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/>
    <p:restoredTop sz="93646"/>
  </p:normalViewPr>
  <p:slideViewPr>
    <p:cSldViewPr snapToGrid="0" snapToObjects="1">
      <p:cViewPr varScale="1">
        <p:scale>
          <a:sx n="97" d="100"/>
          <a:sy n="97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2A61-7DA2-2D43-B467-0B1194405B3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B1A0-15AE-5640-AF88-B8F00CDC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5533" y="1196782"/>
            <a:ext cx="1042587" cy="871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5532" y="2186670"/>
            <a:ext cx="1042587" cy="87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Binary</a:t>
            </a:r>
          </a:p>
          <a:p>
            <a:pPr algn="ctr"/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965530" y="900529"/>
            <a:ext cx="1042587" cy="212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16050" y="2286589"/>
            <a:ext cx="838103" cy="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V="1">
            <a:off x="3024996" y="1450525"/>
            <a:ext cx="955922" cy="716206"/>
          </a:xfrm>
          <a:prstGeom prst="bentConnector3">
            <a:avLst>
              <a:gd name="adj1" fmla="val 100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54153" y="167782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JSON Pointer</a:t>
            </a:r>
            <a:endParaRPr lang="en-US" sz="1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66556" y="2186670"/>
            <a:ext cx="1042587" cy="212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 rot="10800000">
            <a:off x="1325205" y="1411591"/>
            <a:ext cx="632392" cy="1313724"/>
            <a:chOff x="3487612" y="1794412"/>
            <a:chExt cx="632392" cy="177823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487612" y="3572647"/>
              <a:ext cx="624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6200000" flipV="1">
              <a:off x="2979094" y="2431737"/>
              <a:ext cx="1778235" cy="503585"/>
            </a:xfrm>
            <a:prstGeom prst="bentConnector3">
              <a:avLst>
                <a:gd name="adj1" fmla="val 1001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41564" y="188641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URL</a:t>
            </a:r>
            <a:endParaRPr lang="en-US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39619" y="29154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…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1886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Ruffaldi</dc:creator>
  <cp:lastModifiedBy>Emanuele Ruffaldi</cp:lastModifiedBy>
  <cp:revision>3</cp:revision>
  <dcterms:created xsi:type="dcterms:W3CDTF">2017-03-29T08:18:06Z</dcterms:created>
  <dcterms:modified xsi:type="dcterms:W3CDTF">2017-04-09T21:44:43Z</dcterms:modified>
</cp:coreProperties>
</file>