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59" r:id="rId10"/>
    <p:sldId id="270" r:id="rId11"/>
    <p:sldId id="260" r:id="rId12"/>
    <p:sldId id="271" r:id="rId13"/>
    <p:sldId id="276" r:id="rId14"/>
    <p:sldId id="277" r:id="rId15"/>
    <p:sldId id="261" r:id="rId16"/>
    <p:sldId id="272" r:id="rId17"/>
    <p:sldId id="262" r:id="rId18"/>
    <p:sldId id="283" r:id="rId19"/>
    <p:sldId id="273" r:id="rId20"/>
    <p:sldId id="263" r:id="rId21"/>
    <p:sldId id="282" r:id="rId22"/>
    <p:sldId id="274" r:id="rId23"/>
    <p:sldId id="278" r:id="rId24"/>
    <p:sldId id="279" r:id="rId25"/>
    <p:sldId id="280" r:id="rId26"/>
    <p:sldId id="264" r:id="rId27"/>
    <p:sldId id="275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F9598AC-9D96-419A-A6F2-03D003D29207}">
          <p14:sldIdLst>
            <p14:sldId id="256"/>
          </p14:sldIdLst>
        </p14:section>
        <p14:section name="Planteamiento del problema" id="{1DA21420-EC90-4904-B4BC-E5F7854584F5}">
          <p14:sldIdLst>
            <p14:sldId id="257"/>
          </p14:sldIdLst>
        </p14:section>
        <p14:section name="Presentación Técnica" id="{8C79CB65-D705-49F7-BC17-64C14E08BC15}">
          <p14:sldIdLst>
            <p14:sldId id="258"/>
            <p14:sldId id="265"/>
            <p14:sldId id="266"/>
            <p14:sldId id="267"/>
            <p14:sldId id="268"/>
            <p14:sldId id="269"/>
            <p14:sldId id="259"/>
            <p14:sldId id="270"/>
            <p14:sldId id="260"/>
            <p14:sldId id="271"/>
            <p14:sldId id="276"/>
            <p14:sldId id="277"/>
            <p14:sldId id="261"/>
            <p14:sldId id="272"/>
            <p14:sldId id="262"/>
            <p14:sldId id="283"/>
            <p14:sldId id="273"/>
            <p14:sldId id="263"/>
            <p14:sldId id="282"/>
            <p14:sldId id="274"/>
            <p14:sldId id="278"/>
            <p14:sldId id="279"/>
            <p14:sldId id="280"/>
            <p14:sldId id="26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7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32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33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86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41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29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92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65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50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07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180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4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Gestión de Tarjetas Universitarias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Ingeniería de Sistemas y Servicios Telemáticos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632247" y="4380637"/>
            <a:ext cx="5289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Manuel Martínez Arizmendi</a:t>
            </a:r>
          </a:p>
          <a:p>
            <a:r>
              <a:rPr lang="es-ES" dirty="0" smtClean="0"/>
              <a:t>Gonzalo Pérez-Tome Estévez</a:t>
            </a:r>
          </a:p>
          <a:p>
            <a:r>
              <a:rPr lang="es-ES" dirty="0" smtClean="0"/>
              <a:t>Enrique Ruiz García</a:t>
            </a:r>
          </a:p>
          <a:p>
            <a:r>
              <a:rPr lang="es-ES" dirty="0" smtClean="0"/>
              <a:t>Brian Saúl Vázquez Vargas</a:t>
            </a:r>
          </a:p>
          <a:p>
            <a:r>
              <a:rPr lang="es-ES" dirty="0" smtClean="0"/>
              <a:t>Manuel Toro </a:t>
            </a:r>
            <a:r>
              <a:rPr lang="es-ES" dirty="0" err="1" smtClean="0"/>
              <a:t>Legaz</a:t>
            </a:r>
            <a:endParaRPr lang="es-ES" dirty="0" smtClean="0"/>
          </a:p>
          <a:p>
            <a:r>
              <a:rPr lang="es-ES" dirty="0" smtClean="0"/>
              <a:t>Jorge Ulloa Núñez</a:t>
            </a:r>
          </a:p>
        </p:txBody>
      </p:sp>
    </p:spTree>
    <p:extLst>
      <p:ext uri="{BB962C8B-B14F-4D97-AF65-F5344CB8AC3E}">
        <p14:creationId xmlns:p14="http://schemas.microsoft.com/office/powerpoint/2010/main" val="1813250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3.bp.blogspot.com/__XNIbflGnT0/TVGBS8hsVII/AAAAAAAAAqU/eSX6Ncx-BUI/s1600/derby_logo_on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46" y="366721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eeesb-uniovi.es/wp-content/uploads/2013/10/html5-css3-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67" y="1412418"/>
            <a:ext cx="4271147" cy="250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rt.utn.edu.ar/tecnoweb/imagenes/image/cisco/Jav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035" y="1485490"/>
            <a:ext cx="2057106" cy="377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51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dominio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84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eruizgar91/GTU14/master/docs/Diagramas/GTU_Modelo_de_domini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9"/>
          <a:stretch/>
        </p:blipFill>
        <p:spPr bwMode="auto">
          <a:xfrm>
            <a:off x="306532" y="1392965"/>
            <a:ext cx="8693495" cy="42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180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85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raw.githubusercontent.com/eruizgar91/GTU14/master/docs/Diagramas/Diagrama%20de%20secuencia%20de%20sist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91" y="2060458"/>
            <a:ext cx="8309244" cy="28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04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componentes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54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aw.githubusercontent.com/eruizgar91/GTU14/master/docs/Diagramas/GTU_Diagrama_de_componen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5" y="1130875"/>
            <a:ext cx="8649398" cy="491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607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datos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3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eruizgar91/GTU14/master/docs/Diagramas/GTU_Modelo_de_domini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9"/>
          <a:stretch/>
        </p:blipFill>
        <p:spPr bwMode="auto">
          <a:xfrm>
            <a:off x="225252" y="2035903"/>
            <a:ext cx="8693495" cy="42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dominio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131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raw.githubusercontent.com/eruizgar91/GTU14/master/docs/BD/Diagrama%20entidad-relac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05523"/>
            <a:ext cx="8369509" cy="479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6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al caso de estudio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4426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Peticiones HTTP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9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raw.githubusercontent.com/eruizgar91/GTU14/master/docs/Diagramas/Diagrama%20de%20secuencia%20de%20sist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8" y="2289057"/>
            <a:ext cx="8309244" cy="28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454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FiltroAutenticación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6293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ServletLogin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29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ServletSolicitud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016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ServletUsuario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4492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Diagrama de componentes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174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86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de uso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5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/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4" b="-172"/>
          <a:stretch/>
        </p:blipFill>
        <p:spPr>
          <a:xfrm>
            <a:off x="2233123" y="811316"/>
            <a:ext cx="4629150" cy="5384800"/>
          </a:xfrm>
        </p:spPr>
      </p:pic>
    </p:spTree>
    <p:extLst>
      <p:ext uri="{BB962C8B-B14F-4D97-AF65-F5344CB8AC3E}">
        <p14:creationId xmlns:p14="http://schemas.microsoft.com/office/powerpoint/2010/main" val="31899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Solicitar Carnet Universitario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¿DIAGRAMA DE SECUENCIA DEL CASO DE USO?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Gestionar solicitudes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¿DIAGRAMA DE SECUENCIA DEL CASO DE USO?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942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Modificar datos propios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¿DIAGRAMA DE SECUENCIA DEL CASO DE USO?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798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Gestionar usuarios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¿DIAGRAMA DE SECUENCIA DEL CASO DE USO?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147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 utilizadas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749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112</Words>
  <Application>Microsoft Office PowerPoint</Application>
  <PresentationFormat>Presentación en pantalla (4:3)</PresentationFormat>
  <Paragraphs>31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de Office</vt:lpstr>
      <vt:lpstr>Gestión de Tarjetas Universitarias</vt:lpstr>
      <vt:lpstr>Introducción al caso de estudio</vt:lpstr>
      <vt:lpstr>Casos de uso</vt:lpstr>
      <vt:lpstr>Presentación de PowerPoint</vt:lpstr>
      <vt:lpstr>Solicitar Carnet Universitario</vt:lpstr>
      <vt:lpstr>Gestionar solicitudes</vt:lpstr>
      <vt:lpstr>Modificar datos propios</vt:lpstr>
      <vt:lpstr>Gestionar usuarios</vt:lpstr>
      <vt:lpstr>Tecnologías utilizadas</vt:lpstr>
      <vt:lpstr>Presentación de PowerPoint</vt:lpstr>
      <vt:lpstr>Diagrama de dominio</vt:lpstr>
      <vt:lpstr>Presentación de PowerPoint</vt:lpstr>
      <vt:lpstr>Diagrama de secuencia</vt:lpstr>
      <vt:lpstr>Presentación de PowerPoint</vt:lpstr>
      <vt:lpstr>Diagrama de componentes</vt:lpstr>
      <vt:lpstr>Presentación de PowerPoint</vt:lpstr>
      <vt:lpstr>Modelo de datos</vt:lpstr>
      <vt:lpstr>Diagrama de dominio</vt:lpstr>
      <vt:lpstr>Presentación de PowerPoint</vt:lpstr>
      <vt:lpstr>Peticiones HTTP</vt:lpstr>
      <vt:lpstr>Diagrama de secuencia</vt:lpstr>
      <vt:lpstr>FiltroAutenticación</vt:lpstr>
      <vt:lpstr>ServletLogin</vt:lpstr>
      <vt:lpstr>ServletSolicitud</vt:lpstr>
      <vt:lpstr>ServletUsuario</vt:lpstr>
      <vt:lpstr>Diagrama de componentes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Tarjetas Universitarias</dc:title>
  <dc:creator>Manuel Martínez Arizmendi</dc:creator>
  <cp:lastModifiedBy>Manuel</cp:lastModifiedBy>
  <cp:revision>25</cp:revision>
  <dcterms:created xsi:type="dcterms:W3CDTF">2014-04-02T17:31:45Z</dcterms:created>
  <dcterms:modified xsi:type="dcterms:W3CDTF">2014-04-05T08:51:57Z</dcterms:modified>
</cp:coreProperties>
</file>