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1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1153-398F-4766-94CE-C14AB60441C4}" type="datetimeFigureOut">
              <a:rPr lang="es-ES" smtClean="0"/>
              <a:t>01/04/2014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4A9A9-9EB6-46E1-BBCA-C656FBEE5C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619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88175-37DB-4EC9-8713-BDAD8DF82AF0}" type="datetimeFigureOut">
              <a:rPr lang="es-ES" smtClean="0"/>
              <a:t>01/04/2014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69AF6-9E8F-4762-B3EF-D8AE73CB99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243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69AF6-9E8F-4762-B3EF-D8AE73CB990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80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E0B0-FCF1-4662-A19F-E62A58AE31CE}" type="datetimeFigureOut">
              <a:rPr lang="es-ES" smtClean="0"/>
              <a:t>01/04/2014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9707-A40A-4C2F-AB88-9F0A7E3430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53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E0B0-FCF1-4662-A19F-E62A58AE31CE}" type="datetimeFigureOut">
              <a:rPr lang="es-ES" smtClean="0"/>
              <a:t>01/04/2014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9707-A40A-4C2F-AB88-9F0A7E3430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47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E0B0-FCF1-4662-A19F-E62A58AE31CE}" type="datetimeFigureOut">
              <a:rPr lang="es-ES" smtClean="0"/>
              <a:t>01/04/2014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9707-A40A-4C2F-AB88-9F0A7E3430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63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E0B0-FCF1-4662-A19F-E62A58AE31CE}" type="datetimeFigureOut">
              <a:rPr lang="es-ES" smtClean="0"/>
              <a:t>01/04/2014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9707-A40A-4C2F-AB88-9F0A7E3430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50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E0B0-FCF1-4662-A19F-E62A58AE31CE}" type="datetimeFigureOut">
              <a:rPr lang="es-ES" smtClean="0"/>
              <a:t>01/04/2014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9707-A40A-4C2F-AB88-9F0A7E3430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47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E0B0-FCF1-4662-A19F-E62A58AE31CE}" type="datetimeFigureOut">
              <a:rPr lang="es-ES" smtClean="0"/>
              <a:t>01/04/2014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9707-A40A-4C2F-AB88-9F0A7E3430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63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E0B0-FCF1-4662-A19F-E62A58AE31CE}" type="datetimeFigureOut">
              <a:rPr lang="es-ES" smtClean="0"/>
              <a:t>01/04/2014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9707-A40A-4C2F-AB88-9F0A7E3430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96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E0B0-FCF1-4662-A19F-E62A58AE31CE}" type="datetimeFigureOut">
              <a:rPr lang="es-ES" smtClean="0"/>
              <a:t>01/04/2014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9707-A40A-4C2F-AB88-9F0A7E3430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61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E0B0-FCF1-4662-A19F-E62A58AE31CE}" type="datetimeFigureOut">
              <a:rPr lang="es-ES" smtClean="0"/>
              <a:t>01/04/2014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9707-A40A-4C2F-AB88-9F0A7E3430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59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E0B0-FCF1-4662-A19F-E62A58AE31CE}" type="datetimeFigureOut">
              <a:rPr lang="es-ES" smtClean="0"/>
              <a:t>01/04/2014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9707-A40A-4C2F-AB88-9F0A7E3430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67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E0B0-FCF1-4662-A19F-E62A58AE31CE}" type="datetimeFigureOut">
              <a:rPr lang="es-ES" smtClean="0"/>
              <a:t>01/04/2014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9707-A40A-4C2F-AB88-9F0A7E3430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39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E0B0-FCF1-4662-A19F-E62A58AE31CE}" type="datetimeFigureOut">
              <a:rPr lang="es-ES" smtClean="0"/>
              <a:t>01/04/2014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19707-A40A-4C2F-AB88-9F0A7E3430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817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Metodología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92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20"/>
          </a:xfrm>
        </p:spPr>
        <p:txBody>
          <a:bodyPr/>
          <a:lstStyle/>
          <a:p>
            <a:pPr algn="ctr"/>
            <a:r>
              <a:rPr lang="es-ES" dirty="0" smtClean="0"/>
              <a:t>Roles de la metodología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665" y="2032379"/>
            <a:ext cx="5138669" cy="439850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20461" y="3862299"/>
            <a:ext cx="229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Juan Carlos Dueñas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9061360" y="4260388"/>
            <a:ext cx="229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Enrique Ruiz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6259132" y="2032379"/>
            <a:ext cx="30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Manuel Toro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1867437" y="5383369"/>
            <a:ext cx="3734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Brian </a:t>
            </a:r>
            <a:r>
              <a:rPr lang="es-ES" dirty="0" err="1" smtClean="0"/>
              <a:t>Saul</a:t>
            </a:r>
            <a:r>
              <a:rPr lang="es-ES" dirty="0" smtClean="0"/>
              <a:t> </a:t>
            </a:r>
            <a:r>
              <a:rPr lang="es-ES" dirty="0" err="1" smtClean="0"/>
              <a:t>Vazquez</a:t>
            </a:r>
            <a:endParaRPr lang="es-ES" dirty="0" smtClean="0"/>
          </a:p>
          <a:p>
            <a:r>
              <a:rPr lang="es-ES" dirty="0" smtClean="0"/>
              <a:t>Gonzalo Pérez-Tomé</a:t>
            </a:r>
          </a:p>
          <a:p>
            <a:r>
              <a:rPr lang="es-ES" dirty="0" smtClean="0"/>
              <a:t>Jorge Ulloa</a:t>
            </a:r>
          </a:p>
          <a:p>
            <a:r>
              <a:rPr lang="es-ES" dirty="0" smtClean="0"/>
              <a:t>Manuel Martínez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86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Línea temporal del proyecto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274" y="1690688"/>
            <a:ext cx="7510455" cy="454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Línea temporal del proyecto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4" y="1690688"/>
            <a:ext cx="7772411" cy="49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Graficas de trabajo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214" y="2147888"/>
            <a:ext cx="8405572" cy="380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7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Graficas de trabajo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43" y="2101292"/>
            <a:ext cx="8386514" cy="380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</Words>
  <Application>Microsoft Office PowerPoint</Application>
  <PresentationFormat>Panorámica</PresentationFormat>
  <Paragraphs>14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Metodología</vt:lpstr>
      <vt:lpstr>Roles de la metodología </vt:lpstr>
      <vt:lpstr>Línea temporal del proyecto</vt:lpstr>
      <vt:lpstr>Línea temporal del proyecto</vt:lpstr>
      <vt:lpstr>Graficas de trabajo</vt:lpstr>
      <vt:lpstr>Graficas de trabajo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Estructuración del proyecto</dc:title>
  <dc:creator>Manuel</dc:creator>
  <cp:lastModifiedBy>Manuel</cp:lastModifiedBy>
  <cp:revision>4</cp:revision>
  <dcterms:created xsi:type="dcterms:W3CDTF">2014-04-01T16:52:46Z</dcterms:created>
  <dcterms:modified xsi:type="dcterms:W3CDTF">2014-04-01T17:19:52Z</dcterms:modified>
</cp:coreProperties>
</file>