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92" r:id="rId4"/>
    <p:sldId id="291" r:id="rId5"/>
    <p:sldId id="293" r:id="rId6"/>
    <p:sldId id="294" r:id="rId7"/>
    <p:sldId id="295" r:id="rId8"/>
    <p:sldId id="296" r:id="rId9"/>
    <p:sldId id="258" r:id="rId10"/>
    <p:sldId id="265" r:id="rId11"/>
    <p:sldId id="266" r:id="rId12"/>
    <p:sldId id="267" r:id="rId13"/>
    <p:sldId id="268" r:id="rId14"/>
    <p:sldId id="269" r:id="rId15"/>
    <p:sldId id="259" r:id="rId16"/>
    <p:sldId id="270" r:id="rId17"/>
    <p:sldId id="260" r:id="rId18"/>
    <p:sldId id="271" r:id="rId19"/>
    <p:sldId id="276" r:id="rId20"/>
    <p:sldId id="277" r:id="rId21"/>
    <p:sldId id="261" r:id="rId22"/>
    <p:sldId id="272" r:id="rId23"/>
    <p:sldId id="262" r:id="rId24"/>
    <p:sldId id="283" r:id="rId25"/>
    <p:sldId id="273" r:id="rId26"/>
    <p:sldId id="263" r:id="rId27"/>
    <p:sldId id="282" r:id="rId28"/>
    <p:sldId id="274" r:id="rId29"/>
    <p:sldId id="278" r:id="rId30"/>
    <p:sldId id="279" r:id="rId31"/>
    <p:sldId id="280" r:id="rId32"/>
    <p:sldId id="264" r:id="rId33"/>
    <p:sldId id="275" r:id="rId34"/>
    <p:sldId id="297" r:id="rId35"/>
    <p:sldId id="288" r:id="rId36"/>
    <p:sldId id="289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9598AC-9D96-419A-A6F2-03D003D29207}">
          <p14:sldIdLst>
            <p14:sldId id="256"/>
          </p14:sldIdLst>
        </p14:section>
        <p14:section name="Planteamiento del problema" id="{1DA21420-EC90-4904-B4BC-E5F7854584F5}">
          <p14:sldIdLst>
            <p14:sldId id="257"/>
            <p14:sldId id="292"/>
            <p14:sldId id="291"/>
            <p14:sldId id="293"/>
            <p14:sldId id="294"/>
            <p14:sldId id="295"/>
            <p14:sldId id="296"/>
          </p14:sldIdLst>
        </p14:section>
        <p14:section name="Presentación Técnica" id="{8C79CB65-D705-49F7-BC17-64C14E08BC15}">
          <p14:sldIdLst>
            <p14:sldId id="258"/>
            <p14:sldId id="265"/>
            <p14:sldId id="266"/>
            <p14:sldId id="267"/>
            <p14:sldId id="268"/>
            <p14:sldId id="269"/>
            <p14:sldId id="259"/>
            <p14:sldId id="270"/>
            <p14:sldId id="260"/>
            <p14:sldId id="271"/>
            <p14:sldId id="276"/>
            <p14:sldId id="277"/>
            <p14:sldId id="261"/>
            <p14:sldId id="272"/>
            <p14:sldId id="262"/>
            <p14:sldId id="283"/>
            <p14:sldId id="273"/>
            <p14:sldId id="263"/>
            <p14:sldId id="282"/>
            <p14:sldId id="274"/>
            <p14:sldId id="278"/>
            <p14:sldId id="279"/>
            <p14:sldId id="280"/>
            <p14:sldId id="264"/>
            <p14:sldId id="275"/>
            <p14:sldId id="29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el" initials="M" lastIdx="4" clrIdx="0">
    <p:extLst>
      <p:ext uri="{19B8F6BF-5375-455C-9EA6-DF929625EA0E}">
        <p15:presenceInfo xmlns:p15="http://schemas.microsoft.com/office/powerpoint/2012/main" userId="Manu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4-05T10:44:03.008" idx="1">
    <p:pos x="2929" y="1176"/>
    <p:text>Es una demanda que realizan varios colectivos que interactuan durante el proceso como son Estudiante,Universidad, Bancos y estampadoras</p:text>
    <p:extLst>
      <p:ext uri="{C676402C-5697-4E1C-873F-D02D1690AC5C}">
        <p15:threadingInfo xmlns:p15="http://schemas.microsoft.com/office/powerpoint/2012/main" timeZoneBias="-120"/>
      </p:ext>
    </p:extLst>
  </p:cm>
  <p:cm authorId="1" dt="2014-04-05T10:45:15.892" idx="2">
    <p:pos x="2442" y="1809"/>
    <p:text>Quieren tener una manera telematica de poder gestionar la expedicion de tarjetas ahorrando de esta manera en gasto y agilizando los tramites para la tramitacion</p:text>
    <p:extLst>
      <p:ext uri="{C676402C-5697-4E1C-873F-D02D1690AC5C}">
        <p15:threadingInfo xmlns:p15="http://schemas.microsoft.com/office/powerpoint/2012/main" timeZoneBias="-120"/>
      </p:ext>
    </p:extLst>
  </p:cm>
  <p:cm authorId="1" dt="2014-04-05T10:46:32.012" idx="3">
    <p:pos x="3651" y="2515"/>
    <p:text>Es una necesidad real ya que no consiste en ofrecer un nuevo servicio, es decir, el servicio ya existe y se sabe que el numero de solicitudes es alto</p:text>
    <p:extLst>
      <p:ext uri="{C676402C-5697-4E1C-873F-D02D1690AC5C}">
        <p15:threadingInfo xmlns:p15="http://schemas.microsoft.com/office/powerpoint/2012/main" timeZoneBias="-120"/>
      </p:ext>
    </p:extLst>
  </p:cm>
  <p:cm authorId="1" dt="2014-04-05T10:47:22.145" idx="4">
    <p:pos x="3448" y="3229"/>
    <p:text>TIene que ser un sistema gestionado, que sea capaz de salvaguardar la integridad y la confidencialidad de los datos.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9DDE4-C59D-492B-9E70-A75C7207128B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20D85-C44C-47C7-9579-8925118E21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9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69AF6-9E8F-4762-B3EF-D8AE73CB990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37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4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632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833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8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1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29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92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50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07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80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6494-75B3-47D3-B608-DA87015CD409}" type="datetimeFigureOut">
              <a:rPr lang="es-ES" smtClean="0"/>
              <a:t>05/04/2014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A1C47-19B2-4F8E-99DB-421E8ACE53A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4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Gestión de Tarjetas Universitarias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de Sistemas y Servicios Telemáticos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632247" y="4380637"/>
            <a:ext cx="528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Manuel Martínez Arizmendi</a:t>
            </a:r>
          </a:p>
          <a:p>
            <a:r>
              <a:rPr lang="es-ES" dirty="0" smtClean="0"/>
              <a:t>Gonzalo Pérez-Tome Estévez</a:t>
            </a:r>
          </a:p>
          <a:p>
            <a:r>
              <a:rPr lang="es-ES" dirty="0" smtClean="0"/>
              <a:t>Enrique Ruiz García</a:t>
            </a:r>
          </a:p>
          <a:p>
            <a:r>
              <a:rPr lang="es-ES" dirty="0" smtClean="0"/>
              <a:t>Brian Saúl Vázquez Vargas</a:t>
            </a:r>
          </a:p>
          <a:p>
            <a:r>
              <a:rPr lang="es-ES" dirty="0" smtClean="0"/>
              <a:t>Manuel Toro </a:t>
            </a:r>
            <a:r>
              <a:rPr lang="es-ES" dirty="0" err="1" smtClean="0"/>
              <a:t>Legaz</a:t>
            </a:r>
            <a:endParaRPr lang="es-ES" dirty="0" smtClean="0"/>
          </a:p>
          <a:p>
            <a:r>
              <a:rPr lang="es-ES" dirty="0" smtClean="0"/>
              <a:t>Jorge Ulloa Núñez</a:t>
            </a:r>
          </a:p>
        </p:txBody>
      </p:sp>
    </p:spTree>
    <p:extLst>
      <p:ext uri="{BB962C8B-B14F-4D97-AF65-F5344CB8AC3E}">
        <p14:creationId xmlns:p14="http://schemas.microsoft.com/office/powerpoint/2010/main" val="181325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/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 b="-172"/>
          <a:stretch/>
        </p:blipFill>
        <p:spPr>
          <a:xfrm>
            <a:off x="2233123" y="811316"/>
            <a:ext cx="4629150" cy="5384800"/>
          </a:xfrm>
        </p:spPr>
      </p:pic>
    </p:spTree>
    <p:extLst>
      <p:ext uri="{BB962C8B-B14F-4D97-AF65-F5344CB8AC3E}">
        <p14:creationId xmlns:p14="http://schemas.microsoft.com/office/powerpoint/2010/main" val="318998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Solicitar Carnet Universitario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¿DIAGRAMA DE SECUENCIA DEL CASO DE USO?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solicitudes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942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Modificar datos propios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98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Gestionar usuarios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¿DIAGRAMA DE SECUENCIA DEL CASO DE USO?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14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 utilizadas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3.bp.blogspot.com/__XNIbflGnT0/TVGBS8hsVII/AAAAAAAAAqU/eSX6Ncx-BUI/s1600/derby_logo_onl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246" y="366721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eeesb-uniovi.es/wp-content/uploads/2013/10/html5-css3-j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67" y="1412418"/>
            <a:ext cx="4271147" cy="25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rt.utn.edu.ar/tecnoweb/imagenes/image/cisco/Jav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035" y="1485490"/>
            <a:ext cx="2057106" cy="377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8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306532" y="1392965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285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al caso de estudio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4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1" y="2060458"/>
            <a:ext cx="8309244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04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componentes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5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eruizgar91/GTU14/master/docs/Diagramas/GTU_Diagrama_de_componen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25" y="1130875"/>
            <a:ext cx="8649398" cy="491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de datos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34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raw.githubusercontent.com/eruizgar91/GTU14/master/docs/Diagramas/GTU_Modelo_de_domini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9"/>
          <a:stretch/>
        </p:blipFill>
        <p:spPr bwMode="auto">
          <a:xfrm>
            <a:off x="225252" y="2035903"/>
            <a:ext cx="8693495" cy="42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dominio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1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eruizgar91/GTU14/master/docs/BD/Diagrama%20entidad-relac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05523"/>
            <a:ext cx="8369509" cy="47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4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Peticiones HTTP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9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eruizgar91/GTU14/master/docs/Diagramas/Diagrama%20de%20secuencia%20de%20sistem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78" y="2289057"/>
            <a:ext cx="8309244" cy="28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FiltroAutenticación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629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ServletLogin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Encuadre del caso de uso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4400" dirty="0">
                <a:latin typeface="+mj-lt"/>
                <a:ea typeface="+mj-ea"/>
                <a:cs typeface="+mj-cs"/>
              </a:rPr>
              <a:t>¿Quién lo quiere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>
                <a:latin typeface="+mj-lt"/>
                <a:ea typeface="+mj-ea"/>
                <a:cs typeface="+mj-cs"/>
              </a:rPr>
              <a:t>¿Qué quiere</a:t>
            </a:r>
            <a:r>
              <a:rPr lang="es-ES" sz="4400" dirty="0" smtClean="0">
                <a:latin typeface="+mj-lt"/>
                <a:ea typeface="+mj-ea"/>
                <a:cs typeface="+mj-cs"/>
              </a:rPr>
              <a:t>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 smtClean="0">
                <a:latin typeface="+mj-lt"/>
                <a:ea typeface="+mj-ea"/>
                <a:cs typeface="+mj-cs"/>
              </a:rPr>
              <a:t>¿Qué uso le van a dar?</a:t>
            </a:r>
          </a:p>
          <a:p>
            <a:endParaRPr lang="es-ES" sz="4400" dirty="0">
              <a:latin typeface="+mj-lt"/>
              <a:ea typeface="+mj-ea"/>
              <a:cs typeface="+mj-cs"/>
            </a:endParaRPr>
          </a:p>
          <a:p>
            <a:r>
              <a:rPr lang="es-ES" sz="4400" dirty="0">
                <a:latin typeface="+mj-lt"/>
                <a:ea typeface="+mj-ea"/>
                <a:cs typeface="+mj-cs"/>
              </a:rPr>
              <a:t>¿Requisitos </a:t>
            </a:r>
            <a:r>
              <a:rPr lang="es-ES" sz="4400" dirty="0" err="1">
                <a:latin typeface="+mj-lt"/>
                <a:ea typeface="+mj-ea"/>
                <a:cs typeface="+mj-cs"/>
              </a:rPr>
              <a:t>minimos</a:t>
            </a:r>
            <a:r>
              <a:rPr lang="es-ES" sz="44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403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ServletSolicitud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0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ServletUsuario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49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Diagrama de componentes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17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8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0000"/>
                </a:solidFill>
              </a:rPr>
              <a:t>Resultados de las iteraciones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19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Graficas de trabajo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8" y="1690689"/>
            <a:ext cx="8873543" cy="48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Graficas de trabajo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86" y="1690689"/>
            <a:ext cx="8141863" cy="487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7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dma.fi.upm.es/icons/upm-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1710530"/>
            <a:ext cx="1222460" cy="140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fundacioninternationalstudies.org/wp-content/uploads/2011/03/logo_univ_carlosiii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08" y="3114975"/>
            <a:ext cx="1057140" cy="105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ncrypted-tbn3.gstatic.com/images?q=tbn:ANd9GcRgDo5zfrlQ14NyifpDSFAP0Vhju9BsijhJ12RWHW9u80cQgRrSc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8" y="2322600"/>
            <a:ext cx="918709" cy="104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log.uchceu.es/veterinaria/wp-content/uploads/sites/18/2012/06/latin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07" y="4808290"/>
            <a:ext cx="2239168" cy="151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noticiasbancarias.com/wp-content/uploads/2014/03/bbva_santand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368" y="2120454"/>
            <a:ext cx="1802014" cy="11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uam.es/carne/imagenes/carne2010-25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19" y="5271512"/>
            <a:ext cx="977767" cy="62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biblioteca.ucm.es/media/images/blogs/fotoblog457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748" y="4808290"/>
            <a:ext cx="1038275" cy="6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upm.es/sfs/Rectorado/Vicerrectorado%20de%20Tecnologias%20de%20la%20Informacion%20y%20Servicios%20en%20Red/Servicio%20de%20Planificacion%20de%20Sistemas%20de%20Informacion/Carne%20Universitario/carn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885" y="5433276"/>
            <a:ext cx="1012744" cy="6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encrypted-tbn0.gstatic.com/images?q=tbn:ANd9GcTv8H-_ShnbjufphAKLCbFvuozSyRpQ_8jVbbRQPuMwH8ceCGlPz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92" y="4138223"/>
            <a:ext cx="1943681" cy="12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/>
          <p:cNvCxnSpPr/>
          <p:nvPr/>
        </p:nvCxnSpPr>
        <p:spPr>
          <a:xfrm flipV="1">
            <a:off x="2459865" y="4919730"/>
            <a:ext cx="1055227" cy="51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2858568" y="3250371"/>
            <a:ext cx="1198277" cy="121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4999737" y="3292885"/>
            <a:ext cx="1607638" cy="102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5106438" y="4919730"/>
            <a:ext cx="1671973" cy="4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63639" y="376825"/>
            <a:ext cx="7878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Gestión de tarjeta universitarias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8853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</a:rPr>
              <a:t>Metodologia</a:t>
            </a:r>
            <a:r>
              <a:rPr lang="es-ES" dirty="0" smtClean="0">
                <a:solidFill>
                  <a:srgbClr val="FF0000"/>
                </a:solidFill>
              </a:rPr>
              <a:t> </a:t>
            </a:r>
            <a:r>
              <a:rPr lang="es-ES" dirty="0" err="1" smtClean="0">
                <a:solidFill>
                  <a:srgbClr val="FF0000"/>
                </a:solidFill>
              </a:rPr>
              <a:t>Scrum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711390"/>
          </a:xfrm>
        </p:spPr>
        <p:txBody>
          <a:bodyPr/>
          <a:lstStyle/>
          <a:p>
            <a:pPr algn="ctr"/>
            <a:r>
              <a:rPr lang="es-ES" dirty="0" smtClean="0"/>
              <a:t>Roles de la metodología 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99" y="2381534"/>
            <a:ext cx="3854002" cy="329887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40346" y="3753974"/>
            <a:ext cx="1719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Juan Carlos Dueñas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96020" y="4052541"/>
            <a:ext cx="171933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Enrique Ruiz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694349" y="2381534"/>
            <a:ext cx="22988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Manuel Toro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400578" y="4894777"/>
            <a:ext cx="280115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50" dirty="0"/>
              <a:t>Brian </a:t>
            </a:r>
            <a:r>
              <a:rPr lang="es-ES" sz="1350" dirty="0" err="1"/>
              <a:t>Saul</a:t>
            </a:r>
            <a:r>
              <a:rPr lang="es-ES" sz="1350" dirty="0"/>
              <a:t> </a:t>
            </a:r>
            <a:r>
              <a:rPr lang="es-ES" sz="1350" dirty="0" err="1"/>
              <a:t>Vazquez</a:t>
            </a:r>
            <a:endParaRPr lang="es-ES" sz="1350" dirty="0"/>
          </a:p>
          <a:p>
            <a:r>
              <a:rPr lang="es-ES" sz="1350" dirty="0"/>
              <a:t>Gonzalo Pérez-Tomé</a:t>
            </a:r>
          </a:p>
          <a:p>
            <a:r>
              <a:rPr lang="es-ES" sz="1350" dirty="0"/>
              <a:t>Jorge Ulloa</a:t>
            </a:r>
          </a:p>
          <a:p>
            <a:r>
              <a:rPr lang="es-ES" sz="1350" dirty="0"/>
              <a:t>Manuel Martínez</a:t>
            </a:r>
          </a:p>
          <a:p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23908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69" y="1378038"/>
            <a:ext cx="8538385" cy="51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Línea temporal del proyecto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1330472"/>
            <a:ext cx="8103226" cy="51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Casos de uso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57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183</Words>
  <Application>Microsoft Office PowerPoint</Application>
  <PresentationFormat>Presentación en pantalla (4:3)</PresentationFormat>
  <Paragraphs>55</Paragraphs>
  <Slides>36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Tema de Office</vt:lpstr>
      <vt:lpstr>Gestión de Tarjetas Universitarias</vt:lpstr>
      <vt:lpstr>Introducción al caso de estudio</vt:lpstr>
      <vt:lpstr>Encuadre del caso de uso</vt:lpstr>
      <vt:lpstr>Presentación de PowerPoint</vt:lpstr>
      <vt:lpstr>Metodologia Scrum</vt:lpstr>
      <vt:lpstr>Roles de la metodología </vt:lpstr>
      <vt:lpstr>Línea temporal del proyecto</vt:lpstr>
      <vt:lpstr>Línea temporal del proyecto</vt:lpstr>
      <vt:lpstr>Casos de uso</vt:lpstr>
      <vt:lpstr>Presentación de PowerPoint</vt:lpstr>
      <vt:lpstr>Solicitar Carnet Universitario</vt:lpstr>
      <vt:lpstr>Gestionar solicitudes</vt:lpstr>
      <vt:lpstr>Modificar datos propios</vt:lpstr>
      <vt:lpstr>Gestionar usuarios</vt:lpstr>
      <vt:lpstr>Tecnologías utilizadas</vt:lpstr>
      <vt:lpstr>Presentación de PowerPoint</vt:lpstr>
      <vt:lpstr>Diagrama de dominio</vt:lpstr>
      <vt:lpstr>Presentación de PowerPoint</vt:lpstr>
      <vt:lpstr>Diagrama de secuencia</vt:lpstr>
      <vt:lpstr>Presentación de PowerPoint</vt:lpstr>
      <vt:lpstr>Diagrama de componentes</vt:lpstr>
      <vt:lpstr>Presentación de PowerPoint</vt:lpstr>
      <vt:lpstr>Modelo de datos</vt:lpstr>
      <vt:lpstr>Diagrama de dominio</vt:lpstr>
      <vt:lpstr>Presentación de PowerPoint</vt:lpstr>
      <vt:lpstr>Peticiones HTTP</vt:lpstr>
      <vt:lpstr>Diagrama de secuencia</vt:lpstr>
      <vt:lpstr>FiltroAutenticación</vt:lpstr>
      <vt:lpstr>ServletLogin</vt:lpstr>
      <vt:lpstr>ServletSolicitud</vt:lpstr>
      <vt:lpstr>ServletUsuario</vt:lpstr>
      <vt:lpstr>Diagrama de componentes</vt:lpstr>
      <vt:lpstr>Presentación de PowerPoint</vt:lpstr>
      <vt:lpstr>Resultados de las iteraciones</vt:lpstr>
      <vt:lpstr>Graficas de trabajo</vt:lpstr>
      <vt:lpstr>Graficas de trabajo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Tarjetas Universitarias</dc:title>
  <dc:creator>Manuel Martínez Arizmendi</dc:creator>
  <cp:lastModifiedBy>Manuel</cp:lastModifiedBy>
  <cp:revision>29</cp:revision>
  <dcterms:created xsi:type="dcterms:W3CDTF">2014-04-02T17:31:45Z</dcterms:created>
  <dcterms:modified xsi:type="dcterms:W3CDTF">2014-04-05T09:11:25Z</dcterms:modified>
</cp:coreProperties>
</file>