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B1E-E6CC-47F2-8EE2-AA1C9F085C46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BC0E-AA29-45A8-993A-163593C5D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91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B1E-E6CC-47F2-8EE2-AA1C9F085C46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BC0E-AA29-45A8-993A-163593C5D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60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B1E-E6CC-47F2-8EE2-AA1C9F085C46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BC0E-AA29-45A8-993A-163593C5D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1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B1E-E6CC-47F2-8EE2-AA1C9F085C46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BC0E-AA29-45A8-993A-163593C5D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07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B1E-E6CC-47F2-8EE2-AA1C9F085C46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BC0E-AA29-45A8-993A-163593C5D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07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B1E-E6CC-47F2-8EE2-AA1C9F085C46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BC0E-AA29-45A8-993A-163593C5D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39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B1E-E6CC-47F2-8EE2-AA1C9F085C46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BC0E-AA29-45A8-993A-163593C5D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69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B1E-E6CC-47F2-8EE2-AA1C9F085C46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BC0E-AA29-45A8-993A-163593C5D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1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B1E-E6CC-47F2-8EE2-AA1C9F085C46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BC0E-AA29-45A8-993A-163593C5D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91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B1E-E6CC-47F2-8EE2-AA1C9F085C46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BC0E-AA29-45A8-993A-163593C5D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20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4B1E-E6CC-47F2-8EE2-AA1C9F085C46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BC0E-AA29-45A8-993A-163593C5D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44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84B1E-E6CC-47F2-8EE2-AA1C9F085C46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BBC0E-AA29-45A8-993A-163593C5D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86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30502" y="129332"/>
            <a:ext cx="487209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 of Heat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and Work (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are path functions and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dq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dw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inexact differential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855" y="1295215"/>
            <a:ext cx="7218290" cy="426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4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968050" y="-115329"/>
            <a:ext cx="4667453" cy="6857999"/>
            <a:chOff x="2444049" y="-115330"/>
            <a:chExt cx="4667453" cy="685799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517946" y="1149114"/>
              <a:ext cx="6857999" cy="432911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444049" y="535459"/>
              <a:ext cx="1088571" cy="574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613603" y="1184366"/>
              <a:ext cx="418012" cy="3265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19583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377513" y="453080"/>
            <a:ext cx="4562351" cy="5391665"/>
            <a:chOff x="1489531" y="0"/>
            <a:chExt cx="6104343" cy="6858000"/>
          </a:xfrm>
        </p:grpSpPr>
        <p:grpSp>
          <p:nvGrpSpPr>
            <p:cNvPr id="10" name="Group 9"/>
            <p:cNvGrpSpPr/>
            <p:nvPr/>
          </p:nvGrpSpPr>
          <p:grpSpPr>
            <a:xfrm>
              <a:off x="1489531" y="0"/>
              <a:ext cx="6104343" cy="6858000"/>
              <a:chOff x="1489531" y="0"/>
              <a:chExt cx="6104343" cy="6858000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02891" y="0"/>
                <a:ext cx="5738217" cy="6858000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7167154" y="1193074"/>
                <a:ext cx="426720" cy="6444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489531" y="5577840"/>
                <a:ext cx="426720" cy="6444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502331" y="3311433"/>
                <a:ext cx="409299" cy="2416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916251" y="4942115"/>
                <a:ext cx="1628138" cy="3004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2220686" y="1060270"/>
              <a:ext cx="440148" cy="280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819365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661" y="469998"/>
            <a:ext cx="6823680" cy="11549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03805" y="8238"/>
            <a:ext cx="301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Atkins Book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089" y="1784864"/>
            <a:ext cx="4606753" cy="458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26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562" y="1706318"/>
            <a:ext cx="7509751" cy="710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58746" y="1059987"/>
            <a:ext cx="4852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to students</a:t>
            </a:r>
          </a:p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(Write on board and tell the students to solve)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302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37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IITPATNA</dc:creator>
  <cp:lastModifiedBy>IITPATNA</cp:lastModifiedBy>
  <cp:revision>2</cp:revision>
  <dcterms:created xsi:type="dcterms:W3CDTF">2023-01-05T08:26:11Z</dcterms:created>
  <dcterms:modified xsi:type="dcterms:W3CDTF">2023-01-05T08:30:33Z</dcterms:modified>
</cp:coreProperties>
</file>