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9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9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0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4B1E-E6CC-47F2-8EE2-AA1C9F085C46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488" y="0"/>
            <a:ext cx="553832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3205" y="564008"/>
            <a:ext cx="6273792" cy="6314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9617" y="124691"/>
            <a:ext cx="5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solve </a:t>
            </a:r>
            <a:r>
              <a:rPr lang="en-US" dirty="0" err="1" smtClean="0"/>
              <a:t>thermodynamical</a:t>
            </a:r>
            <a:r>
              <a:rPr lang="en-US" dirty="0" smtClean="0"/>
              <a:t> problems? An example.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228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32 g sample of CH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gas initially at 101.325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300 K is heated to 550 K.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(J K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mol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12.552 + 8.368 × 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T/K). Assuming CH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behaves ideally, compute w, q,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 and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 for (a) an isobaric reversible process, and (b) an isochoric reversible process.  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8656" b="42417"/>
          <a:stretch>
            <a:fillRect/>
          </a:stretch>
        </p:blipFill>
        <p:spPr bwMode="auto">
          <a:xfrm>
            <a:off x="1999211" y="1151930"/>
            <a:ext cx="8363989" cy="557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24692" y="228600"/>
            <a:ext cx="11388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Another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83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04" y="606829"/>
            <a:ext cx="8884021" cy="5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8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IITPATNA</dc:creator>
  <cp:lastModifiedBy>IITPATNA</cp:lastModifiedBy>
  <cp:revision>4</cp:revision>
  <dcterms:created xsi:type="dcterms:W3CDTF">2023-01-05T08:26:11Z</dcterms:created>
  <dcterms:modified xsi:type="dcterms:W3CDTF">2023-01-12T14:03:50Z</dcterms:modified>
</cp:coreProperties>
</file>