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24FE-2F89-4BFE-987F-7BA22D3F40A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30966-021F-4822-88F1-8E33E221B8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52400"/>
            <a:ext cx="83820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Q1. At 27°C,two moles of an ideal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monoatomic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gas occupy a volume V. The gas is adiabatically expanded to a volume 2V.</a:t>
            </a:r>
          </a:p>
          <a:p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a. Calculate the ratio of final pressure to the initial pressure.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b. Calculate the final temperature.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C. Change in internal energy.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[Given γ is 5/3]</a:t>
            </a:r>
          </a:p>
          <a:p>
            <a:endParaRPr lang="en-US" b="1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n=2 T=27°C=300 K ,V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=V,V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=2V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a. Now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PV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=constant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γ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=(V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 γ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0.5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5/3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b.  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γ-1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γ-1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or 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=300/2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2/3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=189K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c. Change in internal energy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ΔT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monoatomic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3R/2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Substituting all the values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Change in internal energy= -2764J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Q2. Carnot engine operates with efficiency of 40 %. How much must the temperature of the hot reservoir increase, so that the efficiency increases to 50 %? The temperature of the cold reservoir remains at 9 °C.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η</a:t>
            </a:r>
            <a:r>
              <a:rPr lang="en-US" baseline="-25000" dirty="0"/>
              <a:t>1</a:t>
            </a:r>
            <a:r>
              <a:rPr lang="en-US" dirty="0"/>
              <a:t> = 40 % = 0.4 initial efficiency of Carnot engine</a:t>
            </a:r>
          </a:p>
          <a:p>
            <a:r>
              <a:rPr lang="en-US" i="1" dirty="0"/>
              <a:t>η</a:t>
            </a:r>
            <a:r>
              <a:rPr lang="en-US" baseline="-25000" dirty="0"/>
              <a:t>2</a:t>
            </a:r>
            <a:r>
              <a:rPr lang="en-US" dirty="0"/>
              <a:t> = 50 % = 0.5 efficiency of Carnot engine after increasing the temperature of hot reservoir</a:t>
            </a:r>
          </a:p>
          <a:p>
            <a:r>
              <a:rPr lang="en-US" i="1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= 9 °C =&gt; </a:t>
            </a:r>
            <a:r>
              <a:rPr lang="en-US" i="1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 = 282 K temperature of cold reservoir</a:t>
            </a:r>
          </a:p>
          <a:p>
            <a:r>
              <a:rPr lang="en-US" dirty="0"/>
              <a:t>Δ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 = ?temperature increase of hot reservoir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971800"/>
            <a:ext cx="8801100" cy="352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74395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Derive the expressions of W, </a:t>
            </a:r>
            <a:r>
              <a:rPr lang="en-US" b="1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U, q, and </a:t>
            </a:r>
            <a:r>
              <a:rPr lang="en-US" b="1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 for isothermal expansion process for van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Waals gas</a:t>
            </a:r>
            <a:r>
              <a:rPr lang="en-US" b="1" dirty="0"/>
              <a:t>.  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b="80725"/>
          <a:stretch>
            <a:fillRect/>
          </a:stretch>
        </p:blipFill>
        <p:spPr bwMode="auto">
          <a:xfrm rot="170329">
            <a:off x="-1036565" y="3449811"/>
            <a:ext cx="10129316" cy="23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66800"/>
            <a:ext cx="87630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t="18599" b="33240"/>
          <a:stretch>
            <a:fillRect/>
          </a:stretch>
        </p:blipFill>
        <p:spPr bwMode="auto">
          <a:xfrm rot="170329">
            <a:off x="227002" y="214769"/>
            <a:ext cx="8797688" cy="503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269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Sandipa Indra</dc:creator>
  <cp:lastModifiedBy>NURABUL MONDAL</cp:lastModifiedBy>
  <cp:revision>2</cp:revision>
  <dcterms:created xsi:type="dcterms:W3CDTF">2019-03-31T09:34:23Z</dcterms:created>
  <dcterms:modified xsi:type="dcterms:W3CDTF">2023-06-07T15:00:01Z</dcterms:modified>
</cp:coreProperties>
</file>