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109C-445B-462D-A7B4-37E7A85EEC2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0" name="Picture 2" descr="C:\Users\isand\Desktop\70-1af407685d.jpg"/>
          <p:cNvPicPr>
            <a:picLocks noChangeAspect="1" noChangeArrowheads="1"/>
          </p:cNvPicPr>
          <p:nvPr/>
        </p:nvPicPr>
        <p:blipFill>
          <a:blip r:embed="rId2" cstate="print"/>
          <a:srcRect l="14352" t="23924" r="3189" b="23924"/>
          <a:stretch>
            <a:fillRect/>
          </a:stretch>
        </p:blipFill>
        <p:spPr bwMode="auto">
          <a:xfrm>
            <a:off x="457200" y="990600"/>
            <a:ext cx="7620000" cy="58691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152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2. Calculate Δ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 (for the system) when the state of 2.00 mol diatomic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perfect gas molecules, for which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p,m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= 7/2R, is changed from 25°C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1.50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 135°C and 7.00 atm. How do you rationalize the sign of Δ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762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4. The enthalpy of fusion of mercury is 2.292 kJ mol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and its normal freezing point is 234.3 K with a change in molar volume of +0.517 cm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mol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on melting. At what temperature will the bottom of a column of mercury (density 13.6 g cm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of height 10.0 m be expected to freeze?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848600" cy="436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1. Calculate the effect on the chemical potentials of ice and water of increasing the pressure from 1.00 bar to 2.00 bar at 0°C. The density of ice is 0.917 g cm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 that of liquid water is 0.999 g cm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under these conditions.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47800"/>
            <a:ext cx="1562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219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Answer: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3622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From Eq. 1, we know that the change in chemical potential of an incompressible substance when the pressure is changed by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Δp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Δμ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Δp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Therefore,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answer the question, we need to know the molar volumes of the two phases of water. These values are obtained from the mass density,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the molar mass,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=M/ρ.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therefore use the expression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Δμ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MΔp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/ρ.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160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14800"/>
            <a:ext cx="6134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33400" y="570607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 interpret the numerical results as follows: the chemical potential of ice rises more sharply than that of water, so if they are initially in equilibrium at 1 bar, then there will be a tendency for the ice to melt at 2 bar.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Sandipa Indra</dc:creator>
  <cp:lastModifiedBy>NURABUL MONDAL</cp:lastModifiedBy>
  <cp:revision>2</cp:revision>
  <dcterms:created xsi:type="dcterms:W3CDTF">2019-04-14T09:36:55Z</dcterms:created>
  <dcterms:modified xsi:type="dcterms:W3CDTF">2023-06-14T13:49:18Z</dcterms:modified>
</cp:coreProperties>
</file>