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1" r:id="rId3"/>
    <p:sldId id="262" r:id="rId4"/>
    <p:sldId id="298" r:id="rId5"/>
    <p:sldId id="29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2B2C8-1DEC-4280-8B16-E5E24829536F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9E616-9DA3-440C-B079-6D35A0EAB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29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7" name="Google Shape;82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1937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7" name="Google Shape;84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16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09C-445B-462D-A7B4-37E7A85EEC2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2B36-2A97-472B-AC8C-47E05044E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09C-445B-462D-A7B4-37E7A85EEC2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2B36-2A97-472B-AC8C-47E05044E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09C-445B-462D-A7B4-37E7A85EEC2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2B36-2A97-472B-AC8C-47E05044E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09C-445B-462D-A7B4-37E7A85EEC2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2B36-2A97-472B-AC8C-47E05044E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09C-445B-462D-A7B4-37E7A85EEC2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2B36-2A97-472B-AC8C-47E05044E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09C-445B-462D-A7B4-37E7A85EEC2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2B36-2A97-472B-AC8C-47E05044E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09C-445B-462D-A7B4-37E7A85EEC2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2B36-2A97-472B-AC8C-47E05044E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09C-445B-462D-A7B4-37E7A85EEC2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2B36-2A97-472B-AC8C-47E05044E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09C-445B-462D-A7B4-37E7A85EEC2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2B36-2A97-472B-AC8C-47E05044E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09C-445B-462D-A7B4-37E7A85EEC2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2B36-2A97-472B-AC8C-47E05044E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109C-445B-462D-A7B4-37E7A85EEC2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A2B36-2A97-472B-AC8C-47E05044E4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109C-445B-462D-A7B4-37E7A85EEC2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A2B36-2A97-472B-AC8C-47E05044E4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228600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3. The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vapour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pressure of a liquid in the temperature range 200 K to 260 K was found to fit the expression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p/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Torr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) = 18.361 – 3036.8/(T/K).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Calculate the enthalpy of vaporization of the liquid.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828800"/>
            <a:ext cx="564185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3E1F-06D0-49E0-BC1F-8DE442D396C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3E1F-06D0-49E0-BC1F-8DE442D396C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52400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5. The heat capacity of chloroform 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trichloromethane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CHCl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in the range 240 K to 330 K is given by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Cp,m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/(J K</a:t>
            </a:r>
            <a:r>
              <a:rPr lang="en-US" b="1" i="1" baseline="30000" dirty="0"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mol</a:t>
            </a:r>
            <a:r>
              <a:rPr lang="en-US" b="1" i="1" baseline="30000" dirty="0"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) = 91.47 + 7.5 × 10</a:t>
            </a:r>
            <a:r>
              <a:rPr lang="en-US" b="1" i="1" baseline="30000" dirty="0">
                <a:latin typeface="Times New Roman" pitchFamily="18" charset="0"/>
                <a:cs typeface="Times New Roman" pitchFamily="18" charset="0"/>
              </a:rPr>
              <a:t>−2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(T/K). In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particular experiment, 1.00 mol CHCl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is heated from 273 K to 300 K. Calculate the change in molar entropy of the sample.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7758112" cy="2560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" y="16764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Answer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BA21346-F5B2-32DE-285D-78AFEBA04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71433"/>
            <a:ext cx="7772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change in the Gibbs energy of a certain constant-pressure process was found to fit the expression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Symbol" panose="050501020107060205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/J = -73.1 + 42.8(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/K). Calculate the value of D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the process.                 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1DB88059-5E43-C67D-965C-8405E3BEA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28850"/>
            <a:ext cx="59436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17439975-B3A2-19A3-012D-C99464284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30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9" name="Google Shape;829;p39"/>
          <p:cNvCxnSpPr/>
          <p:nvPr/>
        </p:nvCxnSpPr>
        <p:spPr>
          <a:xfrm>
            <a:off x="0" y="841375"/>
            <a:ext cx="9144000" cy="1588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30" name="Google Shape;830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0" y="0"/>
            <a:ext cx="317182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914400"/>
            <a:ext cx="364807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39"/>
          <p:cNvSpPr/>
          <p:nvPr/>
        </p:nvSpPr>
        <p:spPr>
          <a:xfrm>
            <a:off x="4038600" y="990600"/>
            <a:ext cx="38862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Mixing of gasses is spontaneous. Why?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3" name="Google Shape;833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14800" y="1828800"/>
            <a:ext cx="19050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39"/>
          <p:cNvSpPr/>
          <p:nvPr/>
        </p:nvSpPr>
        <p:spPr>
          <a:xfrm>
            <a:off x="3505200" y="1447800"/>
            <a:ext cx="38862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Before Mixing: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5" name="Google Shape;835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00550" y="2228850"/>
            <a:ext cx="39052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39"/>
          <p:cNvSpPr/>
          <p:nvPr/>
        </p:nvSpPr>
        <p:spPr>
          <a:xfrm>
            <a:off x="3505200" y="2590800"/>
            <a:ext cx="38862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After  Mixing: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7" name="Google Shape;837;p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43800" y="3962400"/>
            <a:ext cx="13430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3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86200" y="3048000"/>
            <a:ext cx="44005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3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267200" y="3581400"/>
            <a:ext cx="43910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3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24250" y="4295775"/>
            <a:ext cx="561975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3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267200" y="4800600"/>
            <a:ext cx="45624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3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343400" y="5181600"/>
            <a:ext cx="20288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3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781800" y="5257800"/>
            <a:ext cx="20002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3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14300" y="3733800"/>
            <a:ext cx="33909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9" name="Google Shape;849;p40"/>
          <p:cNvCxnSpPr/>
          <p:nvPr/>
        </p:nvCxnSpPr>
        <p:spPr>
          <a:xfrm>
            <a:off x="0" y="841375"/>
            <a:ext cx="9144000" cy="1588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50" name="Google Shape;850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400" y="0"/>
            <a:ext cx="317182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914400"/>
            <a:ext cx="2657475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67000" y="939800"/>
            <a:ext cx="6296025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71800" y="1905000"/>
            <a:ext cx="59436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71800" y="2438400"/>
            <a:ext cx="59340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4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86200" y="2819400"/>
            <a:ext cx="49530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40"/>
          <p:cNvSpPr/>
          <p:nvPr/>
        </p:nvSpPr>
        <p:spPr>
          <a:xfrm>
            <a:off x="304800" y="4419600"/>
            <a:ext cx="38862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Entropy of Mixing: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7" name="Google Shape;857;p4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14600" y="4495800"/>
            <a:ext cx="18669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p4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648200" y="4419600"/>
            <a:ext cx="9715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715000" y="4562475"/>
            <a:ext cx="286702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40"/>
          <p:cNvSpPr/>
          <p:nvPr/>
        </p:nvSpPr>
        <p:spPr>
          <a:xfrm>
            <a:off x="381000" y="5116513"/>
            <a:ext cx="38862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Enthalpy of Mixing: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1" name="Google Shape;861;p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438400" y="5257800"/>
            <a:ext cx="19335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724400" y="5181600"/>
            <a:ext cx="145732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40"/>
          <p:cNvSpPr/>
          <p:nvPr/>
        </p:nvSpPr>
        <p:spPr>
          <a:xfrm>
            <a:off x="0" y="5867400"/>
            <a:ext cx="91440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Enthalpy of mixing is zero indicates that there is not interaction  b/n the molecules and  no heat is given or taken from surroundings.  Entropy change is surrounding is zero.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Entropy change is system is positive as  mixed gas is more disordered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231</Words>
  <Application>Microsoft Office PowerPoint</Application>
  <PresentationFormat>On-screen Show (4:3)</PresentationFormat>
  <Paragraphs>13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Sandipa Indra</dc:creator>
  <cp:lastModifiedBy>Snehasis Daschakraborty</cp:lastModifiedBy>
  <cp:revision>4</cp:revision>
  <dcterms:created xsi:type="dcterms:W3CDTF">2019-04-14T09:36:55Z</dcterms:created>
  <dcterms:modified xsi:type="dcterms:W3CDTF">2023-02-09T19:58:15Z</dcterms:modified>
</cp:coreProperties>
</file>