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4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34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7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9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7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1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CE0D18-3953-431A-B4A7-9839D509A489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4330EE-6B74-4BA7-8376-F8A073404A3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4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Загадывай желание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 Сергеева В. 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А. С.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Байгашов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20549"/>
            <a:ext cx="10058400" cy="402336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живем в современном мире, где есть вещи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недосягаемые человеком. Одна из этих вещей – космическое пространство.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космосе существуют различные явления: образование чёрных дыр, падение звезд, движение небесных тел или же парад планет. В работе проведено исследование падения звезды. Это работа актуальна для тех людей, которые ни разу не видели данный процесс вживую.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основной целью работы является изучение и моделирование такого процесса, как падение звезды.</a:t>
            </a:r>
          </a:p>
        </p:txBody>
      </p:sp>
    </p:spTree>
    <p:extLst>
      <p:ext uri="{BB962C8B-B14F-4D97-AF65-F5344CB8AC3E}">
        <p14:creationId xmlns:p14="http://schemas.microsoft.com/office/powerpoint/2010/main" val="14809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35" y="76892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100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Ретро</vt:lpstr>
      <vt:lpstr>Загадывай желание</vt:lpstr>
      <vt:lpstr>Введение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Загадывай желание</dc:title>
  <dc:creator>Артем В. Асташенок</dc:creator>
  <cp:lastModifiedBy>Артем В. Асташенок</cp:lastModifiedBy>
  <cp:revision>6</cp:revision>
  <dcterms:created xsi:type="dcterms:W3CDTF">2023-01-10T14:51:16Z</dcterms:created>
  <dcterms:modified xsi:type="dcterms:W3CDTF">2023-01-10T16:03:37Z</dcterms:modified>
</cp:coreProperties>
</file>