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E2E2E2"/>
    <a:srgbClr val="FFFFFF"/>
    <a:srgbClr val="D5D6D7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02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8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6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0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42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1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5E22-5362-4FD8-A68F-1025C50BF883}" type="datetimeFigureOut">
              <a:rPr lang="ru-RU" smtClean="0"/>
              <a:t>28.09.2022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0422-9EBE-40D0-8A89-5DBF44A137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8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к выглядели первые персональные компьютеры | Rusbas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499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10188" y="2367171"/>
            <a:ext cx="1571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HYPE</a:t>
            </a:r>
            <a:endParaRPr lang="ru-RU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8825" y="4631921"/>
            <a:ext cx="11343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каталог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20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Прямоугольник 20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2757" y="210864"/>
              <a:ext cx="1622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787091" y="1016546"/>
            <a:ext cx="3080745" cy="4031993"/>
            <a:chOff x="-2661645" y="-2632855"/>
            <a:chExt cx="3619500" cy="4737100"/>
          </a:xfrm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2" name="Прямоугольник 1"/>
            <p:cNvSpPr/>
            <p:nvPr/>
          </p:nvSpPr>
          <p:spPr>
            <a:xfrm>
              <a:off x="-2661645" y="-2632855"/>
              <a:ext cx="3619500" cy="4737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076" name="Picture 4" descr="https://hyperpc.ru/images/product/notebook/play/teaser/new_3/hyperpc-play-laptop-15-alt-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90"/>
            <a:stretch/>
          </p:blipFill>
          <p:spPr bwMode="auto">
            <a:xfrm>
              <a:off x="-2475607" y="-2199007"/>
              <a:ext cx="3247468" cy="235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192614" y="3590596"/>
            <a:ext cx="22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ИГРОВОЙ МОНСТР </a:t>
            </a:r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02563" y="1025842"/>
            <a:ext cx="3080745" cy="403199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8" name="Picture 6" descr="https://hyperpc.ru/images/content/choice-model-pc/hyperpc-original-dual-a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9"/>
          <a:stretch/>
        </p:blipFill>
        <p:spPr bwMode="auto">
          <a:xfrm>
            <a:off x="4881576" y="1327288"/>
            <a:ext cx="2322718" cy="20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25984" y="3482896"/>
            <a:ext cx="152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cap="all" dirty="0" smtClean="0">
                <a:solidFill>
                  <a:schemeClr val="bg1"/>
                </a:solidFill>
              </a:rPr>
              <a:t>Тык-пык</a:t>
            </a:r>
          </a:p>
          <a:p>
            <a:r>
              <a:rPr lang="en-US" cap="all" dirty="0" smtClean="0">
                <a:solidFill>
                  <a:schemeClr val="bg1"/>
                </a:solidFill>
              </a:rPr>
              <a:t>superbomba</a:t>
            </a:r>
            <a:endParaRPr lang="ru-RU" cap="al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360" y="44947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1 000 000</a:t>
            </a:r>
            <a:r>
              <a:rPr lang="en-US" dirty="0" smtClean="0">
                <a:solidFill>
                  <a:schemeClr val="bg1"/>
                </a:solidFill>
              </a:rPr>
              <a:t> ₿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2378" y="4475904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ru-RU" dirty="0" smtClean="0">
                <a:solidFill>
                  <a:schemeClr val="bg1"/>
                </a:solidFill>
              </a:rPr>
              <a:t>тугрика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198949" y="1016546"/>
            <a:ext cx="3080745" cy="403199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82" name="Picture 10" descr="https://hyperpc.ru/images/product/gaming-pc/configurator/hyperpc-teaser-configurato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/>
          <a:stretch/>
        </p:blipFill>
        <p:spPr bwMode="auto">
          <a:xfrm>
            <a:off x="8444418" y="1210352"/>
            <a:ext cx="2589806" cy="221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714777" y="3599154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cap="all" dirty="0" smtClean="0">
                <a:solidFill>
                  <a:schemeClr val="bg1"/>
                </a:solidFill>
              </a:rPr>
              <a:t>Шайтан машина</a:t>
            </a:r>
            <a:endParaRPr lang="ru-RU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8220" y="4506682"/>
            <a:ext cx="181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/>
              </a:rPr>
              <a:t>ПИСЯТ РУБЛЕЙ</a:t>
            </a:r>
            <a:endParaRPr lang="ru-RU" sz="1600" dirty="0">
              <a:solidFill>
                <a:schemeClr val="bg1"/>
              </a:solidFill>
              <a:latin typeface="Roboto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30" name="Прямоугольник 29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32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Прямоугольник 32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2757" y="216725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</a:p>
            <a:p>
              <a:endParaRPr lang="ru-RU" sz="11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55385" y="5704166"/>
            <a:ext cx="88123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ЕЩЁ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7190" y="4129227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Внуку на день рождения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7576" y="4020865"/>
            <a:ext cx="139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Змейку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потянет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14777" y="4084881"/>
            <a:ext cx="206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Для обработки 8К видео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12367" t="26335" r="16229" b="22358"/>
          <a:stretch/>
        </p:blipFill>
        <p:spPr>
          <a:xfrm>
            <a:off x="-890337" y="643690"/>
            <a:ext cx="15386242" cy="621876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73157" y="1260457"/>
            <a:ext cx="10924162" cy="433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Доставка и  оплата </a:t>
            </a:r>
          </a:p>
          <a:p>
            <a:pPr algn="ctr"/>
            <a:endParaRPr lang="ru-RU" sz="2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Стоимость и сроки доставки зависят от выбранного Вами метода доставки и города, в который необходимо её осуществить:</a:t>
            </a:r>
          </a:p>
          <a:p>
            <a:pPr algn="ctr"/>
            <a:endParaRPr lang="ru-RU" sz="1200" dirty="0">
              <a:solidFill>
                <a:schemeClr val="bg1"/>
              </a:solidFill>
            </a:endParaRPr>
          </a:p>
          <a:p>
            <a:pPr algn="ctr"/>
            <a:endParaRPr lang="ru-RU" sz="1200" dirty="0" smtClean="0">
              <a:solidFill>
                <a:schemeClr val="bg1"/>
              </a:solidFill>
            </a:endParaRPr>
          </a:p>
          <a:p>
            <a:pPr fontAlgn="t"/>
            <a:r>
              <a:rPr lang="ru-RU" sz="1600" b="1" dirty="0" smtClean="0">
                <a:solidFill>
                  <a:schemeClr val="bg1"/>
                </a:solidFill>
              </a:rPr>
              <a:t>Доставка по Санкт-Петербургу </a:t>
            </a:r>
          </a:p>
          <a:p>
            <a:pPr fontAlgn="t">
              <a:lnSpc>
                <a:spcPts val="700"/>
              </a:lnSpc>
            </a:pPr>
            <a:endParaRPr lang="ru-RU" sz="1200" dirty="0" smtClean="0">
              <a:solidFill>
                <a:schemeClr val="bg1"/>
              </a:solidFill>
            </a:endParaRPr>
          </a:p>
          <a:p>
            <a:pPr fontAlgn="t">
              <a:lnSpc>
                <a:spcPts val="7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1. Самовывоз в г. СПб.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Вы можете забрать товар в течение 24 часов после оформления и подтверждения заказа по адресу: г. СПб, проспект Пархоменко 20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1. Доставка до ближайшего к Вам пункта выдачи компании СДЭК - 150 руб.., 2-3 дня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2. Доставка курьером СДЭК до двери - 285 руб..; 1-3 дня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3. Доставка курьером нашей компании в течении 2-3 часов после подтверждения заказа - 450 руб.</a:t>
            </a:r>
          </a:p>
          <a:p>
            <a:pPr fontAlgn="t"/>
            <a:endParaRPr lang="ru-RU" sz="1600" b="1" dirty="0" smtClean="0">
              <a:solidFill>
                <a:schemeClr val="bg1"/>
              </a:solidFill>
            </a:endParaRPr>
          </a:p>
          <a:p>
            <a:pPr fontAlgn="t"/>
            <a:endParaRPr lang="ru-RU" sz="1600" b="1" dirty="0" smtClean="0">
              <a:solidFill>
                <a:schemeClr val="bg1"/>
              </a:solidFill>
            </a:endParaRPr>
          </a:p>
          <a:p>
            <a:pPr fontAlgn="t"/>
            <a:r>
              <a:rPr lang="ru-RU" sz="1600" b="1" dirty="0" smtClean="0">
                <a:solidFill>
                  <a:schemeClr val="bg1"/>
                </a:solidFill>
              </a:rPr>
              <a:t>Доставка в регионы</a:t>
            </a:r>
          </a:p>
          <a:p>
            <a:pPr fontAlgn="t"/>
            <a:r>
              <a:rPr lang="ru-RU" sz="1200" dirty="0" smtClean="0">
                <a:solidFill>
                  <a:schemeClr val="bg1"/>
                </a:solidFill>
              </a:rPr>
              <a:t>Доставка в регионы осуществляется курьерской компанией СДЭК до двери либо до пункта выдачи / Почтой России / DPD / Деловыми линиями.</a:t>
            </a:r>
          </a:p>
          <a:p>
            <a:pPr fontAlgn="t"/>
            <a:endParaRPr lang="ru-RU" sz="1600" b="1" dirty="0" smtClean="0">
              <a:solidFill>
                <a:schemeClr val="bg1"/>
              </a:solidFill>
            </a:endParaRPr>
          </a:p>
          <a:p>
            <a:pPr fontAlgn="t"/>
            <a:endParaRPr lang="ru-RU" sz="1600" b="1" dirty="0" smtClean="0">
              <a:solidFill>
                <a:schemeClr val="bg1"/>
              </a:solidFill>
            </a:endParaRPr>
          </a:p>
          <a:p>
            <a:pPr fontAlgn="t"/>
            <a:r>
              <a:rPr lang="ru-RU" sz="1600" b="1" dirty="0" smtClean="0">
                <a:solidFill>
                  <a:schemeClr val="bg1"/>
                </a:solidFill>
              </a:rPr>
              <a:t>Оплата</a:t>
            </a:r>
          </a:p>
          <a:p>
            <a:pPr fontAlgn="t">
              <a:lnSpc>
                <a:spcPts val="7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Предоплата на сайте. После подтверждения покупки Вы будете направлены на форму оплаты банковской картой. Вы можете оплатить заказ в течение суток.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В случае отсутствия оплаты, бронь на товары и заказ отменяются.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При получении заказа. Оплата курьеру наличными или картой c комиссией 2,5 — 3,5% за наложенный платеж.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21276" y="2480554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621276" y="484757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621276" y="3835941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4"/>
            <a:endCxn id="29" idx="0"/>
          </p:cNvCxnSpPr>
          <p:nvPr/>
        </p:nvCxnSpPr>
        <p:spPr>
          <a:xfrm>
            <a:off x="849876" y="2937754"/>
            <a:ext cx="0" cy="8981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8" idx="0"/>
          </p:cNvCxnSpPr>
          <p:nvPr/>
        </p:nvCxnSpPr>
        <p:spPr>
          <a:xfrm>
            <a:off x="849876" y="4293141"/>
            <a:ext cx="0" cy="5544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Кошелек Покупки Деньги Компьютерные Иконки Коммерция, Кошелек, угол, текст  png | PNGEg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4" y="4955832"/>
            <a:ext cx="423063" cy="2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N PLUS - Социальный Фоторедактор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" b="97000" l="10000" r="90000">
                        <a14:foregroundMark x1="27250" y1="53250" x2="34000" y2="70750"/>
                        <a14:foregroundMark x1="36250" y1="5750" x2="51750" y2="3000"/>
                        <a14:foregroundMark x1="46250" y1="92750" x2="49750" y2="97000"/>
                        <a14:foregroundMark x1="39250" y1="25750" x2="385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1" y="2579863"/>
            <a:ext cx="256068" cy="25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грузовик png | PNGWi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1" y="3911879"/>
            <a:ext cx="548627" cy="3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Группа 39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48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10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Прямоугольник 48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02757" y="20815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spc="3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  <a:endParaRPr lang="ru-RU" sz="1100" b="1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0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7117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11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Прямоугольник 11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2757" y="203172"/>
              <a:ext cx="16225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spc="3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  <a:endParaRPr lang="ru-RU" sz="11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ru-RU" sz="11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39851" y="1046140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ЧАСТО ЗАДАВАЕМЫЕ ВОПРОСЫ 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28509" t="29922" r="28158" b="12846"/>
          <a:stretch/>
        </p:blipFill>
        <p:spPr>
          <a:xfrm>
            <a:off x="3539851" y="1569360"/>
            <a:ext cx="5256155" cy="39048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53066" y="116802"/>
            <a:ext cx="685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7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134" b="71168" l="36553" r="61468">
                        <a14:foregroundMark x1="51563" y1="45278" x2="60260" y2="55556"/>
                        <a14:foregroundMark x1="50885" y1="70370" x2="59635" y2="68704"/>
                        <a14:foregroundMark x1="49583" y1="46852" x2="56563" y2="57593"/>
                        <a14:foregroundMark x1="49427" y1="68519" x2="52396" y2="45926"/>
                        <a14:foregroundMark x1="50677" y1="44074" x2="50625" y2="70093"/>
                        <a14:foregroundMark x1="50833" y1="43704" x2="52865" y2="45370"/>
                        <a14:foregroundMark x1="53125" y1="69815" x2="53333" y2="51852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33439" t="39630" r="35417" b="25328"/>
          <a:stretch/>
        </p:blipFill>
        <p:spPr>
          <a:xfrm>
            <a:off x="5617628" y="2484457"/>
            <a:ext cx="8074309" cy="5109853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25638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46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Прямоугольник 46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02757" y="210864"/>
              <a:ext cx="1622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82659" y="914997"/>
            <a:ext cx="7371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FFFF"/>
                </a:solidFill>
                <a:latin typeface="Roboto"/>
              </a:rPr>
              <a:t>Компания </a:t>
            </a:r>
            <a:r>
              <a:rPr lang="ru-RU" sz="2400" b="1" dirty="0" smtClean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HYPE</a:t>
            </a:r>
            <a:endParaRPr lang="ru-RU" sz="2400" b="1" dirty="0">
              <a:solidFill>
                <a:srgbClr val="FF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82659" y="1435234"/>
            <a:ext cx="20402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0 лет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За </a:t>
            </a:r>
            <a:r>
              <a:rPr lang="ru-RU" sz="1400" dirty="0" smtClean="0">
                <a:solidFill>
                  <a:schemeClr val="bg1"/>
                </a:solidFill>
              </a:rPr>
              <a:t>эти года </a:t>
            </a:r>
            <a:r>
              <a:rPr lang="ru-RU" sz="1400" dirty="0">
                <a:solidFill>
                  <a:schemeClr val="bg1"/>
                </a:solidFill>
              </a:rPr>
              <a:t>мы </a:t>
            </a:r>
            <a:r>
              <a:rPr lang="ru-RU" sz="1400" dirty="0" smtClean="0">
                <a:solidFill>
                  <a:schemeClr val="bg1"/>
                </a:solidFill>
              </a:rPr>
              <a:t>не выросли </a:t>
            </a:r>
            <a:r>
              <a:rPr lang="ru-RU" sz="1400" dirty="0">
                <a:solidFill>
                  <a:schemeClr val="bg1"/>
                </a:solidFill>
              </a:rPr>
              <a:t>в одного из</a:t>
            </a:r>
          </a:p>
          <a:p>
            <a:r>
              <a:rPr lang="ru-RU" sz="1400" dirty="0">
                <a:solidFill>
                  <a:schemeClr val="bg1"/>
                </a:solidFill>
              </a:rPr>
              <a:t>лидеров на игровом компьютерном </a:t>
            </a:r>
            <a:r>
              <a:rPr lang="ru-RU" sz="1400" dirty="0" smtClean="0">
                <a:solidFill>
                  <a:schemeClr val="bg1"/>
                </a:solidFill>
              </a:rPr>
              <a:t>рынке.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8177" y="1490389"/>
            <a:ext cx="28332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25 000 </a:t>
            </a:r>
            <a:r>
              <a:rPr lang="ru-RU" sz="3600" dirty="0">
                <a:solidFill>
                  <a:schemeClr val="bg1"/>
                </a:solidFill>
              </a:rPr>
              <a:t>ПК</a:t>
            </a:r>
          </a:p>
          <a:p>
            <a:r>
              <a:rPr lang="ru-RU" sz="1400" dirty="0">
                <a:solidFill>
                  <a:schemeClr val="bg1"/>
                </a:solidFill>
              </a:rPr>
              <a:t>Мы произвели </a:t>
            </a:r>
            <a:r>
              <a:rPr lang="ru-RU" sz="1400" dirty="0" smtClean="0">
                <a:solidFill>
                  <a:schemeClr val="bg1"/>
                </a:solidFill>
              </a:rPr>
              <a:t>менее </a:t>
            </a:r>
            <a:r>
              <a:rPr lang="ru-RU" sz="1400" dirty="0">
                <a:solidFill>
                  <a:schemeClr val="bg1"/>
                </a:solidFill>
              </a:rPr>
              <a:t>25 тысяч игровых </a:t>
            </a:r>
            <a:r>
              <a:rPr lang="ru-RU" sz="1400" dirty="0" smtClean="0">
                <a:solidFill>
                  <a:schemeClr val="bg1"/>
                </a:solidFill>
              </a:rPr>
              <a:t>компьютеров, которых не продали  </a:t>
            </a:r>
            <a:r>
              <a:rPr lang="ru-RU" sz="1400" dirty="0">
                <a:solidFill>
                  <a:schemeClr val="bg1"/>
                </a:solidFill>
              </a:rPr>
              <a:t>для наших </a:t>
            </a:r>
            <a:r>
              <a:rPr lang="ru-RU" sz="1400" dirty="0" smtClean="0">
                <a:solidFill>
                  <a:schemeClr val="bg1"/>
                </a:solidFill>
              </a:rPr>
              <a:t>клиентов.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2807" y="1428834"/>
            <a:ext cx="31063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44 </a:t>
            </a:r>
            <a:r>
              <a:rPr lang="ru-RU" sz="3600" dirty="0">
                <a:solidFill>
                  <a:schemeClr val="bg1"/>
                </a:solidFill>
              </a:rPr>
              <a:t>клуба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Не оборудовали </a:t>
            </a:r>
            <a:r>
              <a:rPr lang="ru-RU" sz="1400" dirty="0">
                <a:solidFill>
                  <a:schemeClr val="bg1"/>
                </a:solidFill>
              </a:rPr>
              <a:t>44 компьютерных клубов </a:t>
            </a:r>
            <a:r>
              <a:rPr lang="ru-RU" sz="1400" dirty="0" smtClean="0">
                <a:solidFill>
                  <a:schemeClr val="bg1"/>
                </a:solidFill>
              </a:rPr>
              <a:t>под Челябинском, </a:t>
            </a:r>
            <a:r>
              <a:rPr lang="ru-RU" sz="1400" dirty="0">
                <a:solidFill>
                  <a:schemeClr val="bg1"/>
                </a:solidFill>
              </a:rPr>
              <a:t>присутствует программа </a:t>
            </a:r>
            <a:r>
              <a:rPr lang="ru-RU" sz="1400" dirty="0" smtClean="0">
                <a:solidFill>
                  <a:schemeClr val="bg1"/>
                </a:solidFill>
              </a:rPr>
              <a:t>лизинга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8177" y="3258175"/>
            <a:ext cx="31600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32 турнира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Не провели </a:t>
            </a:r>
            <a:r>
              <a:rPr lang="ru-RU" sz="1400" dirty="0">
                <a:solidFill>
                  <a:schemeClr val="bg1"/>
                </a:solidFill>
              </a:rPr>
              <a:t>32 киберспортивных турнира при технической поддержке </a:t>
            </a:r>
            <a:r>
              <a:rPr lang="ru-RU" sz="1400" dirty="0" smtClean="0">
                <a:solidFill>
                  <a:schemeClr val="bg1"/>
                </a:solidFill>
              </a:rPr>
              <a:t>HYPE.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2659" y="3305411"/>
            <a:ext cx="24888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64 блогера</a:t>
            </a:r>
          </a:p>
          <a:p>
            <a:r>
              <a:rPr lang="ru-RU" sz="1400" dirty="0">
                <a:solidFill>
                  <a:schemeClr val="bg1"/>
                </a:solidFill>
              </a:rPr>
              <a:t>Топовых 64 ютуб блогеров и стримеров выбрали компьютер </a:t>
            </a:r>
            <a:r>
              <a:rPr lang="ru-RU" sz="1400" dirty="0" smtClean="0">
                <a:solidFill>
                  <a:schemeClr val="bg1"/>
                </a:solidFill>
              </a:rPr>
              <a:t>не HYPE.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-17117"/>
            <a:ext cx="12192000" cy="846356"/>
            <a:chOff x="0" y="0"/>
            <a:chExt cx="12192000" cy="84635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0" y="0"/>
              <a:ext cx="12192000" cy="846356"/>
              <a:chOff x="0" y="0"/>
              <a:chExt cx="12192000" cy="846356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0" y="0"/>
                <a:ext cx="12192000" cy="7096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2627" y="200025"/>
                <a:ext cx="889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HYPE</a:t>
                </a:r>
                <a:endParaRPr lang="ru-RU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  <a:p>
                <a:endParaRPr lang="ru-RU" dirty="0"/>
              </a:p>
            </p:txBody>
          </p:sp>
          <p:pic>
            <p:nvPicPr>
              <p:cNvPr id="12" name="Picture 10" descr="Корзина открыть | Бесплатно значок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3235" y="199245"/>
                <a:ext cx="304006" cy="30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Прямоугольник 12"/>
              <p:cNvSpPr/>
              <p:nvPr/>
            </p:nvSpPr>
            <p:spPr>
              <a:xfrm>
                <a:off x="4061369" y="156094"/>
                <a:ext cx="11953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spc="3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каталог</a:t>
                </a:r>
                <a:endPara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307414" y="130304"/>
              <a:ext cx="274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доставка и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оплата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25512" y="16968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Q&amp;A</a:t>
              </a:r>
              <a:endParaRPr lang="ru-RU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45837" y="127584"/>
              <a:ext cx="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о </a:t>
              </a:r>
              <a:r>
                <a:rPr lang="ru-RU" sz="16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нас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2757" y="220443"/>
              <a:ext cx="1622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spc="3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8(968)1930204</a:t>
              </a:r>
              <a:endParaRPr lang="ru-RU" sz="11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18737" t="42164" r="18158" b="36784"/>
          <a:stretch/>
        </p:blipFill>
        <p:spPr>
          <a:xfrm>
            <a:off x="1596000" y="2736530"/>
            <a:ext cx="9000000" cy="168894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167584" y="2857079"/>
            <a:ext cx="2160837" cy="76162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Picture 10" descr="Корзина открыть | Бесплатно значо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97" y="3181747"/>
            <a:ext cx="304006" cy="30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1544300" y="138977"/>
            <a:ext cx="485775" cy="44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219</Words>
  <Application>Microsoft Office PowerPoint</Application>
  <PresentationFormat>Широкоэкранный</PresentationFormat>
  <Paragraphs>78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Roboto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229197-26</dc:creator>
  <cp:lastModifiedBy>Никита Копылов</cp:lastModifiedBy>
  <cp:revision>33</cp:revision>
  <dcterms:created xsi:type="dcterms:W3CDTF">2022-09-14T08:16:40Z</dcterms:created>
  <dcterms:modified xsi:type="dcterms:W3CDTF">2022-09-28T09:16:41Z</dcterms:modified>
</cp:coreProperties>
</file>