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2CD4A-01AD-4517-8B14-16900C3EEE5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78F3-CD76-4EBC-B1BD-619166A69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2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378F3-CD76-4EBC-B1BD-619166A694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3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5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AB73-BE81-4119-854D-C5AED775952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83893" y="5138727"/>
            <a:ext cx="11812858" cy="719147"/>
          </a:xfrm>
        </p:spPr>
        <p:txBody>
          <a:bodyPr>
            <a:noAutofit/>
          </a:bodyPr>
          <a:lstStyle/>
          <a:p>
            <a:pPr algn="r"/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Selenium </a:t>
            </a:r>
            <a:r>
              <a:rPr lang="ko-KR" altLang="en-US" sz="4000" b="1" dirty="0" smtClean="0"/>
              <a:t>교육자료 </a:t>
            </a:r>
            <a:r>
              <a:rPr lang="en-US" altLang="ko-KR" sz="4000" b="1" dirty="0" smtClean="0"/>
              <a:t>–code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findElement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Selenium </a:t>
            </a:r>
            <a:r>
              <a:rPr lang="en-US" altLang="ko-KR" sz="1400" dirty="0" err="1" smtClean="0"/>
              <a:t>Webdriver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Element</a:t>
            </a:r>
            <a:r>
              <a:rPr lang="ko-KR" altLang="en-US" sz="1400" dirty="0" smtClean="0"/>
              <a:t> 위치 지정은 </a:t>
            </a:r>
            <a:r>
              <a:rPr lang="en-US" altLang="ko-KR" sz="1400" dirty="0" smtClean="0"/>
              <a:t>WebDriver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WebElement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에 있는 </a:t>
            </a:r>
            <a:r>
              <a:rPr lang="en-US" altLang="ko-KR" sz="1400" dirty="0" err="1" smtClean="0"/>
              <a:t>findElement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findElements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를 사용한다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findElement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는 검색 조건에 해당하는 </a:t>
            </a:r>
            <a:r>
              <a:rPr lang="en-US" altLang="ko-KR" sz="1400" dirty="0" err="1" smtClean="0"/>
              <a:t>WebElement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반환한다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찾으려는 </a:t>
            </a:r>
            <a:r>
              <a:rPr lang="en-US" altLang="ko-KR" sz="1400" dirty="0" smtClean="0"/>
              <a:t>Element</a:t>
            </a:r>
            <a:r>
              <a:rPr lang="ko-KR" altLang="en-US" sz="1400" dirty="0" smtClean="0"/>
              <a:t>가 하나도 없으면 예외를 발생시킨다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findElements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는 검색 조건에 해당되는 </a:t>
            </a:r>
            <a:r>
              <a:rPr lang="en-US" altLang="ko-KR" sz="1400" dirty="0" err="1" smtClean="0"/>
              <a:t>WebElements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리스트를 반환한다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찾고자 하는 </a:t>
            </a:r>
            <a:r>
              <a:rPr lang="en-US" altLang="ko-KR" sz="1400" dirty="0" smtClean="0"/>
              <a:t>Element</a:t>
            </a:r>
            <a:r>
              <a:rPr lang="ko-KR" altLang="en-US" sz="1400" dirty="0" smtClean="0"/>
              <a:t>가 발견되지 않으면 빈 리스트를 반환한다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두가지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Find Method</a:t>
            </a:r>
            <a:r>
              <a:rPr lang="ko-KR" altLang="en-US" sz="1400" dirty="0" smtClean="0"/>
              <a:t>는 위치 지정자나 </a:t>
            </a:r>
            <a:r>
              <a:rPr lang="en-US" altLang="ko-KR" sz="1400" dirty="0" smtClean="0"/>
              <a:t>By </a:t>
            </a:r>
            <a:r>
              <a:rPr lang="ko-KR" altLang="en-US" sz="1400" dirty="0" err="1" smtClean="0"/>
              <a:t>클</a:t>
            </a:r>
            <a:r>
              <a:rPr lang="ko-KR" altLang="en-US" sz="1400" dirty="0" err="1"/>
              <a:t>레</a:t>
            </a:r>
            <a:r>
              <a:rPr lang="ko-KR" altLang="en-US" sz="1400" dirty="0" err="1" smtClean="0"/>
              <a:t>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 객체를 인자로 사용하는데</a:t>
            </a:r>
            <a:r>
              <a:rPr lang="en-US" altLang="ko-KR" sz="1400" dirty="0" smtClean="0"/>
              <a:t>, Selenium </a:t>
            </a:r>
            <a:r>
              <a:rPr lang="en-US" altLang="ko-KR" sz="1400" dirty="0" err="1" smtClean="0"/>
              <a:t>Webdriver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By </a:t>
            </a:r>
            <a:r>
              <a:rPr lang="ko-KR" altLang="en-US" sz="1400" dirty="0" smtClean="0"/>
              <a:t>클래스는 다양한 위치 지정자를 지원한다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위치 지정자는 </a:t>
            </a:r>
            <a:r>
              <a:rPr lang="en-US" altLang="ko-KR" sz="1400" dirty="0" smtClean="0"/>
              <a:t>ID, Name, class name, tag name, link text, partial link text, CSS </a:t>
            </a:r>
            <a:r>
              <a:rPr lang="ko-KR" altLang="en-US" sz="1400" dirty="0" smtClean="0"/>
              <a:t>등으로 사용되고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사용한 </a:t>
            </a:r>
            <a:r>
              <a:rPr lang="ko-KR" altLang="en-US" sz="1400" dirty="0" err="1" smtClean="0"/>
              <a:t>위치지정자는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왼</a:t>
            </a:r>
            <a:r>
              <a:rPr lang="ko-KR" altLang="en-US" sz="1400" dirty="0" smtClean="0"/>
              <a:t>쪽의 형태로 만들어진다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2024" y="2654046"/>
            <a:ext cx="5660136" cy="78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/>
              <a:t>driver  .  </a:t>
            </a:r>
            <a:r>
              <a:rPr lang="en-US" altLang="ko-KR" sz="2200" dirty="0" err="1" smtClean="0"/>
              <a:t>findElement</a:t>
            </a:r>
            <a:r>
              <a:rPr lang="en-US" altLang="ko-KR" sz="2200" dirty="0" smtClean="0"/>
              <a:t>  (By  .  ID  (“</a:t>
            </a:r>
            <a:r>
              <a:rPr lang="en-US" altLang="ko-KR" sz="2200" dirty="0"/>
              <a:t>ID</a:t>
            </a:r>
            <a:r>
              <a:rPr lang="en-US" altLang="ko-KR" sz="2200" dirty="0" smtClean="0"/>
              <a:t>”));</a:t>
            </a:r>
            <a:endParaRPr lang="en-US" altLang="ko-KR" sz="2200" dirty="0"/>
          </a:p>
        </p:txBody>
      </p:sp>
      <p:sp>
        <p:nvSpPr>
          <p:cNvPr id="32" name="타원 31"/>
          <p:cNvSpPr/>
          <p:nvPr/>
        </p:nvSpPr>
        <p:spPr>
          <a:xfrm>
            <a:off x="320040" y="2736342"/>
            <a:ext cx="1088136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75816" y="2736342"/>
            <a:ext cx="170078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376042" y="2736342"/>
            <a:ext cx="42443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55569" y="2736342"/>
            <a:ext cx="42443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815839" y="2736342"/>
            <a:ext cx="42443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2" idx="4"/>
            <a:endCxn id="41" idx="0"/>
          </p:cNvCxnSpPr>
          <p:nvPr/>
        </p:nvCxnSpPr>
        <p:spPr>
          <a:xfrm>
            <a:off x="864108" y="3343275"/>
            <a:ext cx="19812" cy="1123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4"/>
          </p:cNvCxnSpPr>
          <p:nvPr/>
        </p:nvCxnSpPr>
        <p:spPr>
          <a:xfrm flipH="1">
            <a:off x="3579115" y="3343275"/>
            <a:ext cx="9144" cy="1123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4352925" y="1857375"/>
            <a:ext cx="14861" cy="87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6" idx="4"/>
          </p:cNvCxnSpPr>
          <p:nvPr/>
        </p:nvCxnSpPr>
        <p:spPr>
          <a:xfrm>
            <a:off x="5028056" y="3343275"/>
            <a:ext cx="15623" cy="1123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92024" y="4467224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driver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3" idx="0"/>
          </p:cNvCxnSpPr>
          <p:nvPr/>
        </p:nvCxnSpPr>
        <p:spPr>
          <a:xfrm flipV="1">
            <a:off x="2426208" y="1857375"/>
            <a:ext cx="0" cy="87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96363" y="4459605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instance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334446" y="4459604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좌표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34312" y="1504949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668459" y="1504949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위치지정자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click, clear, </a:t>
            </a:r>
            <a:r>
              <a:rPr lang="en-US" altLang="ko-KR" sz="2500" b="1" dirty="0" err="1" smtClean="0"/>
              <a:t>sandkey</a:t>
            </a:r>
            <a:r>
              <a:rPr lang="en-US" altLang="ko-KR" sz="2500" b="1" dirty="0" smtClean="0"/>
              <a:t>, </a:t>
            </a:r>
            <a:r>
              <a:rPr lang="en-US" altLang="ko-KR" sz="2500" b="1" dirty="0" err="1" smtClean="0"/>
              <a:t>getText</a:t>
            </a:r>
            <a:r>
              <a:rPr lang="en-US" altLang="ko-KR" sz="2500" b="1" dirty="0" smtClean="0"/>
              <a:t>, get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앞서 </a:t>
            </a:r>
            <a:r>
              <a:rPr lang="en-US" altLang="ko-KR" sz="1400" dirty="0" err="1" smtClean="0"/>
              <a:t>fineElement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활용하여 실제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환경에서 수행하는 동작을 지정할 수 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click = </a:t>
            </a:r>
            <a:r>
              <a:rPr lang="ko-KR" altLang="en-US" sz="1400" dirty="0" smtClean="0"/>
              <a:t>지정된 위치의 </a:t>
            </a:r>
            <a:r>
              <a:rPr lang="en-US" altLang="ko-KR" sz="1400" dirty="0" smtClean="0"/>
              <a:t>Click </a:t>
            </a:r>
            <a:r>
              <a:rPr lang="ko-KR" altLang="en-US" sz="1400" dirty="0" smtClean="0"/>
              <a:t>이벤트를 수행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clear = </a:t>
            </a:r>
            <a:r>
              <a:rPr lang="ko-KR" altLang="en-US" sz="1400" dirty="0" smtClean="0"/>
              <a:t>지정된 위치의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지워 초기화 시켜주는 동작 수행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sandkeys</a:t>
            </a:r>
            <a:r>
              <a:rPr lang="en-US" altLang="ko-KR" sz="1400" dirty="0" smtClean="0"/>
              <a:t> = </a:t>
            </a:r>
            <a:r>
              <a:rPr lang="ko-KR" altLang="en-US" sz="1400" dirty="0" smtClean="0"/>
              <a:t>지정된 위치에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 시켜주는 동작 수행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getText</a:t>
            </a:r>
            <a:r>
              <a:rPr lang="en-US" altLang="ko-KR" sz="1400" dirty="0" smtClean="0"/>
              <a:t> = </a:t>
            </a:r>
            <a:r>
              <a:rPr lang="ko-KR" altLang="en-US" sz="1400" dirty="0" smtClean="0"/>
              <a:t>지정된 위치의 </a:t>
            </a:r>
            <a:r>
              <a:rPr lang="en-US" altLang="ko-KR" sz="1400" dirty="0" smtClean="0"/>
              <a:t>Text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값을 읽는 동작 수행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if </a:t>
            </a:r>
            <a:r>
              <a:rPr lang="ko-KR" altLang="en-US" sz="1400" dirty="0" smtClean="0"/>
              <a:t>문과 조합하여 판별식 형태의 구문으로 사용됨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출력문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println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이용하여 </a:t>
            </a:r>
            <a:r>
              <a:rPr lang="en-US" altLang="ko-KR" sz="1400" dirty="0" smtClean="0"/>
              <a:t>Text</a:t>
            </a:r>
            <a:r>
              <a:rPr lang="ko-KR" altLang="en-US" sz="1400" dirty="0" smtClean="0"/>
              <a:t> 값을 확인 하는 용도로도 활용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get = URL </a:t>
            </a:r>
            <a:r>
              <a:rPr lang="ko-KR" altLang="en-US" sz="1400" dirty="0" smtClean="0"/>
              <a:t>입력시키는 동작 수행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22227"/>
            <a:ext cx="5715000" cy="41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1499997"/>
            <a:ext cx="4581525" cy="43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898" y="2156349"/>
            <a:ext cx="4552950" cy="447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950" y="3454226"/>
            <a:ext cx="4895850" cy="438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533639"/>
            <a:ext cx="3581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WaitTime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과 </a:t>
            </a:r>
            <a:r>
              <a:rPr lang="en-US" altLang="ko-KR" sz="2500" b="1" dirty="0" err="1" smtClean="0"/>
              <a:t>Thread.sleep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동작과 동작간에 화면 이동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클릭이벤트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화면 전환 등 다음 이벤트를 처리 하기 전까지 원활이 연결시켜 주는 시간이 필요하다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이에 사용 되는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 방법을 알아보자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30352" y="2170405"/>
            <a:ext cx="5327523" cy="327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WaitTime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WaitTime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 사용하기 위해서는 </a:t>
            </a:r>
            <a:r>
              <a:rPr lang="ko-KR" altLang="en-US" sz="1400" dirty="0" err="1" smtClean="0"/>
              <a:t>몇가지</a:t>
            </a:r>
            <a:r>
              <a:rPr lang="ko-KR" altLang="en-US" sz="1400" dirty="0" smtClean="0"/>
              <a:t> 사전 준비가 필요하다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사용되는 라이브러리의 </a:t>
            </a:r>
            <a:r>
              <a:rPr lang="en-US" altLang="ko-KR" sz="1400" dirty="0" smtClean="0"/>
              <a:t>import </a:t>
            </a:r>
            <a:r>
              <a:rPr lang="ko-KR" altLang="en-US" sz="1400" dirty="0" smtClean="0"/>
              <a:t>선언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변수로 사용될 시간선언 및 </a:t>
            </a:r>
            <a:r>
              <a:rPr lang="ko-KR" altLang="en-US" sz="1400" dirty="0" err="1" smtClean="0"/>
              <a:t>몇가지</a:t>
            </a:r>
            <a:r>
              <a:rPr lang="ko-KR" altLang="en-US" sz="1400" dirty="0" smtClean="0"/>
              <a:t> 단계가 있지만 장점은 특정 </a:t>
            </a:r>
            <a:r>
              <a:rPr lang="en-US" altLang="ko-KR" sz="1400" dirty="0" smtClean="0"/>
              <a:t>element </a:t>
            </a:r>
            <a:r>
              <a:rPr lang="ko-KR" altLang="en-US" sz="1400" dirty="0" smtClean="0"/>
              <a:t>를 찾기 전까지 대기한다는 사실이다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특정 좌표 </a:t>
            </a:r>
            <a:r>
              <a:rPr lang="en-US" altLang="ko-KR" sz="1400" dirty="0" smtClean="0"/>
              <a:t>(path) </a:t>
            </a:r>
            <a:r>
              <a:rPr lang="ko-KR" altLang="en-US" sz="1400" dirty="0" smtClean="0"/>
              <a:t>를 찾기 전까지 미리 선언된 시간 만큼 대기를 진행하고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좌표를 찾은 후 다음 동작을 진행한다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1" y="4017758"/>
            <a:ext cx="5327521" cy="43865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361175" y="2170404"/>
            <a:ext cx="5327523" cy="327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Thread.sleep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WaitTime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가장 큰 차이점은 별다른 준비 없이 사용 가능한 점과 시간을 임의의 조정할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장점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사용법이 간단함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동작과 동작 사이에 위 구문과 시간을 지정해 주면 끝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절대 수행시간 자체가 늘어남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동작과 동작 사이에 절대 시간을 늘여 기본 수행시간이 늘어남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75" y="3396919"/>
            <a:ext cx="2114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Alert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</a:t>
            </a:r>
            <a:r>
              <a:rPr lang="ko-KR" altLang="en-US" sz="1400" dirty="0" smtClean="0"/>
              <a:t>의 경우 따로 </a:t>
            </a:r>
            <a:r>
              <a:rPr lang="en-US" altLang="ko-KR" sz="1400" dirty="0" smtClean="0"/>
              <a:t>Path </a:t>
            </a:r>
            <a:r>
              <a:rPr lang="ko-KR" altLang="en-US" sz="1400" dirty="0" smtClean="0"/>
              <a:t>값이 존재 하지 않는다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조금 다른 방법으로 체크 및 확인하여 체크가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의 경우 기존 화면에서 화면이 </a:t>
            </a:r>
            <a:r>
              <a:rPr lang="ko-KR" altLang="en-US" sz="1400" dirty="0" err="1" smtClean="0"/>
              <a:t>변경된것으로</a:t>
            </a:r>
            <a:r>
              <a:rPr lang="ko-KR" altLang="en-US" sz="1400" dirty="0" smtClean="0"/>
              <a:t> 체크 되기 때문에 </a:t>
            </a:r>
            <a:r>
              <a:rPr lang="en-US" altLang="ko-KR" sz="1400" dirty="0" err="1" smtClean="0"/>
              <a:t>driver.switchTo</a:t>
            </a:r>
            <a:r>
              <a:rPr lang="en-US" altLang="ko-KR" sz="1400" dirty="0" smtClean="0"/>
              <a:t>(); </a:t>
            </a:r>
            <a:r>
              <a:rPr lang="ko-KR" altLang="en-US" sz="1400" dirty="0" smtClean="0"/>
              <a:t>문을 조합하여 화면전환 후 다음동작을 진행한다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3812869"/>
            <a:ext cx="5327523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alert.getText</a:t>
            </a:r>
            <a:r>
              <a:rPr lang="en-US" altLang="ko-KR" sz="2800" dirty="0" smtClean="0"/>
              <a:t>()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에 표시된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값을 불러오는데 사용한다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주로 </a:t>
            </a:r>
            <a:r>
              <a:rPr lang="ko-KR" altLang="en-US" sz="1400" dirty="0" err="1" smtClean="0"/>
              <a:t>출력문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println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과 조합하여 사용한다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사용된 프린트 문을 이용하여 </a:t>
            </a:r>
            <a:r>
              <a:rPr lang="en-US" altLang="ko-KR" sz="1400" dirty="0" smtClean="0"/>
              <a:t>Alert </a:t>
            </a:r>
            <a:r>
              <a:rPr lang="ko-KR" altLang="en-US" sz="1400" dirty="0" smtClean="0"/>
              <a:t>에 표시된 문구와 비교할 수 있는 </a:t>
            </a:r>
            <a:r>
              <a:rPr lang="ko-KR" altLang="en-US" sz="1400" dirty="0" err="1" smtClean="0"/>
              <a:t>판별문</a:t>
            </a:r>
            <a:r>
              <a:rPr lang="en-US" altLang="ko-KR" sz="1400" dirty="0" smtClean="0"/>
              <a:t>(if) </a:t>
            </a:r>
            <a:r>
              <a:rPr lang="ko-KR" altLang="en-US" sz="1400" dirty="0" smtClean="0"/>
              <a:t>으로 사용이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결과값은 </a:t>
            </a:r>
            <a:r>
              <a:rPr lang="en-US" altLang="ko-KR" sz="1400" dirty="0" smtClean="0"/>
              <a:t>Eclipse Console </a:t>
            </a:r>
            <a:r>
              <a:rPr lang="ko-KR" altLang="en-US" sz="1400" dirty="0" smtClean="0"/>
              <a:t>에서 확인이 가능하다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1765990"/>
            <a:ext cx="532752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alert.accept</a:t>
            </a:r>
            <a:r>
              <a:rPr lang="en-US" altLang="ko-KR" sz="2800" dirty="0" smtClean="0"/>
              <a:t>();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으로 화면을 전환 후 확인 </a:t>
            </a:r>
            <a:r>
              <a:rPr lang="en-US" altLang="ko-KR" sz="1400" dirty="0" smtClean="0"/>
              <a:t>or OK</a:t>
            </a:r>
            <a:r>
              <a:rPr lang="ko-KR" altLang="en-US" sz="1400" dirty="0" smtClean="0"/>
              <a:t> 버튼을 누르는 동작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5043975"/>
            <a:ext cx="5327521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29222"/>
            <a:ext cx="3438525" cy="419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3311578"/>
            <a:ext cx="532752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alert.dismiss</a:t>
            </a:r>
            <a:r>
              <a:rPr lang="en-US" altLang="ko-KR" sz="2800" dirty="0" smtClean="0"/>
              <a:t>();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으로 화면을 전환 후 닫기 </a:t>
            </a:r>
            <a:r>
              <a:rPr lang="en-US" altLang="ko-KR" sz="1400" dirty="0" smtClean="0"/>
              <a:t>or Cancel</a:t>
            </a:r>
            <a:r>
              <a:rPr lang="ko-KR" altLang="en-US" sz="1400" dirty="0" smtClean="0"/>
              <a:t> 버튼을 누르는 동작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7" y="4306048"/>
            <a:ext cx="3514725" cy="390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4857166"/>
            <a:ext cx="532752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alert.sendkeys</a:t>
            </a:r>
            <a:r>
              <a:rPr lang="en-US" altLang="ko-KR" sz="2800" dirty="0" smtClean="0"/>
              <a:t>(“text”)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Text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사용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7" y="5782298"/>
            <a:ext cx="4200525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60254"/>
            <a:ext cx="5328376" cy="3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Point </a:t>
            </a:r>
            <a:r>
              <a:rPr lang="en-US" altLang="ko-KR" sz="2800" b="1" dirty="0" err="1" smtClean="0"/>
              <a:t>hoverItem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한 화면에서 모든 </a:t>
            </a:r>
            <a:r>
              <a:rPr lang="en-US" altLang="ko-KR" sz="1400" dirty="0" smtClean="0"/>
              <a:t>element </a:t>
            </a:r>
            <a:r>
              <a:rPr lang="ko-KR" altLang="en-US" sz="1400" dirty="0" smtClean="0"/>
              <a:t>가 보이지 </a:t>
            </a:r>
            <a:r>
              <a:rPr lang="ko-KR" altLang="en-US" sz="1400" dirty="0" err="1" smtClean="0"/>
              <a:t>않을때</a:t>
            </a:r>
            <a:r>
              <a:rPr lang="ko-KR" altLang="en-US" sz="1400" dirty="0" smtClean="0"/>
              <a:t> 사용 하는 것으로 특정 위치 까지 화면 스크롤 이동을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아래 그림과 같이 </a:t>
            </a:r>
            <a:r>
              <a:rPr lang="ko-KR" altLang="en-US" sz="1400" dirty="0" err="1" smtClean="0"/>
              <a:t>이동해야할</a:t>
            </a:r>
            <a:r>
              <a:rPr lang="ko-KR" altLang="en-US" sz="1400" dirty="0" smtClean="0"/>
              <a:t> 좌표 입력 후 입력된 </a:t>
            </a:r>
            <a:r>
              <a:rPr lang="ko-KR" altLang="en-US" sz="1400" dirty="0" err="1" smtClean="0"/>
              <a:t>좌표값의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 </a:t>
            </a:r>
            <a:r>
              <a:rPr lang="ko-KR" altLang="en-US" sz="1400" dirty="0" smtClean="0"/>
              <a:t>좌표로 화면 이동됨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0" y="2230374"/>
            <a:ext cx="11365393" cy="7056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09944" y="2239518"/>
            <a:ext cx="822960" cy="352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49093" y="2555748"/>
            <a:ext cx="2123124" cy="325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2" idx="2"/>
            <a:endCxn id="13" idx="0"/>
          </p:cNvCxnSpPr>
          <p:nvPr/>
        </p:nvCxnSpPr>
        <p:spPr>
          <a:xfrm>
            <a:off x="9810655" y="2881122"/>
            <a:ext cx="0" cy="103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791099" y="3915454"/>
            <a:ext cx="2039112" cy="77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hoverItem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일력된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 </a:t>
            </a:r>
            <a:r>
              <a:rPr lang="ko-KR" altLang="en-US" sz="1600" dirty="0" smtClean="0"/>
              <a:t>좌표로 이동됨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0" y="3074860"/>
            <a:ext cx="5429250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if / else </a:t>
            </a:r>
            <a:r>
              <a:rPr lang="ko-KR" altLang="en-US" sz="2800" b="1" dirty="0" smtClean="0"/>
              <a:t>문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테스트 스크립트를 작성하며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텍스트 입력 등을 통하여 스크립트 진행 후 완료 조건을 지정하기 위해 사용되는 </a:t>
            </a:r>
            <a:r>
              <a:rPr lang="ko-KR" altLang="en-US" sz="1400" dirty="0" err="1" smtClean="0"/>
              <a:t>로직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기본은 위의 그림과 같다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꼭 종료조건으로 사용되지 않더라도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예외처리등</a:t>
            </a:r>
            <a:r>
              <a:rPr lang="ko-KR" altLang="en-US" sz="1400" dirty="0" smtClean="0"/>
              <a:t> 다양한 방법으로 활용이 가능하다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551432"/>
            <a:ext cx="4286250" cy="1066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9800" y="2706053"/>
            <a:ext cx="3849178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/>
              <a:t>) {</a:t>
            </a:r>
            <a:r>
              <a:rPr lang="ko-KR" altLang="en-US" dirty="0">
                <a:solidFill>
                  <a:schemeClr val="accent6"/>
                </a:solidFill>
              </a:rPr>
              <a:t>수행</a:t>
            </a:r>
            <a:r>
              <a:rPr lang="en-US" altLang="ko-KR" dirty="0"/>
              <a:t>} </a:t>
            </a:r>
          </a:p>
          <a:p>
            <a:r>
              <a:rPr lang="en-US" altLang="ko-KR" dirty="0"/>
              <a:t>else {</a:t>
            </a:r>
            <a:r>
              <a:rPr lang="en-US" altLang="ko-KR" dirty="0">
                <a:solidFill>
                  <a:schemeClr val="accent6"/>
                </a:solidFill>
              </a:rPr>
              <a:t>if </a:t>
            </a:r>
            <a:r>
              <a:rPr lang="ko-KR" altLang="en-US" dirty="0">
                <a:solidFill>
                  <a:schemeClr val="accent6"/>
                </a:solidFill>
              </a:rPr>
              <a:t>조건이 아닐 경우 수행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39496" y="505451"/>
            <a:ext cx="490118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예제</a:t>
            </a:r>
            <a:r>
              <a:rPr lang="en-US" altLang="ko-KR" sz="2800" b="1" dirty="0" smtClean="0"/>
              <a:t>1 Text </a:t>
            </a:r>
            <a:r>
              <a:rPr lang="ko-KR" altLang="en-US" sz="2800" b="1" dirty="0" smtClean="0"/>
              <a:t>체크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특정 경로의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값을 읽어 같을 경우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문을 실행하고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아닐경우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else </a:t>
            </a:r>
            <a:r>
              <a:rPr lang="ko-KR" altLang="en-US" sz="1400" dirty="0" smtClean="0"/>
              <a:t>문을 실행한다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4" y="1628835"/>
            <a:ext cx="4901183" cy="11275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9495" y="3190739"/>
            <a:ext cx="490118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예제</a:t>
            </a:r>
            <a:r>
              <a:rPr lang="en-US" altLang="ko-KR" sz="2800" b="1" dirty="0" smtClean="0"/>
              <a:t>1 alert Text </a:t>
            </a:r>
            <a:r>
              <a:rPr lang="ko-KR" altLang="en-US" sz="2800" b="1" dirty="0" smtClean="0"/>
              <a:t>체크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알럿의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를 읽어 </a:t>
            </a:r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a”.equals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와 같을 경우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문을 실행하고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아닐 경우 </a:t>
            </a:r>
            <a:r>
              <a:rPr lang="en-US" altLang="ko-KR" sz="1400" dirty="0" smtClean="0"/>
              <a:t>else </a:t>
            </a:r>
            <a:r>
              <a:rPr lang="ko-KR" altLang="en-US" sz="1400" dirty="0" smtClean="0"/>
              <a:t>문을 실행한다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4" y="4417387"/>
            <a:ext cx="4901183" cy="14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예외처리 </a:t>
            </a:r>
            <a:r>
              <a:rPr lang="en-US" altLang="ko-KR" sz="2800" b="1" dirty="0" smtClean="0"/>
              <a:t>(Boolean)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테스트 스크립트 작성시 특정 </a:t>
            </a:r>
            <a:r>
              <a:rPr lang="ko-KR" altLang="en-US" sz="1400" dirty="0" err="1" smtClean="0"/>
              <a:t>알럿</a:t>
            </a:r>
            <a:r>
              <a:rPr lang="ko-KR" altLang="en-US" sz="1400" dirty="0" smtClean="0"/>
              <a:t> 이나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특별한 상황에 따라 예외처리가 필요하다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 사용시 도움되는 테스트 코드를 알아보자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위 예제에서는 </a:t>
            </a:r>
            <a:r>
              <a:rPr lang="en-US" altLang="ko-KR" sz="1400" dirty="0" smtClean="0"/>
              <a:t>Boolean </a:t>
            </a:r>
            <a:r>
              <a:rPr lang="ko-KR" altLang="en-US" sz="1400" dirty="0" smtClean="0"/>
              <a:t>을 이용하여 특정 팝업이 발생할 경우 아래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문을 수행하게 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조건이 없는 경우 해당 구문을 무시할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3" y="232439"/>
            <a:ext cx="4039010" cy="36584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88" y="4313301"/>
            <a:ext cx="3624361" cy="17160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>
            <a:stCxn id="10" idx="0"/>
          </p:cNvCxnSpPr>
          <p:nvPr/>
        </p:nvCxnSpPr>
        <p:spPr>
          <a:xfrm flipH="1" flipV="1">
            <a:off x="3267075" y="3533775"/>
            <a:ext cx="7094" cy="779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799" y="1323975"/>
            <a:ext cx="5429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676</Words>
  <Application>Microsoft Office PowerPoint</Application>
  <PresentationFormat>와이드스크린</PresentationFormat>
  <Paragraphs>157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 Selenium 교육자료 –code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교육자료</dc:title>
  <dc:creator>erurian10</dc:creator>
  <cp:lastModifiedBy>erurian10</cp:lastModifiedBy>
  <cp:revision>186</cp:revision>
  <dcterms:created xsi:type="dcterms:W3CDTF">2016-09-18T02:13:45Z</dcterms:created>
  <dcterms:modified xsi:type="dcterms:W3CDTF">2017-06-15T05:04:49Z</dcterms:modified>
</cp:coreProperties>
</file>