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80" r:id="rId2"/>
    <p:sldId id="278" r:id="rId3"/>
    <p:sldId id="281" r:id="rId4"/>
    <p:sldId id="311" r:id="rId5"/>
    <p:sldId id="312" r:id="rId6"/>
    <p:sldId id="313" r:id="rId7"/>
    <p:sldId id="314" r:id="rId8"/>
    <p:sldId id="316" r:id="rId9"/>
    <p:sldId id="319" r:id="rId10"/>
    <p:sldId id="320" r:id="rId11"/>
    <p:sldId id="322" r:id="rId12"/>
    <p:sldId id="323" r:id="rId13"/>
    <p:sldId id="317" r:id="rId14"/>
    <p:sldId id="315" r:id="rId15"/>
    <p:sldId id="273" r:id="rId16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19F"/>
    <a:srgbClr val="FE702C"/>
    <a:srgbClr val="F36F2D"/>
    <a:srgbClr val="F26522"/>
    <a:srgbClr val="7F7F7F"/>
    <a:srgbClr val="AFABAB"/>
    <a:srgbClr val="96BFD1"/>
    <a:srgbClr val="0C4988"/>
    <a:srgbClr val="3BEEF7"/>
    <a:srgbClr val="449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85" d="100"/>
          <a:sy n="85" d="100"/>
        </p:scale>
        <p:origin x="1406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97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DE461-7240-4014-8242-C1C2D8C143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61E08C3-D086-44CA-B47B-B652CE908894}">
      <dgm:prSet phldrT="[텍스트]" custT="1"/>
      <dgm:spPr/>
      <dgm:t>
        <a:bodyPr/>
        <a:lstStyle/>
        <a:p>
          <a:pPr latinLnBrk="1"/>
          <a:r>
            <a:rPr lang="ko-KR" altLang="en-US" sz="1800" b="1" dirty="0" smtClean="0">
              <a:solidFill>
                <a:schemeClr val="tx1"/>
              </a:solidFill>
            </a:rPr>
            <a:t>생방송 자동화 </a:t>
          </a:r>
          <a:r>
            <a:rPr lang="en-US" altLang="ko-KR" sz="1800" b="1" dirty="0" smtClean="0">
              <a:solidFill>
                <a:schemeClr val="tx1"/>
              </a:solidFill>
            </a:rPr>
            <a:t>(PC / Mobile)</a:t>
          </a:r>
          <a:endParaRPr lang="ko-KR" altLang="en-US" sz="1800" dirty="0"/>
        </a:p>
      </dgm:t>
    </dgm:pt>
    <dgm:pt modelId="{41D4A9B6-234B-4650-8306-D3BC5A1B24B4}" type="parTrans" cxnId="{CDB4087C-5235-4B6A-9755-650977FB72C4}">
      <dgm:prSet/>
      <dgm:spPr/>
      <dgm:t>
        <a:bodyPr/>
        <a:lstStyle/>
        <a:p>
          <a:pPr latinLnBrk="1"/>
          <a:endParaRPr lang="ko-KR" altLang="en-US"/>
        </a:p>
      </dgm:t>
    </dgm:pt>
    <dgm:pt modelId="{6495D102-F818-4915-89CC-D447EC1FD91E}" type="sibTrans" cxnId="{CDB4087C-5235-4B6A-9755-650977FB72C4}">
      <dgm:prSet/>
      <dgm:spPr/>
      <dgm:t>
        <a:bodyPr/>
        <a:lstStyle/>
        <a:p>
          <a:pPr latinLnBrk="1"/>
          <a:endParaRPr lang="ko-KR" altLang="en-US"/>
        </a:p>
      </dgm:t>
    </dgm:pt>
    <dgm:pt modelId="{98D1D981-BF1E-4F8B-B117-DB8035811BE2}">
      <dgm:prSet phldrT="[텍스트]"/>
      <dgm:spPr/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</a:rPr>
            <a:t> </a:t>
          </a:r>
          <a:r>
            <a:rPr lang="ko-KR" altLang="en-US" dirty="0" smtClean="0">
              <a:solidFill>
                <a:schemeClr val="tx1"/>
              </a:solidFill>
            </a:rPr>
            <a:t>생방송 중인 상품에 대하여 주문서 이동 까지 확인하는 케이스 수행</a:t>
          </a:r>
          <a:endParaRPr lang="ko-KR" altLang="en-US" dirty="0"/>
        </a:p>
      </dgm:t>
    </dgm:pt>
    <dgm:pt modelId="{735202F5-CD2A-49D5-B6F2-7A9DBD2CF110}" type="parTrans" cxnId="{15CF7C42-82DA-4862-9A4D-7C9FF8280B93}">
      <dgm:prSet/>
      <dgm:spPr/>
      <dgm:t>
        <a:bodyPr/>
        <a:lstStyle/>
        <a:p>
          <a:pPr latinLnBrk="1"/>
          <a:endParaRPr lang="ko-KR" altLang="en-US"/>
        </a:p>
      </dgm:t>
    </dgm:pt>
    <dgm:pt modelId="{2EA81D17-E7E4-4991-964D-DDF749D4872F}" type="sibTrans" cxnId="{15CF7C42-82DA-4862-9A4D-7C9FF8280B93}">
      <dgm:prSet/>
      <dgm:spPr/>
      <dgm:t>
        <a:bodyPr/>
        <a:lstStyle/>
        <a:p>
          <a:pPr latinLnBrk="1"/>
          <a:endParaRPr lang="ko-KR" altLang="en-US"/>
        </a:p>
      </dgm:t>
    </dgm:pt>
    <dgm:pt modelId="{C36509A4-A290-4D3A-A8BC-802EECE0B457}">
      <dgm:prSet phldrT="[텍스트]" custT="1"/>
      <dgm:spPr/>
      <dgm:t>
        <a:bodyPr/>
        <a:lstStyle/>
        <a:p>
          <a:pPr latinLnBrk="1"/>
          <a:r>
            <a:rPr lang="ko-KR" altLang="en-US" sz="1800" b="1" dirty="0" smtClean="0">
              <a:solidFill>
                <a:schemeClr val="tx1"/>
              </a:solidFill>
            </a:rPr>
            <a:t>편성표 자동화 </a:t>
          </a:r>
          <a:r>
            <a:rPr lang="en-US" altLang="ko-KR" sz="1800" b="1" dirty="0" smtClean="0">
              <a:solidFill>
                <a:schemeClr val="tx1"/>
              </a:solidFill>
            </a:rPr>
            <a:t>(Mobile)</a:t>
          </a:r>
          <a:endParaRPr lang="ko-KR" altLang="en-US" sz="1800" dirty="0"/>
        </a:p>
      </dgm:t>
    </dgm:pt>
    <dgm:pt modelId="{F9A5F840-0555-4FC7-9F6B-7684A60C58EF}" type="parTrans" cxnId="{0362D95A-20F4-4F15-AFA1-DE1C75BBF810}">
      <dgm:prSet/>
      <dgm:spPr/>
      <dgm:t>
        <a:bodyPr/>
        <a:lstStyle/>
        <a:p>
          <a:pPr latinLnBrk="1"/>
          <a:endParaRPr lang="ko-KR" altLang="en-US"/>
        </a:p>
      </dgm:t>
    </dgm:pt>
    <dgm:pt modelId="{BF2112F4-0B49-4A20-9CAE-CAF680B073D2}" type="sibTrans" cxnId="{0362D95A-20F4-4F15-AFA1-DE1C75BBF810}">
      <dgm:prSet/>
      <dgm:spPr/>
      <dgm:t>
        <a:bodyPr/>
        <a:lstStyle/>
        <a:p>
          <a:pPr latinLnBrk="1"/>
          <a:endParaRPr lang="ko-KR" altLang="en-US"/>
        </a:p>
      </dgm:t>
    </dgm:pt>
    <dgm:pt modelId="{EB8736E7-6767-43A4-BEB8-D8B0789E290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 편성표상 오늘을 기준으로 다음날에 편성된 상품에 대하여 주문서 이동 까지 확인 하는 케이스 수행</a:t>
          </a:r>
          <a:endParaRPr lang="ko-KR" altLang="en-US" dirty="0"/>
        </a:p>
      </dgm:t>
    </dgm:pt>
    <dgm:pt modelId="{0088419F-5760-4F33-BFC6-8EFA707806D5}" type="parTrans" cxnId="{34A9ED0D-0FA7-4EC8-A210-F89B709CEBBE}">
      <dgm:prSet/>
      <dgm:spPr/>
      <dgm:t>
        <a:bodyPr/>
        <a:lstStyle/>
        <a:p>
          <a:pPr latinLnBrk="1"/>
          <a:endParaRPr lang="ko-KR" altLang="en-US"/>
        </a:p>
      </dgm:t>
    </dgm:pt>
    <dgm:pt modelId="{31CB4814-FC25-43EA-A9D1-101B202AC38D}" type="sibTrans" cxnId="{34A9ED0D-0FA7-4EC8-A210-F89B709CEBBE}">
      <dgm:prSet/>
      <dgm:spPr/>
      <dgm:t>
        <a:bodyPr/>
        <a:lstStyle/>
        <a:p>
          <a:pPr latinLnBrk="1"/>
          <a:endParaRPr lang="ko-KR" altLang="en-US"/>
        </a:p>
      </dgm:t>
    </dgm:pt>
    <dgm:pt modelId="{5F922B5E-2C8D-442B-8C7B-423F2F464267}">
      <dgm:prSet/>
      <dgm:spPr/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</a:rPr>
            <a:t> PC / Mobile </a:t>
          </a:r>
          <a:r>
            <a:rPr lang="ko-KR" altLang="en-US" dirty="0" smtClean="0">
              <a:solidFill>
                <a:schemeClr val="tx1"/>
              </a:solidFill>
            </a:rPr>
            <a:t>각각 </a:t>
          </a:r>
          <a:r>
            <a:rPr lang="en-US" altLang="ko-KR" dirty="0" smtClean="0">
              <a:solidFill>
                <a:schemeClr val="tx1"/>
              </a:solidFill>
            </a:rPr>
            <a:t>30</a:t>
          </a:r>
          <a:r>
            <a:rPr lang="ko-KR" altLang="en-US" dirty="0" smtClean="0">
              <a:solidFill>
                <a:schemeClr val="tx1"/>
              </a:solidFill>
            </a:rPr>
            <a:t>분 마다 수행</a:t>
          </a:r>
          <a:endParaRPr lang="en-US" altLang="ko-KR" dirty="0" smtClean="0">
            <a:solidFill>
              <a:schemeClr val="tx1"/>
            </a:solidFill>
          </a:endParaRPr>
        </a:p>
      </dgm:t>
    </dgm:pt>
    <dgm:pt modelId="{574BB19F-2555-458C-B595-3C1DE56B58C2}" type="parTrans" cxnId="{02BF9575-C64E-4454-9419-A4DE084B8FA9}">
      <dgm:prSet/>
      <dgm:spPr/>
      <dgm:t>
        <a:bodyPr/>
        <a:lstStyle/>
        <a:p>
          <a:pPr latinLnBrk="1"/>
          <a:endParaRPr lang="ko-KR" altLang="en-US"/>
        </a:p>
      </dgm:t>
    </dgm:pt>
    <dgm:pt modelId="{87D90496-90D5-4D6C-BE19-1BBFC8640BDB}" type="sibTrans" cxnId="{02BF9575-C64E-4454-9419-A4DE084B8FA9}">
      <dgm:prSet/>
      <dgm:spPr/>
      <dgm:t>
        <a:bodyPr/>
        <a:lstStyle/>
        <a:p>
          <a:pPr latinLnBrk="1"/>
          <a:endParaRPr lang="ko-KR" altLang="en-US"/>
        </a:p>
      </dgm:t>
    </dgm:pt>
    <dgm:pt modelId="{75EB09D7-A433-486C-9084-77AA02AD933D}">
      <dgm:prSet/>
      <dgm:spPr/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</a:rPr>
            <a:t> </a:t>
          </a:r>
          <a:r>
            <a:rPr lang="ko-KR" altLang="en-US" dirty="0" smtClean="0">
              <a:solidFill>
                <a:schemeClr val="tx1"/>
              </a:solidFill>
            </a:rPr>
            <a:t>일 </a:t>
          </a:r>
          <a:r>
            <a:rPr lang="en-US" altLang="ko-KR" dirty="0" smtClean="0">
              <a:solidFill>
                <a:schemeClr val="tx1"/>
              </a:solidFill>
            </a:rPr>
            <a:t>48</a:t>
          </a:r>
          <a:r>
            <a:rPr lang="ko-KR" altLang="en-US" dirty="0" smtClean="0">
              <a:solidFill>
                <a:schemeClr val="tx1"/>
              </a:solidFill>
            </a:rPr>
            <a:t>회 수행</a:t>
          </a:r>
          <a:endParaRPr lang="en-US" altLang="ko-KR" dirty="0" smtClean="0">
            <a:solidFill>
              <a:schemeClr val="tx1"/>
            </a:solidFill>
          </a:endParaRPr>
        </a:p>
      </dgm:t>
    </dgm:pt>
    <dgm:pt modelId="{C3004D9E-C114-4432-8271-5F23F9BF9A62}" type="parTrans" cxnId="{D72852A3-FABC-45D7-9B82-BBDDB2C51E86}">
      <dgm:prSet/>
      <dgm:spPr/>
      <dgm:t>
        <a:bodyPr/>
        <a:lstStyle/>
        <a:p>
          <a:pPr latinLnBrk="1"/>
          <a:endParaRPr lang="ko-KR" altLang="en-US"/>
        </a:p>
      </dgm:t>
    </dgm:pt>
    <dgm:pt modelId="{F44F608A-3769-45EF-B85F-3910A8A7E52C}" type="sibTrans" cxnId="{D72852A3-FABC-45D7-9B82-BBDDB2C51E86}">
      <dgm:prSet/>
      <dgm:spPr/>
      <dgm:t>
        <a:bodyPr/>
        <a:lstStyle/>
        <a:p>
          <a:pPr latinLnBrk="1"/>
          <a:endParaRPr lang="ko-KR" altLang="en-US"/>
        </a:p>
      </dgm:t>
    </dgm:pt>
    <dgm:pt modelId="{0E5FA1DC-AA7B-478C-A840-960385261ACF}">
      <dgm:prSet/>
      <dgm:spPr/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</a:rPr>
            <a:t> 1</a:t>
          </a:r>
          <a:r>
            <a:rPr lang="ko-KR" altLang="en-US" dirty="0" smtClean="0">
              <a:solidFill>
                <a:schemeClr val="tx1"/>
              </a:solidFill>
            </a:rPr>
            <a:t>일 </a:t>
          </a:r>
          <a:r>
            <a:rPr lang="en-US" altLang="ko-KR" dirty="0" smtClean="0">
              <a:solidFill>
                <a:schemeClr val="tx1"/>
              </a:solidFill>
            </a:rPr>
            <a:t>(AM 00:01) 1</a:t>
          </a:r>
          <a:r>
            <a:rPr lang="ko-KR" altLang="en-US" dirty="0" smtClean="0">
              <a:solidFill>
                <a:schemeClr val="tx1"/>
              </a:solidFill>
            </a:rPr>
            <a:t>회 수행</a:t>
          </a:r>
          <a:endParaRPr lang="en-US" altLang="ko-KR" dirty="0" smtClean="0">
            <a:solidFill>
              <a:schemeClr val="tx1"/>
            </a:solidFill>
          </a:endParaRPr>
        </a:p>
      </dgm:t>
    </dgm:pt>
    <dgm:pt modelId="{EBA965EF-9104-4845-B9CD-3C303C418BBC}" type="parTrans" cxnId="{42FFE58B-3F02-4F22-9E02-9EFA54C2A550}">
      <dgm:prSet/>
      <dgm:spPr/>
      <dgm:t>
        <a:bodyPr/>
        <a:lstStyle/>
        <a:p>
          <a:pPr latinLnBrk="1"/>
          <a:endParaRPr lang="ko-KR" altLang="en-US"/>
        </a:p>
      </dgm:t>
    </dgm:pt>
    <dgm:pt modelId="{FC9650E3-0C42-497F-8E86-0384D0323DDB}" type="sibTrans" cxnId="{42FFE58B-3F02-4F22-9E02-9EFA54C2A550}">
      <dgm:prSet/>
      <dgm:spPr/>
      <dgm:t>
        <a:bodyPr/>
        <a:lstStyle/>
        <a:p>
          <a:pPr latinLnBrk="1"/>
          <a:endParaRPr lang="ko-KR" altLang="en-US"/>
        </a:p>
      </dgm:t>
    </dgm:pt>
    <dgm:pt modelId="{EDB11E12-7D08-43AF-BA78-1A124A6DC460}">
      <dgm:prSet/>
      <dgm:spPr/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</a:rPr>
            <a:t> </a:t>
          </a:r>
          <a:r>
            <a:rPr lang="ko-KR" altLang="en-US" dirty="0" smtClean="0">
              <a:solidFill>
                <a:schemeClr val="tx1"/>
              </a:solidFill>
            </a:rPr>
            <a:t>편성표상 </a:t>
          </a:r>
          <a:r>
            <a:rPr lang="en-US" altLang="ko-KR" dirty="0" smtClean="0">
              <a:solidFill>
                <a:schemeClr val="tx1"/>
              </a:solidFill>
            </a:rPr>
            <a:t>1~3</a:t>
          </a:r>
          <a:r>
            <a:rPr lang="ko-KR" altLang="en-US" dirty="0" smtClean="0">
              <a:solidFill>
                <a:schemeClr val="tx1"/>
              </a:solidFill>
            </a:rPr>
            <a:t>일간 편성표 상품 테스트</a:t>
          </a:r>
          <a:endParaRPr lang="en-US" altLang="ko-KR" dirty="0" smtClean="0">
            <a:solidFill>
              <a:schemeClr val="tx1"/>
            </a:solidFill>
          </a:endParaRPr>
        </a:p>
      </dgm:t>
    </dgm:pt>
    <dgm:pt modelId="{7390A247-397F-4D41-9024-AA8A6734402F}" type="parTrans" cxnId="{A582120F-AC66-41AD-91A6-25CE2DB3C78D}">
      <dgm:prSet/>
      <dgm:spPr/>
      <dgm:t>
        <a:bodyPr/>
        <a:lstStyle/>
        <a:p>
          <a:pPr latinLnBrk="1"/>
          <a:endParaRPr lang="ko-KR" altLang="en-US"/>
        </a:p>
      </dgm:t>
    </dgm:pt>
    <dgm:pt modelId="{B2C2FFB2-92A4-4767-A8A5-BF25058458E7}" type="sibTrans" cxnId="{A582120F-AC66-41AD-91A6-25CE2DB3C78D}">
      <dgm:prSet/>
      <dgm:spPr/>
      <dgm:t>
        <a:bodyPr/>
        <a:lstStyle/>
        <a:p>
          <a:pPr latinLnBrk="1"/>
          <a:endParaRPr lang="ko-KR" altLang="en-US"/>
        </a:p>
      </dgm:t>
    </dgm:pt>
    <dgm:pt modelId="{27C3B97C-4979-447B-A6B1-4435C8F9A7BE}">
      <dgm:prSet/>
      <dgm:spPr/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</a:rPr>
            <a:t> </a:t>
          </a:r>
          <a:r>
            <a:rPr lang="ko-KR" altLang="en-US" dirty="0" smtClean="0">
              <a:solidFill>
                <a:schemeClr val="tx1"/>
              </a:solidFill>
            </a:rPr>
            <a:t>각 일별로 </a:t>
          </a:r>
          <a:r>
            <a:rPr lang="en-US" altLang="ko-KR" dirty="0" smtClean="0">
              <a:solidFill>
                <a:schemeClr val="tx1"/>
              </a:solidFill>
            </a:rPr>
            <a:t>20</a:t>
          </a:r>
          <a:r>
            <a:rPr lang="ko-KR" altLang="en-US" dirty="0" smtClean="0">
              <a:solidFill>
                <a:schemeClr val="tx1"/>
              </a:solidFill>
            </a:rPr>
            <a:t>건씩 총 </a:t>
          </a:r>
          <a:r>
            <a:rPr lang="en-US" altLang="ko-KR" dirty="0" smtClean="0">
              <a:solidFill>
                <a:schemeClr val="tx1"/>
              </a:solidFill>
            </a:rPr>
            <a:t>60</a:t>
          </a:r>
          <a:r>
            <a:rPr lang="ko-KR" altLang="en-US" dirty="0" smtClean="0">
              <a:solidFill>
                <a:schemeClr val="tx1"/>
              </a:solidFill>
            </a:rPr>
            <a:t>건 수행</a:t>
          </a:r>
          <a:endParaRPr lang="en-US" altLang="ko-KR" dirty="0" smtClean="0">
            <a:solidFill>
              <a:schemeClr val="tx1"/>
            </a:solidFill>
          </a:endParaRPr>
        </a:p>
      </dgm:t>
    </dgm:pt>
    <dgm:pt modelId="{ADFA8757-470D-4CE2-97E3-1FEA1A4B5D7A}" type="parTrans" cxnId="{687A989B-6948-48DF-93CD-FD4EE1A0FC40}">
      <dgm:prSet/>
      <dgm:spPr/>
      <dgm:t>
        <a:bodyPr/>
        <a:lstStyle/>
        <a:p>
          <a:pPr latinLnBrk="1"/>
          <a:endParaRPr lang="ko-KR" altLang="en-US"/>
        </a:p>
      </dgm:t>
    </dgm:pt>
    <dgm:pt modelId="{3A4D56B2-9D62-477B-9ECD-E88079702336}" type="sibTrans" cxnId="{687A989B-6948-48DF-93CD-FD4EE1A0FC40}">
      <dgm:prSet/>
      <dgm:spPr/>
      <dgm:t>
        <a:bodyPr/>
        <a:lstStyle/>
        <a:p>
          <a:pPr latinLnBrk="1"/>
          <a:endParaRPr lang="ko-KR" altLang="en-US"/>
        </a:p>
      </dgm:t>
    </dgm:pt>
    <dgm:pt modelId="{33D9691D-BD81-4DB1-90AB-9497254D2C73}">
      <dgm:prSet custT="1"/>
      <dgm:spPr/>
      <dgm:t>
        <a:bodyPr/>
        <a:lstStyle/>
        <a:p>
          <a:pPr latinLnBrk="1"/>
          <a:r>
            <a:rPr lang="ko-KR" altLang="en-US" sz="1800" b="1" dirty="0" smtClean="0">
              <a:solidFill>
                <a:schemeClr val="tx1"/>
              </a:solidFill>
            </a:rPr>
            <a:t>정기배포 자동화 </a:t>
          </a:r>
          <a:r>
            <a:rPr lang="en-US" altLang="ko-KR" sz="1800" b="1" dirty="0" smtClean="0">
              <a:solidFill>
                <a:schemeClr val="tx1"/>
              </a:solidFill>
            </a:rPr>
            <a:t>(PC / Mobile)</a:t>
          </a:r>
          <a:endParaRPr lang="en-US" altLang="ko-KR" sz="1800" dirty="0" smtClean="0">
            <a:solidFill>
              <a:schemeClr val="tx1"/>
            </a:solidFill>
          </a:endParaRPr>
        </a:p>
      </dgm:t>
    </dgm:pt>
    <dgm:pt modelId="{2561F8C3-5564-4F12-B858-F22C7A8653A2}" type="parTrans" cxnId="{CE6F2D71-BE58-4E2B-BA4E-92CFFBEADA30}">
      <dgm:prSet/>
      <dgm:spPr/>
      <dgm:t>
        <a:bodyPr/>
        <a:lstStyle/>
        <a:p>
          <a:pPr latinLnBrk="1"/>
          <a:endParaRPr lang="ko-KR" altLang="en-US"/>
        </a:p>
      </dgm:t>
    </dgm:pt>
    <dgm:pt modelId="{2559C725-8B07-49AA-8B64-6BA4198D84CB}" type="sibTrans" cxnId="{CE6F2D71-BE58-4E2B-BA4E-92CFFBEADA30}">
      <dgm:prSet/>
      <dgm:spPr/>
      <dgm:t>
        <a:bodyPr/>
        <a:lstStyle/>
        <a:p>
          <a:pPr latinLnBrk="1"/>
          <a:endParaRPr lang="ko-KR" altLang="en-US"/>
        </a:p>
      </dgm:t>
    </dgm:pt>
    <dgm:pt modelId="{580D9DBE-6E47-479C-8522-B71018254F4E}">
      <dgm:prSet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정기배포 </a:t>
          </a:r>
          <a:r>
            <a:rPr lang="en-US" altLang="ko-KR" dirty="0" smtClean="0">
              <a:solidFill>
                <a:schemeClr val="tx1"/>
              </a:solidFill>
            </a:rPr>
            <a:t>TC </a:t>
          </a:r>
          <a:r>
            <a:rPr lang="ko-KR" altLang="en-US" dirty="0" smtClean="0">
              <a:solidFill>
                <a:schemeClr val="tx1"/>
              </a:solidFill>
            </a:rPr>
            <a:t>중 자동화 수행이 가능한  케이스 테스트 수행</a:t>
          </a:r>
          <a:endParaRPr lang="en-US" altLang="ko-KR" dirty="0" smtClean="0">
            <a:solidFill>
              <a:schemeClr val="tx1"/>
            </a:solidFill>
          </a:endParaRPr>
        </a:p>
      </dgm:t>
    </dgm:pt>
    <dgm:pt modelId="{E9E7ECF5-BEB9-416A-9C95-C8B594AD948D}" type="parTrans" cxnId="{67FF8C99-7C55-463B-B965-8CAC7B12DFBF}">
      <dgm:prSet/>
      <dgm:spPr/>
      <dgm:t>
        <a:bodyPr/>
        <a:lstStyle/>
        <a:p>
          <a:pPr latinLnBrk="1"/>
          <a:endParaRPr lang="ko-KR" altLang="en-US"/>
        </a:p>
      </dgm:t>
    </dgm:pt>
    <dgm:pt modelId="{F3A0E430-3714-43A9-B5FE-0EC8974E0CAB}" type="sibTrans" cxnId="{67FF8C99-7C55-463B-B965-8CAC7B12DFBF}">
      <dgm:prSet/>
      <dgm:spPr/>
      <dgm:t>
        <a:bodyPr/>
        <a:lstStyle/>
        <a:p>
          <a:pPr latinLnBrk="1"/>
          <a:endParaRPr lang="ko-KR" altLang="en-US"/>
        </a:p>
      </dgm:t>
    </dgm:pt>
    <dgm:pt modelId="{5DBF7C7C-B03E-4ABB-8B0C-F45EADEE7E86}">
      <dgm:prSet/>
      <dgm:spPr/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</a:rPr>
            <a:t> </a:t>
          </a:r>
          <a:r>
            <a:rPr lang="ko-KR" altLang="en-US" dirty="0" smtClean="0">
              <a:solidFill>
                <a:schemeClr val="tx1"/>
              </a:solidFill>
            </a:rPr>
            <a:t>정기배포 완료 후 수행 </a:t>
          </a:r>
          <a:r>
            <a:rPr lang="en-US" altLang="ko-KR" dirty="0" smtClean="0">
              <a:solidFill>
                <a:schemeClr val="tx1"/>
              </a:solidFill>
            </a:rPr>
            <a:t>(</a:t>
          </a:r>
          <a:r>
            <a:rPr lang="ko-KR" altLang="en-US" dirty="0" smtClean="0">
              <a:solidFill>
                <a:schemeClr val="tx1"/>
              </a:solidFill>
            </a:rPr>
            <a:t>주 </a:t>
          </a:r>
          <a:r>
            <a:rPr lang="en-US" altLang="ko-KR" dirty="0" smtClean="0">
              <a:solidFill>
                <a:schemeClr val="tx1"/>
              </a:solidFill>
            </a:rPr>
            <a:t>1</a:t>
          </a:r>
          <a:r>
            <a:rPr lang="ko-KR" altLang="en-US" dirty="0" smtClean="0">
              <a:solidFill>
                <a:schemeClr val="tx1"/>
              </a:solidFill>
            </a:rPr>
            <a:t>회</a:t>
          </a:r>
          <a:r>
            <a:rPr lang="en-US" altLang="ko-KR" dirty="0" smtClean="0">
              <a:solidFill>
                <a:schemeClr val="tx1"/>
              </a:solidFill>
            </a:rPr>
            <a:t>)</a:t>
          </a:r>
        </a:p>
      </dgm:t>
    </dgm:pt>
    <dgm:pt modelId="{82939CE6-9DA1-4E79-954D-549B8AAB8BA2}" type="parTrans" cxnId="{F4E8DB76-F10E-4ADE-A4E7-3E5AD35EF779}">
      <dgm:prSet/>
      <dgm:spPr/>
      <dgm:t>
        <a:bodyPr/>
        <a:lstStyle/>
        <a:p>
          <a:pPr latinLnBrk="1"/>
          <a:endParaRPr lang="ko-KR" altLang="en-US"/>
        </a:p>
      </dgm:t>
    </dgm:pt>
    <dgm:pt modelId="{359925FB-C243-459E-AF3D-9E50831BE3CA}" type="sibTrans" cxnId="{F4E8DB76-F10E-4ADE-A4E7-3E5AD35EF779}">
      <dgm:prSet/>
      <dgm:spPr/>
      <dgm:t>
        <a:bodyPr/>
        <a:lstStyle/>
        <a:p>
          <a:pPr latinLnBrk="1"/>
          <a:endParaRPr lang="ko-KR" altLang="en-US"/>
        </a:p>
      </dgm:t>
    </dgm:pt>
    <dgm:pt modelId="{63526CE7-B297-470F-9BAD-F37BB50BB7E6}">
      <dgm:prSet/>
      <dgm:spPr/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</a:rPr>
            <a:t> PC 72</a:t>
          </a:r>
          <a:r>
            <a:rPr lang="ko-KR" altLang="en-US" dirty="0" smtClean="0">
              <a:solidFill>
                <a:schemeClr val="tx1"/>
              </a:solidFill>
            </a:rPr>
            <a:t>건 </a:t>
          </a:r>
          <a:r>
            <a:rPr lang="en-US" altLang="ko-KR" dirty="0" smtClean="0">
              <a:solidFill>
                <a:schemeClr val="tx1"/>
              </a:solidFill>
            </a:rPr>
            <a:t>/ Mobile 88</a:t>
          </a:r>
          <a:r>
            <a:rPr lang="ko-KR" altLang="en-US" dirty="0" smtClean="0">
              <a:solidFill>
                <a:schemeClr val="tx1"/>
              </a:solidFill>
            </a:rPr>
            <a:t>건 수행</a:t>
          </a:r>
          <a:endParaRPr lang="en-US" altLang="ko-KR" dirty="0">
            <a:solidFill>
              <a:schemeClr val="tx1"/>
            </a:solidFill>
          </a:endParaRPr>
        </a:p>
      </dgm:t>
    </dgm:pt>
    <dgm:pt modelId="{4F38A73B-90E1-4506-84AC-6CF79DAA81AF}" type="parTrans" cxnId="{177917F4-65F1-41CA-95C7-B30FF8643565}">
      <dgm:prSet/>
      <dgm:spPr/>
      <dgm:t>
        <a:bodyPr/>
        <a:lstStyle/>
        <a:p>
          <a:pPr latinLnBrk="1"/>
          <a:endParaRPr lang="ko-KR" altLang="en-US"/>
        </a:p>
      </dgm:t>
    </dgm:pt>
    <dgm:pt modelId="{70DDF077-5B74-4FB5-87E6-1FFA6B757D36}" type="sibTrans" cxnId="{177917F4-65F1-41CA-95C7-B30FF8643565}">
      <dgm:prSet/>
      <dgm:spPr/>
      <dgm:t>
        <a:bodyPr/>
        <a:lstStyle/>
        <a:p>
          <a:pPr latinLnBrk="1"/>
          <a:endParaRPr lang="ko-KR" altLang="en-US"/>
        </a:p>
      </dgm:t>
    </dgm:pt>
    <dgm:pt modelId="{2FB70E5F-0F95-410D-ABBD-511A08A4846A}" type="pres">
      <dgm:prSet presAssocID="{DAADE461-7240-4014-8242-C1C2D8C143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B00385-0E85-4C5D-A494-724183D7B76D}" type="pres">
      <dgm:prSet presAssocID="{561E08C3-D086-44CA-B47B-B652CE90889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6C8D13-C289-42BE-AE5B-57DA39A0FB87}" type="pres">
      <dgm:prSet presAssocID="{561E08C3-D086-44CA-B47B-B652CE908894}" presName="childText" presStyleLbl="revTx" presStyleIdx="0" presStyleCnt="3" custScaleY="13987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7D63A9-75DF-4BB7-A594-08C82A310CEF}" type="pres">
      <dgm:prSet presAssocID="{C36509A4-A290-4D3A-A8BC-802EECE0B457}" presName="parentText" presStyleLbl="node1" presStyleIdx="1" presStyleCnt="3" custLinFactNeighborX="6" custLinFactNeighborY="-1558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F24ABF-CBAA-431F-8D1C-131474A5D7BB}" type="pres">
      <dgm:prSet presAssocID="{C36509A4-A290-4D3A-A8BC-802EECE0B45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5B4CA9-440B-4B7B-B306-DA2555062EEA}" type="pres">
      <dgm:prSet presAssocID="{33D9691D-BD81-4DB1-90AB-9497254D2C7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3B1D9B-83CF-498F-8DF1-2ABD92CF1B4D}" type="pres">
      <dgm:prSet presAssocID="{33D9691D-BD81-4DB1-90AB-9497254D2C73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2FFE58B-3F02-4F22-9E02-9EFA54C2A550}" srcId="{C36509A4-A290-4D3A-A8BC-802EECE0B457}" destId="{0E5FA1DC-AA7B-478C-A840-960385261ACF}" srcOrd="1" destOrd="0" parTransId="{EBA965EF-9104-4845-B9CD-3C303C418BBC}" sibTransId="{FC9650E3-0C42-497F-8E86-0384D0323DDB}"/>
    <dgm:cxn modelId="{CDB4087C-5235-4B6A-9755-650977FB72C4}" srcId="{DAADE461-7240-4014-8242-C1C2D8C1434A}" destId="{561E08C3-D086-44CA-B47B-B652CE908894}" srcOrd="0" destOrd="0" parTransId="{41D4A9B6-234B-4650-8306-D3BC5A1B24B4}" sibTransId="{6495D102-F818-4915-89CC-D447EC1FD91E}"/>
    <dgm:cxn modelId="{15CF7C42-82DA-4862-9A4D-7C9FF8280B93}" srcId="{561E08C3-D086-44CA-B47B-B652CE908894}" destId="{98D1D981-BF1E-4F8B-B117-DB8035811BE2}" srcOrd="0" destOrd="0" parTransId="{735202F5-CD2A-49D5-B6F2-7A9DBD2CF110}" sibTransId="{2EA81D17-E7E4-4991-964D-DDF749D4872F}"/>
    <dgm:cxn modelId="{02BF9575-C64E-4454-9419-A4DE084B8FA9}" srcId="{561E08C3-D086-44CA-B47B-B652CE908894}" destId="{5F922B5E-2C8D-442B-8C7B-423F2F464267}" srcOrd="1" destOrd="0" parTransId="{574BB19F-2555-458C-B595-3C1DE56B58C2}" sibTransId="{87D90496-90D5-4D6C-BE19-1BBFC8640BDB}"/>
    <dgm:cxn modelId="{05E1F9CE-5FCA-4D57-AC03-4E35D48357F6}" type="presOf" srcId="{33D9691D-BD81-4DB1-90AB-9497254D2C73}" destId="{425B4CA9-440B-4B7B-B306-DA2555062EEA}" srcOrd="0" destOrd="0" presId="urn:microsoft.com/office/officeart/2005/8/layout/vList2"/>
    <dgm:cxn modelId="{4A696E68-C530-4585-880C-B1028888A1A4}" type="presOf" srcId="{C36509A4-A290-4D3A-A8BC-802EECE0B457}" destId="{797D63A9-75DF-4BB7-A594-08C82A310CEF}" srcOrd="0" destOrd="0" presId="urn:microsoft.com/office/officeart/2005/8/layout/vList2"/>
    <dgm:cxn modelId="{34A9ED0D-0FA7-4EC8-A210-F89B709CEBBE}" srcId="{C36509A4-A290-4D3A-A8BC-802EECE0B457}" destId="{EB8736E7-6767-43A4-BEB8-D8B0789E2903}" srcOrd="0" destOrd="0" parTransId="{0088419F-5760-4F33-BFC6-8EFA707806D5}" sibTransId="{31CB4814-FC25-43EA-A9D1-101B202AC38D}"/>
    <dgm:cxn modelId="{9D0A9B25-A498-4881-A6C9-A4DC587D023E}" type="presOf" srcId="{63526CE7-B297-470F-9BAD-F37BB50BB7E6}" destId="{803B1D9B-83CF-498F-8DF1-2ABD92CF1B4D}" srcOrd="0" destOrd="2" presId="urn:microsoft.com/office/officeart/2005/8/layout/vList2"/>
    <dgm:cxn modelId="{BFDC8951-C220-45F1-8311-459793F3ED8A}" type="presOf" srcId="{DAADE461-7240-4014-8242-C1C2D8C1434A}" destId="{2FB70E5F-0F95-410D-ABBD-511A08A4846A}" srcOrd="0" destOrd="0" presId="urn:microsoft.com/office/officeart/2005/8/layout/vList2"/>
    <dgm:cxn modelId="{A242AB93-E829-40B7-B4CC-B5D1E2D43446}" type="presOf" srcId="{580D9DBE-6E47-479C-8522-B71018254F4E}" destId="{803B1D9B-83CF-498F-8DF1-2ABD92CF1B4D}" srcOrd="0" destOrd="0" presId="urn:microsoft.com/office/officeart/2005/8/layout/vList2"/>
    <dgm:cxn modelId="{687A989B-6948-48DF-93CD-FD4EE1A0FC40}" srcId="{C36509A4-A290-4D3A-A8BC-802EECE0B457}" destId="{27C3B97C-4979-447B-A6B1-4435C8F9A7BE}" srcOrd="3" destOrd="0" parTransId="{ADFA8757-470D-4CE2-97E3-1FEA1A4B5D7A}" sibTransId="{3A4D56B2-9D62-477B-9ECD-E88079702336}"/>
    <dgm:cxn modelId="{CE6F2D71-BE58-4E2B-BA4E-92CFFBEADA30}" srcId="{DAADE461-7240-4014-8242-C1C2D8C1434A}" destId="{33D9691D-BD81-4DB1-90AB-9497254D2C73}" srcOrd="2" destOrd="0" parTransId="{2561F8C3-5564-4F12-B858-F22C7A8653A2}" sibTransId="{2559C725-8B07-49AA-8B64-6BA4198D84CB}"/>
    <dgm:cxn modelId="{A351DEF3-81EF-42C6-93CD-100CAC920147}" type="presOf" srcId="{561E08C3-D086-44CA-B47B-B652CE908894}" destId="{4CB00385-0E85-4C5D-A494-724183D7B76D}" srcOrd="0" destOrd="0" presId="urn:microsoft.com/office/officeart/2005/8/layout/vList2"/>
    <dgm:cxn modelId="{0362D95A-20F4-4F15-AFA1-DE1C75BBF810}" srcId="{DAADE461-7240-4014-8242-C1C2D8C1434A}" destId="{C36509A4-A290-4D3A-A8BC-802EECE0B457}" srcOrd="1" destOrd="0" parTransId="{F9A5F840-0555-4FC7-9F6B-7684A60C58EF}" sibTransId="{BF2112F4-0B49-4A20-9CAE-CAF680B073D2}"/>
    <dgm:cxn modelId="{177917F4-65F1-41CA-95C7-B30FF8643565}" srcId="{33D9691D-BD81-4DB1-90AB-9497254D2C73}" destId="{63526CE7-B297-470F-9BAD-F37BB50BB7E6}" srcOrd="2" destOrd="0" parTransId="{4F38A73B-90E1-4506-84AC-6CF79DAA81AF}" sibTransId="{70DDF077-5B74-4FB5-87E6-1FFA6B757D36}"/>
    <dgm:cxn modelId="{67FF8C99-7C55-463B-B965-8CAC7B12DFBF}" srcId="{33D9691D-BD81-4DB1-90AB-9497254D2C73}" destId="{580D9DBE-6E47-479C-8522-B71018254F4E}" srcOrd="0" destOrd="0" parTransId="{E9E7ECF5-BEB9-416A-9C95-C8B594AD948D}" sibTransId="{F3A0E430-3714-43A9-B5FE-0EC8974E0CAB}"/>
    <dgm:cxn modelId="{D72852A3-FABC-45D7-9B82-BBDDB2C51E86}" srcId="{561E08C3-D086-44CA-B47B-B652CE908894}" destId="{75EB09D7-A433-486C-9084-77AA02AD933D}" srcOrd="2" destOrd="0" parTransId="{C3004D9E-C114-4432-8271-5F23F9BF9A62}" sibTransId="{F44F608A-3769-45EF-B85F-3910A8A7E52C}"/>
    <dgm:cxn modelId="{FB3719EB-E5EB-4D4D-BA4A-6F8E035553FB}" type="presOf" srcId="{75EB09D7-A433-486C-9084-77AA02AD933D}" destId="{476C8D13-C289-42BE-AE5B-57DA39A0FB87}" srcOrd="0" destOrd="2" presId="urn:microsoft.com/office/officeart/2005/8/layout/vList2"/>
    <dgm:cxn modelId="{309AEC63-9E6D-441E-8CE3-E7745F401215}" type="presOf" srcId="{EB8736E7-6767-43A4-BEB8-D8B0789E2903}" destId="{DEF24ABF-CBAA-431F-8D1C-131474A5D7BB}" srcOrd="0" destOrd="0" presId="urn:microsoft.com/office/officeart/2005/8/layout/vList2"/>
    <dgm:cxn modelId="{F4E8DB76-F10E-4ADE-A4E7-3E5AD35EF779}" srcId="{33D9691D-BD81-4DB1-90AB-9497254D2C73}" destId="{5DBF7C7C-B03E-4ABB-8B0C-F45EADEE7E86}" srcOrd="1" destOrd="0" parTransId="{82939CE6-9DA1-4E79-954D-549B8AAB8BA2}" sibTransId="{359925FB-C243-459E-AF3D-9E50831BE3CA}"/>
    <dgm:cxn modelId="{6BC844E0-E2DF-4B79-9DA7-22F32AE79BF0}" type="presOf" srcId="{5DBF7C7C-B03E-4ABB-8B0C-F45EADEE7E86}" destId="{803B1D9B-83CF-498F-8DF1-2ABD92CF1B4D}" srcOrd="0" destOrd="1" presId="urn:microsoft.com/office/officeart/2005/8/layout/vList2"/>
    <dgm:cxn modelId="{0AB3AEAE-5133-40EE-8D81-E59E8D85E0C8}" type="presOf" srcId="{98D1D981-BF1E-4F8B-B117-DB8035811BE2}" destId="{476C8D13-C289-42BE-AE5B-57DA39A0FB87}" srcOrd="0" destOrd="0" presId="urn:microsoft.com/office/officeart/2005/8/layout/vList2"/>
    <dgm:cxn modelId="{68E3766C-96A9-40B0-AA1A-5B9160097C77}" type="presOf" srcId="{27C3B97C-4979-447B-A6B1-4435C8F9A7BE}" destId="{DEF24ABF-CBAA-431F-8D1C-131474A5D7BB}" srcOrd="0" destOrd="3" presId="urn:microsoft.com/office/officeart/2005/8/layout/vList2"/>
    <dgm:cxn modelId="{9C8C8FEC-ABC9-47DA-89EE-5757A3B9A54D}" type="presOf" srcId="{EDB11E12-7D08-43AF-BA78-1A124A6DC460}" destId="{DEF24ABF-CBAA-431F-8D1C-131474A5D7BB}" srcOrd="0" destOrd="2" presId="urn:microsoft.com/office/officeart/2005/8/layout/vList2"/>
    <dgm:cxn modelId="{AD863707-329F-4966-BC5D-CF6FA4AC8AD6}" type="presOf" srcId="{0E5FA1DC-AA7B-478C-A840-960385261ACF}" destId="{DEF24ABF-CBAA-431F-8D1C-131474A5D7BB}" srcOrd="0" destOrd="1" presId="urn:microsoft.com/office/officeart/2005/8/layout/vList2"/>
    <dgm:cxn modelId="{A582120F-AC66-41AD-91A6-25CE2DB3C78D}" srcId="{C36509A4-A290-4D3A-A8BC-802EECE0B457}" destId="{EDB11E12-7D08-43AF-BA78-1A124A6DC460}" srcOrd="2" destOrd="0" parTransId="{7390A247-397F-4D41-9024-AA8A6734402F}" sibTransId="{B2C2FFB2-92A4-4767-A8A5-BF25058458E7}"/>
    <dgm:cxn modelId="{0986DBE4-821E-4A24-95EB-82E7E4AA5E1C}" type="presOf" srcId="{5F922B5E-2C8D-442B-8C7B-423F2F464267}" destId="{476C8D13-C289-42BE-AE5B-57DA39A0FB87}" srcOrd="0" destOrd="1" presId="urn:microsoft.com/office/officeart/2005/8/layout/vList2"/>
    <dgm:cxn modelId="{B3556AFC-A5EA-49E1-BBE1-615A0CD45FFE}" type="presParOf" srcId="{2FB70E5F-0F95-410D-ABBD-511A08A4846A}" destId="{4CB00385-0E85-4C5D-A494-724183D7B76D}" srcOrd="0" destOrd="0" presId="urn:microsoft.com/office/officeart/2005/8/layout/vList2"/>
    <dgm:cxn modelId="{A2281B73-E384-412C-AF24-9BB4B9C377CE}" type="presParOf" srcId="{2FB70E5F-0F95-410D-ABBD-511A08A4846A}" destId="{476C8D13-C289-42BE-AE5B-57DA39A0FB87}" srcOrd="1" destOrd="0" presId="urn:microsoft.com/office/officeart/2005/8/layout/vList2"/>
    <dgm:cxn modelId="{6515A186-F72F-47E8-83D4-D1BB77C77E51}" type="presParOf" srcId="{2FB70E5F-0F95-410D-ABBD-511A08A4846A}" destId="{797D63A9-75DF-4BB7-A594-08C82A310CEF}" srcOrd="2" destOrd="0" presId="urn:microsoft.com/office/officeart/2005/8/layout/vList2"/>
    <dgm:cxn modelId="{3EE203C4-95F2-4977-92F6-DDAE331275F1}" type="presParOf" srcId="{2FB70E5F-0F95-410D-ABBD-511A08A4846A}" destId="{DEF24ABF-CBAA-431F-8D1C-131474A5D7BB}" srcOrd="3" destOrd="0" presId="urn:microsoft.com/office/officeart/2005/8/layout/vList2"/>
    <dgm:cxn modelId="{4D89B9C2-6782-4D23-9BD9-543FF12C155F}" type="presParOf" srcId="{2FB70E5F-0F95-410D-ABBD-511A08A4846A}" destId="{425B4CA9-440B-4B7B-B306-DA2555062EEA}" srcOrd="4" destOrd="0" presId="urn:microsoft.com/office/officeart/2005/8/layout/vList2"/>
    <dgm:cxn modelId="{AC5CE7C9-3FFF-4718-946B-64F28F0C0379}" type="presParOf" srcId="{2FB70E5F-0F95-410D-ABBD-511A08A4846A}" destId="{803B1D9B-83CF-498F-8DF1-2ABD92CF1B4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00385-0E85-4C5D-A494-724183D7B76D}">
      <dsp:nvSpPr>
        <dsp:cNvPr id="0" name=""/>
        <dsp:cNvSpPr/>
      </dsp:nvSpPr>
      <dsp:spPr>
        <a:xfrm>
          <a:off x="0" y="96421"/>
          <a:ext cx="8435975" cy="55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>
              <a:solidFill>
                <a:schemeClr val="tx1"/>
              </a:solidFill>
            </a:rPr>
            <a:t>생방송 자동화 </a:t>
          </a:r>
          <a:r>
            <a:rPr lang="en-US" altLang="ko-KR" sz="1800" b="1" kern="1200" dirty="0" smtClean="0">
              <a:solidFill>
                <a:schemeClr val="tx1"/>
              </a:solidFill>
            </a:rPr>
            <a:t>(PC / Mobile)</a:t>
          </a:r>
          <a:endParaRPr lang="ko-KR" altLang="en-US" sz="1800" kern="1200" dirty="0"/>
        </a:p>
      </dsp:txBody>
      <dsp:txXfrm>
        <a:off x="26958" y="123379"/>
        <a:ext cx="8382059" cy="498324"/>
      </dsp:txXfrm>
    </dsp:sp>
    <dsp:sp modelId="{476C8D13-C289-42BE-AE5B-57DA39A0FB87}">
      <dsp:nvSpPr>
        <dsp:cNvPr id="0" name=""/>
        <dsp:cNvSpPr/>
      </dsp:nvSpPr>
      <dsp:spPr>
        <a:xfrm>
          <a:off x="0" y="648661"/>
          <a:ext cx="8435975" cy="120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842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kern="1200" dirty="0" smtClean="0">
              <a:solidFill>
                <a:schemeClr val="tx1"/>
              </a:solidFill>
            </a:rPr>
            <a:t> </a:t>
          </a:r>
          <a:r>
            <a:rPr lang="ko-KR" altLang="en-US" sz="1200" kern="1200" dirty="0" smtClean="0">
              <a:solidFill>
                <a:schemeClr val="tx1"/>
              </a:solidFill>
            </a:rPr>
            <a:t>생방송 중인 상품에 대하여 주문서 이동 까지 확인하는 케이스 수행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kern="1200" dirty="0" smtClean="0">
              <a:solidFill>
                <a:schemeClr val="tx1"/>
              </a:solidFill>
            </a:rPr>
            <a:t> PC / Mobile </a:t>
          </a:r>
          <a:r>
            <a:rPr lang="ko-KR" altLang="en-US" sz="1200" kern="1200" dirty="0" smtClean="0">
              <a:solidFill>
                <a:schemeClr val="tx1"/>
              </a:solidFill>
            </a:rPr>
            <a:t>각각 </a:t>
          </a:r>
          <a:r>
            <a:rPr lang="en-US" altLang="ko-KR" sz="1200" kern="1200" dirty="0" smtClean="0">
              <a:solidFill>
                <a:schemeClr val="tx1"/>
              </a:solidFill>
            </a:rPr>
            <a:t>30</a:t>
          </a:r>
          <a:r>
            <a:rPr lang="ko-KR" altLang="en-US" sz="1200" kern="1200" dirty="0" smtClean="0">
              <a:solidFill>
                <a:schemeClr val="tx1"/>
              </a:solidFill>
            </a:rPr>
            <a:t>분 마다 수행</a:t>
          </a:r>
          <a:endParaRPr lang="en-US" altLang="ko-KR" sz="1200" kern="1200" dirty="0" smtClean="0">
            <a:solidFill>
              <a:schemeClr val="tx1"/>
            </a:solidFill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kern="1200" dirty="0" smtClean="0">
              <a:solidFill>
                <a:schemeClr val="tx1"/>
              </a:solidFill>
            </a:rPr>
            <a:t> </a:t>
          </a:r>
          <a:r>
            <a:rPr lang="ko-KR" altLang="en-US" sz="1200" kern="1200" dirty="0" smtClean="0">
              <a:solidFill>
                <a:schemeClr val="tx1"/>
              </a:solidFill>
            </a:rPr>
            <a:t>일 </a:t>
          </a:r>
          <a:r>
            <a:rPr lang="en-US" altLang="ko-KR" sz="1200" kern="1200" dirty="0" smtClean="0">
              <a:solidFill>
                <a:schemeClr val="tx1"/>
              </a:solidFill>
            </a:rPr>
            <a:t>48</a:t>
          </a:r>
          <a:r>
            <a:rPr lang="ko-KR" altLang="en-US" sz="1200" kern="1200" dirty="0" smtClean="0">
              <a:solidFill>
                <a:schemeClr val="tx1"/>
              </a:solidFill>
            </a:rPr>
            <a:t>회 수행</a:t>
          </a:r>
          <a:endParaRPr lang="en-US" altLang="ko-KR" sz="1200" kern="1200" dirty="0" smtClean="0">
            <a:solidFill>
              <a:schemeClr val="tx1"/>
            </a:solidFill>
          </a:endParaRPr>
        </a:p>
      </dsp:txBody>
      <dsp:txXfrm>
        <a:off x="0" y="648661"/>
        <a:ext cx="8435975" cy="1204526"/>
      </dsp:txXfrm>
    </dsp:sp>
    <dsp:sp modelId="{797D63A9-75DF-4BB7-A594-08C82A310CEF}">
      <dsp:nvSpPr>
        <dsp:cNvPr id="0" name=""/>
        <dsp:cNvSpPr/>
      </dsp:nvSpPr>
      <dsp:spPr>
        <a:xfrm>
          <a:off x="0" y="1672561"/>
          <a:ext cx="8435975" cy="55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>
              <a:solidFill>
                <a:schemeClr val="tx1"/>
              </a:solidFill>
            </a:rPr>
            <a:t>편성표 자동화 </a:t>
          </a:r>
          <a:r>
            <a:rPr lang="en-US" altLang="ko-KR" sz="1800" b="1" kern="1200" dirty="0" smtClean="0">
              <a:solidFill>
                <a:schemeClr val="tx1"/>
              </a:solidFill>
            </a:rPr>
            <a:t>(Mobile)</a:t>
          </a:r>
          <a:endParaRPr lang="ko-KR" altLang="en-US" sz="1800" kern="1200" dirty="0"/>
        </a:p>
      </dsp:txBody>
      <dsp:txXfrm>
        <a:off x="26958" y="1699519"/>
        <a:ext cx="8382059" cy="498324"/>
      </dsp:txXfrm>
    </dsp:sp>
    <dsp:sp modelId="{DEF24ABF-CBAA-431F-8D1C-131474A5D7BB}">
      <dsp:nvSpPr>
        <dsp:cNvPr id="0" name=""/>
        <dsp:cNvSpPr/>
      </dsp:nvSpPr>
      <dsp:spPr>
        <a:xfrm>
          <a:off x="0" y="2405428"/>
          <a:ext cx="8435975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842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200" kern="1200" dirty="0" smtClean="0">
              <a:solidFill>
                <a:schemeClr val="tx1"/>
              </a:solidFill>
            </a:rPr>
            <a:t> 편성표상 오늘을 기준으로 다음날에 편성된 상품에 대하여 주문서 이동 까지 확인 하는 케이스 수행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kern="1200" dirty="0" smtClean="0">
              <a:solidFill>
                <a:schemeClr val="tx1"/>
              </a:solidFill>
            </a:rPr>
            <a:t> 1</a:t>
          </a:r>
          <a:r>
            <a:rPr lang="ko-KR" altLang="en-US" sz="1200" kern="1200" dirty="0" smtClean="0">
              <a:solidFill>
                <a:schemeClr val="tx1"/>
              </a:solidFill>
            </a:rPr>
            <a:t>일 </a:t>
          </a:r>
          <a:r>
            <a:rPr lang="en-US" altLang="ko-KR" sz="1200" kern="1200" dirty="0" smtClean="0">
              <a:solidFill>
                <a:schemeClr val="tx1"/>
              </a:solidFill>
            </a:rPr>
            <a:t>(AM 00:01) 1</a:t>
          </a:r>
          <a:r>
            <a:rPr lang="ko-KR" altLang="en-US" sz="1200" kern="1200" dirty="0" smtClean="0">
              <a:solidFill>
                <a:schemeClr val="tx1"/>
              </a:solidFill>
            </a:rPr>
            <a:t>회 수행</a:t>
          </a:r>
          <a:endParaRPr lang="en-US" altLang="ko-KR" sz="1200" kern="1200" dirty="0" smtClean="0">
            <a:solidFill>
              <a:schemeClr val="tx1"/>
            </a:solidFill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kern="1200" dirty="0" smtClean="0">
              <a:solidFill>
                <a:schemeClr val="tx1"/>
              </a:solidFill>
            </a:rPr>
            <a:t> </a:t>
          </a:r>
          <a:r>
            <a:rPr lang="ko-KR" altLang="en-US" sz="1200" kern="1200" dirty="0" smtClean="0">
              <a:solidFill>
                <a:schemeClr val="tx1"/>
              </a:solidFill>
            </a:rPr>
            <a:t>편성표상 </a:t>
          </a:r>
          <a:r>
            <a:rPr lang="en-US" altLang="ko-KR" sz="1200" kern="1200" dirty="0" smtClean="0">
              <a:solidFill>
                <a:schemeClr val="tx1"/>
              </a:solidFill>
            </a:rPr>
            <a:t>1~3</a:t>
          </a:r>
          <a:r>
            <a:rPr lang="ko-KR" altLang="en-US" sz="1200" kern="1200" dirty="0" smtClean="0">
              <a:solidFill>
                <a:schemeClr val="tx1"/>
              </a:solidFill>
            </a:rPr>
            <a:t>일간 편성표 상품 테스트</a:t>
          </a:r>
          <a:endParaRPr lang="en-US" altLang="ko-KR" sz="1200" kern="1200" dirty="0" smtClean="0">
            <a:solidFill>
              <a:schemeClr val="tx1"/>
            </a:solidFill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kern="1200" dirty="0" smtClean="0">
              <a:solidFill>
                <a:schemeClr val="tx1"/>
              </a:solidFill>
            </a:rPr>
            <a:t> </a:t>
          </a:r>
          <a:r>
            <a:rPr lang="ko-KR" altLang="en-US" sz="1200" kern="1200" dirty="0" smtClean="0">
              <a:solidFill>
                <a:schemeClr val="tx1"/>
              </a:solidFill>
            </a:rPr>
            <a:t>각 일별로 </a:t>
          </a:r>
          <a:r>
            <a:rPr lang="en-US" altLang="ko-KR" sz="1200" kern="1200" dirty="0" smtClean="0">
              <a:solidFill>
                <a:schemeClr val="tx1"/>
              </a:solidFill>
            </a:rPr>
            <a:t>20</a:t>
          </a:r>
          <a:r>
            <a:rPr lang="ko-KR" altLang="en-US" sz="1200" kern="1200" dirty="0" smtClean="0">
              <a:solidFill>
                <a:schemeClr val="tx1"/>
              </a:solidFill>
            </a:rPr>
            <a:t>건씩 총 </a:t>
          </a:r>
          <a:r>
            <a:rPr lang="en-US" altLang="ko-KR" sz="1200" kern="1200" dirty="0" smtClean="0">
              <a:solidFill>
                <a:schemeClr val="tx1"/>
              </a:solidFill>
            </a:rPr>
            <a:t>60</a:t>
          </a:r>
          <a:r>
            <a:rPr lang="ko-KR" altLang="en-US" sz="1200" kern="1200" dirty="0" smtClean="0">
              <a:solidFill>
                <a:schemeClr val="tx1"/>
              </a:solidFill>
            </a:rPr>
            <a:t>건 수행</a:t>
          </a:r>
          <a:endParaRPr lang="en-US" altLang="ko-KR" sz="1200" kern="1200" dirty="0" smtClean="0">
            <a:solidFill>
              <a:schemeClr val="tx1"/>
            </a:solidFill>
          </a:endParaRPr>
        </a:p>
      </dsp:txBody>
      <dsp:txXfrm>
        <a:off x="0" y="2405428"/>
        <a:ext cx="8435975" cy="1159200"/>
      </dsp:txXfrm>
    </dsp:sp>
    <dsp:sp modelId="{425B4CA9-440B-4B7B-B306-DA2555062EEA}">
      <dsp:nvSpPr>
        <dsp:cNvPr id="0" name=""/>
        <dsp:cNvSpPr/>
      </dsp:nvSpPr>
      <dsp:spPr>
        <a:xfrm>
          <a:off x="0" y="3564628"/>
          <a:ext cx="8435975" cy="55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>
              <a:solidFill>
                <a:schemeClr val="tx1"/>
              </a:solidFill>
            </a:rPr>
            <a:t>정기배포 자동화 </a:t>
          </a:r>
          <a:r>
            <a:rPr lang="en-US" altLang="ko-KR" sz="1800" b="1" kern="1200" dirty="0" smtClean="0">
              <a:solidFill>
                <a:schemeClr val="tx1"/>
              </a:solidFill>
            </a:rPr>
            <a:t>(PC / Mobile)</a:t>
          </a:r>
          <a:endParaRPr lang="en-US" altLang="ko-KR" sz="1800" kern="1200" dirty="0" smtClean="0">
            <a:solidFill>
              <a:schemeClr val="tx1"/>
            </a:solidFill>
          </a:endParaRPr>
        </a:p>
      </dsp:txBody>
      <dsp:txXfrm>
        <a:off x="26958" y="3591586"/>
        <a:ext cx="8382059" cy="498324"/>
      </dsp:txXfrm>
    </dsp:sp>
    <dsp:sp modelId="{803B1D9B-83CF-498F-8DF1-2ABD92CF1B4D}">
      <dsp:nvSpPr>
        <dsp:cNvPr id="0" name=""/>
        <dsp:cNvSpPr/>
      </dsp:nvSpPr>
      <dsp:spPr>
        <a:xfrm>
          <a:off x="0" y="4116868"/>
          <a:ext cx="8435975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842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200" kern="1200" dirty="0" smtClean="0">
              <a:solidFill>
                <a:schemeClr val="tx1"/>
              </a:solidFill>
            </a:rPr>
            <a:t>정기배포 </a:t>
          </a:r>
          <a:r>
            <a:rPr lang="en-US" altLang="ko-KR" sz="1200" kern="1200" dirty="0" smtClean="0">
              <a:solidFill>
                <a:schemeClr val="tx1"/>
              </a:solidFill>
            </a:rPr>
            <a:t>TC </a:t>
          </a:r>
          <a:r>
            <a:rPr lang="ko-KR" altLang="en-US" sz="1200" kern="1200" dirty="0" smtClean="0">
              <a:solidFill>
                <a:schemeClr val="tx1"/>
              </a:solidFill>
            </a:rPr>
            <a:t>중 자동화 수행이 가능한  케이스 테스트 수행</a:t>
          </a:r>
          <a:endParaRPr lang="en-US" altLang="ko-KR" sz="1200" kern="1200" dirty="0" smtClean="0">
            <a:solidFill>
              <a:schemeClr val="tx1"/>
            </a:solidFill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kern="1200" dirty="0" smtClean="0">
              <a:solidFill>
                <a:schemeClr val="tx1"/>
              </a:solidFill>
            </a:rPr>
            <a:t> </a:t>
          </a:r>
          <a:r>
            <a:rPr lang="ko-KR" altLang="en-US" sz="1200" kern="1200" dirty="0" smtClean="0">
              <a:solidFill>
                <a:schemeClr val="tx1"/>
              </a:solidFill>
            </a:rPr>
            <a:t>정기배포 완료 후 수행 </a:t>
          </a:r>
          <a:r>
            <a:rPr lang="en-US" altLang="ko-KR" sz="1200" kern="1200" dirty="0" smtClean="0">
              <a:solidFill>
                <a:schemeClr val="tx1"/>
              </a:solidFill>
            </a:rPr>
            <a:t>(</a:t>
          </a:r>
          <a:r>
            <a:rPr lang="ko-KR" altLang="en-US" sz="1200" kern="1200" dirty="0" smtClean="0">
              <a:solidFill>
                <a:schemeClr val="tx1"/>
              </a:solidFill>
            </a:rPr>
            <a:t>주 </a:t>
          </a:r>
          <a:r>
            <a:rPr lang="en-US" altLang="ko-KR" sz="1200" kern="1200" dirty="0" smtClean="0">
              <a:solidFill>
                <a:schemeClr val="tx1"/>
              </a:solidFill>
            </a:rPr>
            <a:t>1</a:t>
          </a:r>
          <a:r>
            <a:rPr lang="ko-KR" altLang="en-US" sz="1200" kern="1200" dirty="0" smtClean="0">
              <a:solidFill>
                <a:schemeClr val="tx1"/>
              </a:solidFill>
            </a:rPr>
            <a:t>회</a:t>
          </a:r>
          <a:r>
            <a:rPr lang="en-US" altLang="ko-KR" sz="1200" kern="1200" dirty="0" smtClean="0">
              <a:solidFill>
                <a:schemeClr val="tx1"/>
              </a:solidFill>
            </a:rPr>
            <a:t>)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kern="1200" dirty="0" smtClean="0">
              <a:solidFill>
                <a:schemeClr val="tx1"/>
              </a:solidFill>
            </a:rPr>
            <a:t> PC 72</a:t>
          </a:r>
          <a:r>
            <a:rPr lang="ko-KR" altLang="en-US" sz="1200" kern="1200" dirty="0" smtClean="0">
              <a:solidFill>
                <a:schemeClr val="tx1"/>
              </a:solidFill>
            </a:rPr>
            <a:t>건 </a:t>
          </a:r>
          <a:r>
            <a:rPr lang="en-US" altLang="ko-KR" sz="1200" kern="1200" dirty="0" smtClean="0">
              <a:solidFill>
                <a:schemeClr val="tx1"/>
              </a:solidFill>
            </a:rPr>
            <a:t>/ Mobile 88</a:t>
          </a:r>
          <a:r>
            <a:rPr lang="ko-KR" altLang="en-US" sz="1200" kern="1200" dirty="0" smtClean="0">
              <a:solidFill>
                <a:schemeClr val="tx1"/>
              </a:solidFill>
            </a:rPr>
            <a:t>건 수행</a:t>
          </a:r>
          <a:endParaRPr lang="en-US" altLang="ko-KR" sz="1200" kern="1200" dirty="0">
            <a:solidFill>
              <a:schemeClr val="tx1"/>
            </a:solidFill>
          </a:endParaRPr>
        </a:p>
      </dsp:txBody>
      <dsp:txXfrm>
        <a:off x="0" y="4116868"/>
        <a:ext cx="8435975" cy="86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AB43A-86DF-4CA1-BF8B-ACB8DB45DAB2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C5CEE-9BB2-426C-BC78-028213C17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68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BA5A6-C6FE-4705-8706-77E880604D5C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5075"/>
            <a:ext cx="444182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C9A12-6207-494A-9750-997A19D0C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17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C9A12-6207-494A-9750-997A19D0C5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8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4885266"/>
            <a:ext cx="9144000" cy="197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6737" y="5138728"/>
            <a:ext cx="7772400" cy="581274"/>
          </a:xfrm>
        </p:spPr>
        <p:txBody>
          <a:bodyPr anchor="ctr">
            <a:noAutofit/>
          </a:bodyPr>
          <a:lstStyle>
            <a:lvl1pPr algn="r">
              <a:defRPr sz="33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제목을 입력하십시오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137" y="5733522"/>
            <a:ext cx="6858000" cy="415327"/>
          </a:xfrm>
        </p:spPr>
        <p:txBody>
          <a:bodyPr anchor="ctr">
            <a:noAutofit/>
          </a:bodyPr>
          <a:lstStyle>
            <a:lvl1pPr marL="0" indent="0" algn="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2061716" y="6378836"/>
            <a:ext cx="679761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969" marR="0" indent="-130969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+mn-ea"/>
              </a:rPr>
              <a:t>www.sta.co.kr</a:t>
            </a:r>
            <a:r>
              <a:rPr lang="en-US" altLang="ko-KR" sz="800" kern="0" baseline="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+mn-ea"/>
              </a:rPr>
              <a:t> / www.sten.or.kr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79" y="6361246"/>
            <a:ext cx="1826453" cy="278816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2061716" y="6513985"/>
            <a:ext cx="679761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969" indent="-130969" algn="r" latinLnBrk="0">
              <a:lnSpc>
                <a:spcPct val="100000"/>
              </a:lnSpc>
              <a:defRPr/>
            </a:pPr>
            <a:r>
              <a:rPr lang="en-US" altLang="ko-KR" sz="800" kern="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 © 2015 by </a:t>
            </a:r>
            <a:r>
              <a:rPr lang="ko-KR" altLang="en-US" sz="800" kern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lang="en-US" altLang="ko-KR" sz="800" kern="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</a:t>
            </a:r>
            <a:r>
              <a:rPr lang="ko-KR" altLang="en-US" sz="800" kern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테스팅컨설팅 </a:t>
            </a:r>
            <a:r>
              <a:rPr lang="en-US" altLang="ko-KR" sz="800" kern="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ALL RIGHTS RESERVED</a:t>
            </a:r>
            <a:endParaRPr lang="en-US" altLang="ko-KR" sz="800" kern="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952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-8625"/>
            <a:ext cx="4025418" cy="6875254"/>
          </a:xfrm>
          <a:custGeom>
            <a:avLst/>
            <a:gdLst>
              <a:gd name="connsiteX0" fmla="*/ 0 w 3205908"/>
              <a:gd name="connsiteY0" fmla="*/ 0 h 6858001"/>
              <a:gd name="connsiteX1" fmla="*/ 3205908 w 3205908"/>
              <a:gd name="connsiteY1" fmla="*/ 0 h 6858001"/>
              <a:gd name="connsiteX2" fmla="*/ 3205908 w 3205908"/>
              <a:gd name="connsiteY2" fmla="*/ 6858001 h 6858001"/>
              <a:gd name="connsiteX3" fmla="*/ 0 w 3205908"/>
              <a:gd name="connsiteY3" fmla="*/ 6858001 h 6858001"/>
              <a:gd name="connsiteX4" fmla="*/ 0 w 3205908"/>
              <a:gd name="connsiteY4" fmla="*/ 0 h 6858001"/>
              <a:gd name="connsiteX0" fmla="*/ 0 w 4025418"/>
              <a:gd name="connsiteY0" fmla="*/ 8626 h 6866627"/>
              <a:gd name="connsiteX1" fmla="*/ 4025418 w 4025418"/>
              <a:gd name="connsiteY1" fmla="*/ 0 h 6866627"/>
              <a:gd name="connsiteX2" fmla="*/ 3205908 w 4025418"/>
              <a:gd name="connsiteY2" fmla="*/ 6866627 h 6866627"/>
              <a:gd name="connsiteX3" fmla="*/ 0 w 4025418"/>
              <a:gd name="connsiteY3" fmla="*/ 6866627 h 6866627"/>
              <a:gd name="connsiteX4" fmla="*/ 0 w 4025418"/>
              <a:gd name="connsiteY4" fmla="*/ 8626 h 6866627"/>
              <a:gd name="connsiteX0" fmla="*/ 0 w 4025418"/>
              <a:gd name="connsiteY0" fmla="*/ 8626 h 6875254"/>
              <a:gd name="connsiteX1" fmla="*/ 4025418 w 4025418"/>
              <a:gd name="connsiteY1" fmla="*/ 0 h 6875254"/>
              <a:gd name="connsiteX2" fmla="*/ 2921236 w 4025418"/>
              <a:gd name="connsiteY2" fmla="*/ 6875254 h 6875254"/>
              <a:gd name="connsiteX3" fmla="*/ 0 w 4025418"/>
              <a:gd name="connsiteY3" fmla="*/ 6866627 h 6875254"/>
              <a:gd name="connsiteX4" fmla="*/ 0 w 4025418"/>
              <a:gd name="connsiteY4" fmla="*/ 8626 h 687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5418" h="6875254">
                <a:moveTo>
                  <a:pt x="0" y="8626"/>
                </a:moveTo>
                <a:lnTo>
                  <a:pt x="4025418" y="0"/>
                </a:lnTo>
                <a:lnTo>
                  <a:pt x="2921236" y="6875254"/>
                </a:lnTo>
                <a:lnTo>
                  <a:pt x="0" y="6866627"/>
                </a:lnTo>
                <a:lnTo>
                  <a:pt x="0" y="8626"/>
                </a:ln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stretch>
              <a:fillRect l="-49778" r="-8204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6208" y="2126901"/>
            <a:ext cx="4718778" cy="395775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Contents01</a:t>
            </a:r>
            <a:endParaRPr lang="ko-KR" altLang="en-US" dirty="0" smtClean="0"/>
          </a:p>
        </p:txBody>
      </p:sp>
      <p:sp>
        <p:nvSpPr>
          <p:cNvPr id="3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649158" y="2773095"/>
            <a:ext cx="4718778" cy="395775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Contents02</a:t>
            </a:r>
            <a:endParaRPr lang="ko-KR" altLang="en-US" dirty="0" smtClean="0"/>
          </a:p>
        </p:txBody>
      </p:sp>
      <p:sp>
        <p:nvSpPr>
          <p:cNvPr id="4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52109" y="3419289"/>
            <a:ext cx="4718778" cy="395775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Contents03</a:t>
            </a:r>
            <a:endParaRPr lang="ko-KR" altLang="en-US" dirty="0" smtClean="0"/>
          </a:p>
        </p:txBody>
      </p:sp>
      <p:sp>
        <p:nvSpPr>
          <p:cNvPr id="4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455060" y="4065483"/>
            <a:ext cx="4718778" cy="395775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Contents04</a:t>
            </a:r>
            <a:endParaRPr lang="ko-KR" altLang="en-US" dirty="0" smtClean="0"/>
          </a:p>
        </p:txBody>
      </p:sp>
      <p:sp>
        <p:nvSpPr>
          <p:cNvPr id="4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58011" y="4711677"/>
            <a:ext cx="4718778" cy="395775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Contents05</a:t>
            </a:r>
            <a:endParaRPr lang="ko-KR" altLang="en-US" dirty="0" smtClean="0"/>
          </a:p>
        </p:txBody>
      </p:sp>
      <p:sp>
        <p:nvSpPr>
          <p:cNvPr id="27" name="직사각형 22"/>
          <p:cNvSpPr/>
          <p:nvPr userDrawn="1"/>
        </p:nvSpPr>
        <p:spPr>
          <a:xfrm>
            <a:off x="3747759" y="1684744"/>
            <a:ext cx="2437672" cy="45719"/>
          </a:xfrm>
          <a:custGeom>
            <a:avLst/>
            <a:gdLst>
              <a:gd name="connsiteX0" fmla="*/ 0 w 2433338"/>
              <a:gd name="connsiteY0" fmla="*/ 0 h 45719"/>
              <a:gd name="connsiteX1" fmla="*/ 2433338 w 2433338"/>
              <a:gd name="connsiteY1" fmla="*/ 0 h 45719"/>
              <a:gd name="connsiteX2" fmla="*/ 2433338 w 2433338"/>
              <a:gd name="connsiteY2" fmla="*/ 45719 h 45719"/>
              <a:gd name="connsiteX3" fmla="*/ 0 w 2433338"/>
              <a:gd name="connsiteY3" fmla="*/ 45719 h 45719"/>
              <a:gd name="connsiteX4" fmla="*/ 0 w 2433338"/>
              <a:gd name="connsiteY4" fmla="*/ 0 h 45719"/>
              <a:gd name="connsiteX0" fmla="*/ 4334 w 2437672"/>
              <a:gd name="connsiteY0" fmla="*/ 0 h 45719"/>
              <a:gd name="connsiteX1" fmla="*/ 2437672 w 2437672"/>
              <a:gd name="connsiteY1" fmla="*/ 0 h 45719"/>
              <a:gd name="connsiteX2" fmla="*/ 2437672 w 2437672"/>
              <a:gd name="connsiteY2" fmla="*/ 45719 h 45719"/>
              <a:gd name="connsiteX3" fmla="*/ 0 w 2437672"/>
              <a:gd name="connsiteY3" fmla="*/ 45719 h 45719"/>
              <a:gd name="connsiteX4" fmla="*/ 4334 w 243767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7672" h="45719">
                <a:moveTo>
                  <a:pt x="4334" y="0"/>
                </a:moveTo>
                <a:lnTo>
                  <a:pt x="2437672" y="0"/>
                </a:lnTo>
                <a:lnTo>
                  <a:pt x="2437672" y="45719"/>
                </a:lnTo>
                <a:lnTo>
                  <a:pt x="0" y="45719"/>
                </a:lnTo>
                <a:lnTo>
                  <a:pt x="4334" y="0"/>
                </a:lnTo>
                <a:close/>
              </a:path>
            </a:pathLst>
          </a:custGeom>
          <a:solidFill>
            <a:srgbClr val="0F6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274584" y="1214146"/>
            <a:ext cx="1990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0F619F"/>
                </a:solidFill>
              </a:rPr>
              <a:t>CONTENTS</a:t>
            </a:r>
            <a:endParaRPr lang="ko-KR" altLang="en-US" sz="3200">
              <a:solidFill>
                <a:srgbClr val="0F61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689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2392"/>
            <a:ext cx="4025418" cy="6875254"/>
          </a:xfrm>
          <a:custGeom>
            <a:avLst/>
            <a:gdLst>
              <a:gd name="connsiteX0" fmla="*/ 0 w 3205908"/>
              <a:gd name="connsiteY0" fmla="*/ 0 h 6858001"/>
              <a:gd name="connsiteX1" fmla="*/ 3205908 w 3205908"/>
              <a:gd name="connsiteY1" fmla="*/ 0 h 6858001"/>
              <a:gd name="connsiteX2" fmla="*/ 3205908 w 3205908"/>
              <a:gd name="connsiteY2" fmla="*/ 6858001 h 6858001"/>
              <a:gd name="connsiteX3" fmla="*/ 0 w 3205908"/>
              <a:gd name="connsiteY3" fmla="*/ 6858001 h 6858001"/>
              <a:gd name="connsiteX4" fmla="*/ 0 w 3205908"/>
              <a:gd name="connsiteY4" fmla="*/ 0 h 6858001"/>
              <a:gd name="connsiteX0" fmla="*/ 0 w 4025418"/>
              <a:gd name="connsiteY0" fmla="*/ 8626 h 6866627"/>
              <a:gd name="connsiteX1" fmla="*/ 4025418 w 4025418"/>
              <a:gd name="connsiteY1" fmla="*/ 0 h 6866627"/>
              <a:gd name="connsiteX2" fmla="*/ 3205908 w 4025418"/>
              <a:gd name="connsiteY2" fmla="*/ 6866627 h 6866627"/>
              <a:gd name="connsiteX3" fmla="*/ 0 w 4025418"/>
              <a:gd name="connsiteY3" fmla="*/ 6866627 h 6866627"/>
              <a:gd name="connsiteX4" fmla="*/ 0 w 4025418"/>
              <a:gd name="connsiteY4" fmla="*/ 8626 h 6866627"/>
              <a:gd name="connsiteX0" fmla="*/ 0 w 4025418"/>
              <a:gd name="connsiteY0" fmla="*/ 8626 h 6875254"/>
              <a:gd name="connsiteX1" fmla="*/ 4025418 w 4025418"/>
              <a:gd name="connsiteY1" fmla="*/ 0 h 6875254"/>
              <a:gd name="connsiteX2" fmla="*/ 2921236 w 4025418"/>
              <a:gd name="connsiteY2" fmla="*/ 6875254 h 6875254"/>
              <a:gd name="connsiteX3" fmla="*/ 0 w 4025418"/>
              <a:gd name="connsiteY3" fmla="*/ 6866627 h 6875254"/>
              <a:gd name="connsiteX4" fmla="*/ 0 w 4025418"/>
              <a:gd name="connsiteY4" fmla="*/ 8626 h 687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5418" h="6875254">
                <a:moveTo>
                  <a:pt x="0" y="8626"/>
                </a:moveTo>
                <a:lnTo>
                  <a:pt x="4025418" y="0"/>
                </a:lnTo>
                <a:lnTo>
                  <a:pt x="2921236" y="6875254"/>
                </a:lnTo>
                <a:lnTo>
                  <a:pt x="0" y="6866627"/>
                </a:lnTo>
                <a:lnTo>
                  <a:pt x="0" y="8626"/>
                </a:ln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stretch>
              <a:fillRect l="-48535" r="-7919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36038" y="1312952"/>
            <a:ext cx="4718778" cy="39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 baseline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Contents01</a:t>
            </a:r>
            <a:endParaRPr lang="ko-KR" altLang="en-US" dirty="0" smtClean="0"/>
          </a:p>
        </p:txBody>
      </p:sp>
      <p:sp>
        <p:nvSpPr>
          <p:cNvPr id="3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538988" y="3224915"/>
            <a:ext cx="4718778" cy="395775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Contents02</a:t>
            </a:r>
            <a:endParaRPr lang="ko-KR" altLang="en-US" dirty="0" smtClean="0"/>
          </a:p>
        </p:txBody>
      </p:sp>
      <p:sp>
        <p:nvSpPr>
          <p:cNvPr id="4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441939" y="3871109"/>
            <a:ext cx="4718778" cy="395775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Contents03</a:t>
            </a:r>
            <a:endParaRPr lang="ko-KR" altLang="en-US" dirty="0" smtClean="0"/>
          </a:p>
        </p:txBody>
      </p:sp>
      <p:sp>
        <p:nvSpPr>
          <p:cNvPr id="4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344890" y="4517303"/>
            <a:ext cx="4718778" cy="395775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Contents04</a:t>
            </a:r>
            <a:endParaRPr lang="ko-KR" altLang="en-US" dirty="0" smtClean="0"/>
          </a:p>
        </p:txBody>
      </p:sp>
      <p:sp>
        <p:nvSpPr>
          <p:cNvPr id="4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247841" y="5163497"/>
            <a:ext cx="4718778" cy="395775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Contents05</a:t>
            </a:r>
            <a:endParaRPr lang="ko-KR" altLang="en-US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636038" y="1761259"/>
            <a:ext cx="4718778" cy="1218610"/>
          </a:xfrm>
        </p:spPr>
        <p:txBody>
          <a:bodyPr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Sub01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7252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">
    <p:bg>
      <p:bgPr>
        <a:blipFill dpi="0" rotWithShape="1">
          <a:blip r:embed="rId2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519" y="1214430"/>
            <a:ext cx="8434963" cy="5074418"/>
          </a:xfrm>
        </p:spPr>
        <p:txBody>
          <a:bodyPr/>
          <a:lstStyle>
            <a:lvl1pPr>
              <a:defRPr sz="26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262" y="309871"/>
            <a:ext cx="8308405" cy="629548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432858"/>
            <a:ext cx="858387" cy="292417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322324" y="282438"/>
            <a:ext cx="73636" cy="666907"/>
          </a:xfrm>
          <a:prstGeom prst="rect">
            <a:avLst/>
          </a:prstGeom>
          <a:solidFill>
            <a:srgbClr val="0F6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90651" y="282438"/>
            <a:ext cx="73636" cy="666907"/>
          </a:xfrm>
          <a:prstGeom prst="rect">
            <a:avLst/>
          </a:prstGeom>
          <a:solidFill>
            <a:srgbClr val="96B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322324" y="949345"/>
            <a:ext cx="8495343" cy="0"/>
          </a:xfrm>
          <a:prstGeom prst="line">
            <a:avLst/>
          </a:prstGeom>
          <a:ln w="15875">
            <a:solidFill>
              <a:srgbClr val="0F61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506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76816" y="4109136"/>
            <a:ext cx="3573117" cy="520286"/>
          </a:xfrm>
        </p:spPr>
        <p:txBody>
          <a:bodyPr>
            <a:noAutofit/>
          </a:bodyPr>
          <a:lstStyle>
            <a:lvl1pPr algn="ctr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1"/>
            <a:ext cx="9144000" cy="3547430"/>
          </a:xfrm>
          <a:prstGeom prst="rect">
            <a:avLst/>
          </a:prstGeom>
          <a:blipFill>
            <a:blip r:embed="rId2">
              <a:alphaModFix amt="57000"/>
            </a:blip>
            <a:srcRect/>
            <a:stretch>
              <a:fillRect t="-22078" b="-7124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67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58A29-509B-4867-862E-EA0BEB7FA4DE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D1104-17D5-44B1-BCA2-A68AABC2D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85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8" r:id="rId3"/>
    <p:sldLayoutId id="2147483662" r:id="rId4"/>
    <p:sldLayoutId id="214748366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CJmall</a:t>
            </a:r>
            <a:r>
              <a:rPr lang="ko-KR" altLang="en-US" dirty="0" smtClean="0"/>
              <a:t> 자동화 테스트 </a:t>
            </a:r>
            <a:r>
              <a:rPr lang="ko-KR" altLang="en-US" dirty="0" err="1" smtClean="0"/>
              <a:t>리뉴얼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85072" y="5943600"/>
            <a:ext cx="5503653" cy="83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93" y="5913587"/>
            <a:ext cx="3343275" cy="866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5971456"/>
            <a:ext cx="2495550" cy="781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89" y="5875487"/>
            <a:ext cx="11715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인수인계 현황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0881" y="1094543"/>
            <a:ext cx="8435975" cy="655608"/>
          </a:xfrm>
          <a:prstGeom prst="roundRect">
            <a:avLst/>
          </a:prstGeom>
          <a:solidFill>
            <a:srgbClr val="0F61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3000" dirty="0" err="1" smtClean="0">
                <a:solidFill>
                  <a:schemeClr val="bg1"/>
                </a:solidFill>
              </a:rPr>
              <a:t>CJmall</a:t>
            </a:r>
            <a:r>
              <a:rPr lang="en-US" altLang="ko-KR" sz="3000" dirty="0" smtClean="0">
                <a:solidFill>
                  <a:schemeClr val="bg1"/>
                </a:solidFill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</a:rPr>
              <a:t>자동화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262" y="1905275"/>
            <a:ext cx="80912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자동화 케이스 </a:t>
            </a:r>
            <a:r>
              <a:rPr lang="en-US" altLang="ko-KR" dirty="0" smtClean="0"/>
              <a:t>(PC 63</a:t>
            </a:r>
            <a:r>
              <a:rPr lang="ko-KR" altLang="en-US" dirty="0" smtClean="0"/>
              <a:t>건 </a:t>
            </a:r>
            <a:r>
              <a:rPr lang="en-US" altLang="ko-KR" dirty="0" smtClean="0"/>
              <a:t>/ Mobile 59</a:t>
            </a:r>
            <a:r>
              <a:rPr lang="ko-KR" altLang="en-US" dirty="0" smtClean="0"/>
              <a:t>건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개발 완료</a:t>
            </a:r>
            <a:endParaRPr lang="en-US" altLang="ko-KR" dirty="0" smtClean="0"/>
          </a:p>
          <a:p>
            <a:pPr lvl="0">
              <a:lnSpc>
                <a:spcPct val="20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자동화 </a:t>
            </a:r>
            <a:r>
              <a:rPr lang="en-US" altLang="ko-KR" dirty="0" smtClean="0"/>
              <a:t>PC Jenkins </a:t>
            </a:r>
            <a:r>
              <a:rPr lang="ko-KR" altLang="en-US" dirty="0" smtClean="0"/>
              <a:t>설정 및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옵션 인계 완료</a:t>
            </a:r>
            <a:endParaRPr lang="en-US" altLang="ko-KR" dirty="0" smtClean="0"/>
          </a:p>
          <a:p>
            <a:pPr lvl="0">
              <a:lnSpc>
                <a:spcPct val="200000"/>
              </a:lnSpc>
            </a:pPr>
            <a:r>
              <a:rPr lang="en-US" altLang="ko-KR" dirty="0" smtClean="0"/>
              <a:t>- Slack </a:t>
            </a:r>
            <a:r>
              <a:rPr lang="ko-KR" altLang="en-US" dirty="0" smtClean="0"/>
              <a:t>연동 완료 및 보고 방법 인수 인계 완료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편성표 </a:t>
            </a:r>
            <a:r>
              <a:rPr lang="ko-KR" altLang="en-US" dirty="0"/>
              <a:t>자동화 </a:t>
            </a:r>
            <a:r>
              <a:rPr lang="ko-KR" altLang="en-US" dirty="0" smtClean="0"/>
              <a:t>스크립트 </a:t>
            </a:r>
            <a:r>
              <a:rPr lang="en-US" altLang="ko-KR" dirty="0"/>
              <a:t>(PC / Mobile </a:t>
            </a:r>
            <a:r>
              <a:rPr lang="ko-KR" altLang="en-US" dirty="0"/>
              <a:t>각 </a:t>
            </a:r>
            <a:r>
              <a:rPr lang="en-US" altLang="ko-KR" dirty="0"/>
              <a:t>20</a:t>
            </a:r>
            <a:r>
              <a:rPr lang="ko-KR" altLang="en-US" dirty="0"/>
              <a:t>건</a:t>
            </a:r>
            <a:r>
              <a:rPr lang="en-US" altLang="ko-KR" dirty="0"/>
              <a:t>) </a:t>
            </a:r>
            <a:r>
              <a:rPr lang="ko-KR" altLang="en-US" dirty="0" smtClean="0"/>
              <a:t>개발 완료</a:t>
            </a:r>
            <a:endParaRPr lang="en-US" altLang="ko-KR" dirty="0"/>
          </a:p>
          <a:p>
            <a:pPr lvl="0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3071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인수인계 현황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0881" y="1094543"/>
            <a:ext cx="8435975" cy="655608"/>
          </a:xfrm>
          <a:prstGeom prst="roundRect">
            <a:avLst/>
          </a:prstGeom>
          <a:solidFill>
            <a:srgbClr val="0F61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3000" dirty="0" err="1">
                <a:solidFill>
                  <a:schemeClr val="bg1"/>
                </a:solidFill>
              </a:rPr>
              <a:t>SonarQube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8492" y="1750151"/>
            <a:ext cx="80912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000"/>
              </a:lnSpc>
            </a:pPr>
            <a:r>
              <a:rPr lang="en-US" altLang="ko-KR" sz="1200" dirty="0"/>
              <a:t>- PMD, </a:t>
            </a:r>
            <a:r>
              <a:rPr lang="en-US" altLang="ko-KR" sz="1200" dirty="0" err="1"/>
              <a:t>Findbugs</a:t>
            </a:r>
            <a:r>
              <a:rPr lang="en-US" altLang="ko-KR" sz="1200" dirty="0"/>
              <a:t> </a:t>
            </a:r>
            <a:r>
              <a:rPr lang="ko-KR" altLang="en-US" sz="1200" dirty="0"/>
              <a:t>플러그인 설치 완료</a:t>
            </a:r>
            <a:endParaRPr lang="en-US" altLang="ko-KR" sz="1200" dirty="0"/>
          </a:p>
          <a:p>
            <a:pPr lvl="0">
              <a:lnSpc>
                <a:spcPts val="2000"/>
              </a:lnSpc>
            </a:pPr>
            <a:r>
              <a:rPr lang="en-US" altLang="ko-KR" sz="1200" dirty="0"/>
              <a:t>- Coding rules 107</a:t>
            </a:r>
            <a:r>
              <a:rPr lang="ko-KR" altLang="en-US" sz="1200" dirty="0"/>
              <a:t>개 설정 완료</a:t>
            </a:r>
            <a:endParaRPr lang="en-US" altLang="ko-KR" sz="1200" dirty="0"/>
          </a:p>
          <a:p>
            <a:pPr lvl="0">
              <a:lnSpc>
                <a:spcPts val="2000"/>
              </a:lnSpc>
            </a:pPr>
            <a:r>
              <a:rPr lang="en-US" altLang="ko-KR" sz="1200" dirty="0" smtClean="0"/>
              <a:t>- Minor</a:t>
            </a:r>
            <a:r>
              <a:rPr lang="en-US" altLang="ko-KR" sz="1200" dirty="0"/>
              <a:t>, info </a:t>
            </a:r>
            <a:r>
              <a:rPr lang="en-US" altLang="ko-KR" sz="1200" dirty="0" smtClean="0"/>
              <a:t>issue </a:t>
            </a:r>
            <a:r>
              <a:rPr lang="ko-KR" altLang="en-US" sz="1200" dirty="0" smtClean="0"/>
              <a:t>가 제외된 </a:t>
            </a:r>
            <a:r>
              <a:rPr lang="en-US" altLang="ko-KR" sz="1200" dirty="0" smtClean="0"/>
              <a:t>67</a:t>
            </a:r>
            <a:r>
              <a:rPr lang="ko-KR" altLang="en-US" sz="1200" dirty="0" smtClean="0"/>
              <a:t>개 </a:t>
            </a:r>
            <a:r>
              <a:rPr lang="en-US" altLang="ko-KR" sz="1200" dirty="0" smtClean="0"/>
              <a:t>Coding rules </a:t>
            </a:r>
            <a:r>
              <a:rPr lang="ko-KR" altLang="en-US" sz="1200" dirty="0" smtClean="0"/>
              <a:t>설정 완료</a:t>
            </a:r>
            <a:endParaRPr lang="en-US" altLang="ko-KR" sz="1200" dirty="0" smtClean="0"/>
          </a:p>
          <a:p>
            <a:pPr lvl="0">
              <a:lnSpc>
                <a:spcPts val="2000"/>
              </a:lnSpc>
            </a:pPr>
            <a:r>
              <a:rPr lang="en-US" altLang="ko-KR" sz="1200" dirty="0" smtClean="0"/>
              <a:t>- 12</a:t>
            </a:r>
            <a:r>
              <a:rPr lang="ko-KR" altLang="en-US" sz="1200" dirty="0" smtClean="0"/>
              <a:t>개 </a:t>
            </a:r>
            <a:r>
              <a:rPr lang="en-US" altLang="ko-KR" sz="1200" dirty="0" smtClean="0"/>
              <a:t>Repository (</a:t>
            </a:r>
            <a:r>
              <a:rPr lang="en-US" altLang="ko-KR" sz="1200" dirty="0" err="1" smtClean="0"/>
              <a:t>Git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개</a:t>
            </a:r>
            <a:r>
              <a:rPr lang="en-US" altLang="ko-KR" sz="1200" dirty="0" smtClean="0"/>
              <a:t>, SVN 2</a:t>
            </a:r>
            <a:r>
              <a:rPr lang="ko-KR" altLang="en-US" sz="1200" dirty="0" smtClean="0"/>
              <a:t>개</a:t>
            </a:r>
            <a:r>
              <a:rPr lang="en-US" altLang="ko-KR" sz="1200" dirty="0" smtClean="0"/>
              <a:t>) Jenkins / </a:t>
            </a:r>
            <a:r>
              <a:rPr lang="en-US" altLang="ko-KR" sz="1200" dirty="0" err="1" smtClean="0"/>
              <a:t>SonarQube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연동 완료</a:t>
            </a:r>
            <a:endParaRPr lang="en-US" altLang="ko-KR" sz="1200" dirty="0" smtClean="0"/>
          </a:p>
          <a:p>
            <a:pPr lvl="0">
              <a:lnSpc>
                <a:spcPts val="2000"/>
              </a:lnSpc>
            </a:pPr>
            <a:r>
              <a:rPr lang="en-US" altLang="ko-KR" sz="1200" dirty="0" smtClean="0"/>
              <a:t>- Repository </a:t>
            </a:r>
            <a:r>
              <a:rPr lang="ko-KR" altLang="en-US" sz="1200" dirty="0" smtClean="0"/>
              <a:t>별 </a:t>
            </a:r>
            <a:r>
              <a:rPr lang="en-US" altLang="ko-KR" sz="1200" dirty="0" smtClean="0"/>
              <a:t>107 Coding rule </a:t>
            </a:r>
            <a:r>
              <a:rPr lang="ko-KR" altLang="en-US" sz="1200" dirty="0" smtClean="0"/>
              <a:t>적용 완료</a:t>
            </a:r>
            <a:endParaRPr lang="en-US" altLang="ko-KR" sz="1200" dirty="0" smtClean="0"/>
          </a:p>
          <a:p>
            <a:pPr lvl="0">
              <a:lnSpc>
                <a:spcPts val="2000"/>
              </a:lnSpc>
            </a:pP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/ SVN </a:t>
            </a:r>
            <a:r>
              <a:rPr lang="ko-KR" altLang="en-US" sz="1200" dirty="0" smtClean="0"/>
              <a:t>별 </a:t>
            </a:r>
            <a:r>
              <a:rPr lang="en-US" altLang="ko-KR" sz="1200" dirty="0" smtClean="0"/>
              <a:t>Repository </a:t>
            </a:r>
            <a:r>
              <a:rPr lang="ko-KR" altLang="en-US" sz="1200" dirty="0" smtClean="0"/>
              <a:t>묶음 </a:t>
            </a:r>
            <a:r>
              <a:rPr lang="en-US" altLang="ko-KR" sz="1200" dirty="0" smtClean="0"/>
              <a:t>67</a:t>
            </a:r>
            <a:r>
              <a:rPr lang="ko-KR" altLang="en-US" sz="1200" dirty="0" smtClean="0"/>
              <a:t>개 </a:t>
            </a:r>
            <a:r>
              <a:rPr lang="en-US" altLang="ko-KR" sz="1200" dirty="0" smtClean="0"/>
              <a:t>Coding rules </a:t>
            </a:r>
            <a:r>
              <a:rPr lang="ko-KR" altLang="en-US" sz="1200" dirty="0" smtClean="0"/>
              <a:t>설정 완료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3" y="3786128"/>
            <a:ext cx="7008605" cy="298110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01663" y="4416726"/>
            <a:ext cx="7008605" cy="16217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1662" y="6246282"/>
            <a:ext cx="7008605" cy="3184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4" idx="3"/>
          </p:cNvCxnSpPr>
          <p:nvPr/>
        </p:nvCxnSpPr>
        <p:spPr>
          <a:xfrm flipV="1">
            <a:off x="7410268" y="2923640"/>
            <a:ext cx="646980" cy="2303969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7" idx="3"/>
          </p:cNvCxnSpPr>
          <p:nvPr/>
        </p:nvCxnSpPr>
        <p:spPr>
          <a:xfrm flipV="1">
            <a:off x="7410267" y="4045601"/>
            <a:ext cx="646981" cy="2359891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226280" y="2923640"/>
            <a:ext cx="4830968" cy="86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01661" y="4234814"/>
            <a:ext cx="7008605" cy="15555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01660" y="6066432"/>
            <a:ext cx="7008605" cy="15555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10265" y="4312593"/>
            <a:ext cx="359601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6" idx="3"/>
          </p:cNvCxnSpPr>
          <p:nvPr/>
        </p:nvCxnSpPr>
        <p:spPr>
          <a:xfrm>
            <a:off x="7410265" y="6144212"/>
            <a:ext cx="359601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769866" y="3200398"/>
            <a:ext cx="0" cy="294381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4278703" y="3192111"/>
            <a:ext cx="3491163" cy="16905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03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인수인계 현황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0881" y="1094543"/>
            <a:ext cx="8435975" cy="655608"/>
          </a:xfrm>
          <a:prstGeom prst="roundRect">
            <a:avLst/>
          </a:prstGeom>
          <a:solidFill>
            <a:srgbClr val="0F61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3000" dirty="0" err="1">
                <a:solidFill>
                  <a:schemeClr val="bg1"/>
                </a:solidFill>
              </a:rPr>
              <a:t>SonarQube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32" y="4168589"/>
            <a:ext cx="4051459" cy="21870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32" y="1777046"/>
            <a:ext cx="4051459" cy="23196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3" y="1777046"/>
            <a:ext cx="4030597" cy="457861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46507" y="3334871"/>
            <a:ext cx="1373326" cy="340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46507" y="5504330"/>
            <a:ext cx="1373326" cy="340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46507" y="5063025"/>
            <a:ext cx="1373326" cy="340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920754" y="4631490"/>
            <a:ext cx="1775238" cy="246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SVN/</a:t>
            </a: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묶음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 </a:t>
            </a:r>
            <a:r>
              <a:rPr lang="en-US" altLang="ko-KR" sz="1000" dirty="0" smtClean="0"/>
              <a:t>Project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적용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2293315" y="5258271"/>
            <a:ext cx="1184991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한국어팩</a:t>
            </a:r>
            <a:r>
              <a:rPr lang="ko-KR" altLang="en-US" sz="1200" dirty="0" smtClean="0"/>
              <a:t> 추가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293315" y="5683624"/>
            <a:ext cx="1247744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PMD plugin </a:t>
            </a:r>
            <a:r>
              <a:rPr lang="ko-KR" altLang="en-US" sz="1200" dirty="0" smtClean="0"/>
              <a:t>추가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293314" y="3537029"/>
            <a:ext cx="1516685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Findbugs</a:t>
            </a:r>
            <a:r>
              <a:rPr lang="en-US" altLang="ko-KR" sz="1200" dirty="0" smtClean="0"/>
              <a:t> plugin </a:t>
            </a:r>
            <a:r>
              <a:rPr lang="ko-KR" altLang="en-US" sz="1200" dirty="0" smtClean="0"/>
              <a:t>추가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840071" y="2213052"/>
            <a:ext cx="1855921" cy="246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Repository</a:t>
            </a:r>
            <a:r>
              <a:rPr lang="ko-KR" altLang="en-US" sz="1000" dirty="0" smtClean="0"/>
              <a:t>별 </a:t>
            </a:r>
            <a:r>
              <a:rPr lang="en-US" altLang="ko-KR" sz="1000" dirty="0" smtClean="0"/>
              <a:t>12</a:t>
            </a:r>
            <a:r>
              <a:rPr lang="ko-KR" altLang="en-US" sz="1000" dirty="0" smtClean="0"/>
              <a:t>개 </a:t>
            </a:r>
            <a:r>
              <a:rPr lang="en-US" altLang="ko-KR" sz="1000" dirty="0" smtClean="0"/>
              <a:t>Project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적용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060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1449" y="3830128"/>
            <a:ext cx="38301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/>
              <a:t>Q&amp;A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85460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5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자동화 테스트 운영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변경전</a:t>
            </a:r>
            <a:r>
              <a:rPr lang="en-US" altLang="ko-KR" dirty="0" smtClean="0"/>
              <a:t>)</a:t>
            </a:r>
            <a:endParaRPr lang="ko-KR" altLang="en-US" sz="16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ko-KR" altLang="en-US" dirty="0" err="1" smtClean="0"/>
              <a:t>변경전</a:t>
            </a:r>
            <a:r>
              <a:rPr lang="ko-KR" altLang="en-US" dirty="0" smtClean="0"/>
              <a:t> 이슈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 smtClean="0"/>
              <a:t>자동화 테스트 운영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변경후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ko-KR" altLang="en-US" dirty="0" smtClean="0"/>
              <a:t>추후 개발 범위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ko-KR" altLang="en-US" dirty="0" smtClean="0"/>
              <a:t>인수인계 현황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89764" y="212690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1.</a:t>
            </a:r>
            <a:endParaRPr lang="ko-KR" altLang="en-US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93418" y="277491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2.</a:t>
            </a:r>
            <a:endParaRPr lang="ko-KR" altLang="en-US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97072" y="34174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3.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00726" y="406730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4.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04380" y="470985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5.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4" name="텍스트 개체 틀 5"/>
          <p:cNvSpPr txBox="1">
            <a:spLocks/>
          </p:cNvSpPr>
          <p:nvPr/>
        </p:nvSpPr>
        <p:spPr>
          <a:xfrm>
            <a:off x="4236548" y="5329607"/>
            <a:ext cx="4718778" cy="395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82917" y="532778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6.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934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자동화 테스트 운영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변경전</a:t>
            </a:r>
            <a:r>
              <a:rPr lang="en-US" altLang="ko-KR" dirty="0" smtClean="0"/>
              <a:t>)</a:t>
            </a:r>
            <a:endParaRPr lang="ko-KR" altLang="en-US" sz="2400" dirty="0"/>
          </a:p>
        </p:txBody>
      </p:sp>
      <p:graphicFrame>
        <p:nvGraphicFramePr>
          <p:cNvPr id="2" name="내용 개체 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837722"/>
              </p:ext>
            </p:extLst>
          </p:nvPr>
        </p:nvGraphicFramePr>
        <p:xfrm>
          <a:off x="354013" y="1214438"/>
          <a:ext cx="8435975" cy="5074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886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변경전</a:t>
            </a:r>
            <a:r>
              <a:rPr lang="ko-KR" altLang="en-US" dirty="0"/>
              <a:t> </a:t>
            </a:r>
            <a:r>
              <a:rPr lang="ko-KR" altLang="en-US" dirty="0" smtClean="0"/>
              <a:t>이슈</a:t>
            </a:r>
            <a:endParaRPr lang="ko-KR" altLang="en-US" dirty="0"/>
          </a:p>
        </p:txBody>
      </p:sp>
      <p:graphicFrame>
        <p:nvGraphicFramePr>
          <p:cNvPr id="17" name="내용 개체 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386312"/>
              </p:ext>
            </p:extLst>
          </p:nvPr>
        </p:nvGraphicFramePr>
        <p:xfrm>
          <a:off x="354013" y="1199073"/>
          <a:ext cx="8435976" cy="4854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4681"/>
                <a:gridCol w="6081295"/>
              </a:tblGrid>
              <a:tr h="3739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이슈 종류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이슈 상세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39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 smtClean="0"/>
                        <a:t>범용성</a:t>
                      </a:r>
                      <a:r>
                        <a:rPr lang="ko-KR" altLang="en-US" sz="2000" dirty="0" smtClean="0"/>
                        <a:t> 낮음</a:t>
                      </a:r>
                      <a:endParaRPr lang="ko-KR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dirty="0" smtClean="0"/>
                        <a:t>생방송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편성표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정기배포 별 활용범위 낮음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baseline="0" dirty="0" smtClean="0"/>
                        <a:t>특징적인 기능이 없음</a:t>
                      </a:r>
                      <a:endParaRPr lang="en-US" altLang="ko-KR" baseline="0" dirty="0" smtClean="0"/>
                    </a:p>
                  </a:txBody>
                  <a:tcPr>
                    <a:noFill/>
                  </a:tcPr>
                </a:tc>
              </a:tr>
              <a:tr h="3739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일관성 없는 코드</a:t>
                      </a:r>
                      <a:endParaRPr lang="ko-KR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dirty="0" smtClean="0"/>
                        <a:t>판별식 별로 서로 상이한 코드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dirty="0" err="1" smtClean="0"/>
                        <a:t>같은기능</a:t>
                      </a:r>
                      <a:r>
                        <a:rPr lang="ko-KR" altLang="en-US" dirty="0" smtClean="0"/>
                        <a:t> 서로 다른 예외처리</a:t>
                      </a:r>
                      <a:endParaRPr lang="en-US" altLang="ko-KR" dirty="0" smtClean="0"/>
                    </a:p>
                  </a:txBody>
                  <a:tcPr>
                    <a:noFill/>
                  </a:tcPr>
                </a:tc>
              </a:tr>
              <a:tr h="3739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PC/Mobile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별 다른 </a:t>
                      </a:r>
                      <a:r>
                        <a:rPr lang="en-US" altLang="ko-KR" sz="2000" baseline="0" dirty="0" smtClean="0"/>
                        <a:t>Test Case</a:t>
                      </a:r>
                      <a:endParaRPr lang="ko-KR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dirty="0" smtClean="0"/>
                        <a:t>PC,</a:t>
                      </a:r>
                      <a:r>
                        <a:rPr lang="en-US" altLang="ko-KR" baseline="0" dirty="0" smtClean="0"/>
                        <a:t> Mobile </a:t>
                      </a:r>
                      <a:r>
                        <a:rPr lang="ko-KR" altLang="en-US" baseline="0" dirty="0" smtClean="0"/>
                        <a:t>별 서로 </a:t>
                      </a:r>
                      <a:r>
                        <a:rPr lang="en-US" altLang="ko-KR" baseline="0" dirty="0" smtClean="0"/>
                        <a:t>Test Case </a:t>
                      </a:r>
                      <a:r>
                        <a:rPr lang="ko-KR" altLang="en-US" baseline="0" dirty="0" smtClean="0"/>
                        <a:t>가 다름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baseline="0" dirty="0" smtClean="0"/>
                        <a:t>일부 서로 상이한 테스트 케이스 수행</a:t>
                      </a:r>
                      <a:endParaRPr lang="en-US" altLang="ko-KR" baseline="0" dirty="0" smtClean="0"/>
                    </a:p>
                  </a:txBody>
                  <a:tcPr>
                    <a:noFill/>
                  </a:tcPr>
                </a:tc>
              </a:tr>
              <a:tr h="3739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코드 복잡도 높음</a:t>
                      </a:r>
                      <a:endParaRPr lang="ko-KR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dirty="0" smtClean="0"/>
                        <a:t>불필요한 코드 삽입이 많음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dirty="0" smtClean="0"/>
                        <a:t>복잡도 높은 </a:t>
                      </a:r>
                      <a:r>
                        <a:rPr lang="en-US" altLang="ko-KR" dirty="0" smtClean="0"/>
                        <a:t>Case -&gt;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코딩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작업을 통하여 코드 복잡도 높은 </a:t>
                      </a:r>
                      <a:r>
                        <a:rPr lang="en-US" altLang="ko-KR" dirty="0" smtClean="0"/>
                        <a:t>Case</a:t>
                      </a:r>
                      <a:r>
                        <a:rPr lang="ko-KR" altLang="en-US" dirty="0" smtClean="0"/>
                        <a:t>가 존재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dirty="0" smtClean="0"/>
                        <a:t>유지 보수 및 코드 파악에 어려움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8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자동화 테스트 운영 </a:t>
            </a:r>
            <a:r>
              <a:rPr lang="en-US" altLang="ko-KR" dirty="0"/>
              <a:t>(</a:t>
            </a:r>
            <a:r>
              <a:rPr lang="ko-KR" altLang="en-US" dirty="0" err="1"/>
              <a:t>변경후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833590" y="3010619"/>
            <a:ext cx="1984077" cy="6124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긴급배포 테스트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833589" y="3910615"/>
            <a:ext cx="1984077" cy="6124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정기배포 테스트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833589" y="4810610"/>
            <a:ext cx="1984077" cy="6124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테스트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0881" y="1094543"/>
            <a:ext cx="8435975" cy="655608"/>
          </a:xfrm>
          <a:prstGeom prst="roundRect">
            <a:avLst/>
          </a:prstGeom>
          <a:solidFill>
            <a:srgbClr val="0F61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 err="1" smtClean="0"/>
              <a:t>범용성</a:t>
            </a:r>
            <a:r>
              <a:rPr lang="ko-KR" altLang="en-US" sz="3000" dirty="0" smtClean="0"/>
              <a:t> 증가</a:t>
            </a:r>
            <a:endParaRPr lang="ko-KR" altLang="en-US" sz="3000" dirty="0"/>
          </a:p>
        </p:txBody>
      </p:sp>
      <p:sp>
        <p:nvSpPr>
          <p:cNvPr id="18" name="TextBox 17"/>
          <p:cNvSpPr txBox="1"/>
          <p:nvPr/>
        </p:nvSpPr>
        <p:spPr>
          <a:xfrm>
            <a:off x="509262" y="2040207"/>
            <a:ext cx="6400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ko-KR" altLang="en-US" dirty="0" smtClean="0"/>
              <a:t>긴급배포 </a:t>
            </a:r>
            <a:r>
              <a:rPr lang="ko-KR" altLang="en-US" dirty="0"/>
              <a:t>테스트 활용 </a:t>
            </a:r>
            <a:r>
              <a:rPr lang="en-US" altLang="ko-KR" dirty="0"/>
              <a:t>(</a:t>
            </a:r>
            <a:r>
              <a:rPr lang="ko-KR" altLang="en-US" dirty="0"/>
              <a:t>새벽 긴급 대응 및 긴급 </a:t>
            </a:r>
            <a:r>
              <a:rPr lang="ko-KR" altLang="en-US" dirty="0" err="1"/>
              <a:t>배포시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정기배포 테스트 활용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로그인 테스트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4592510" y="3250695"/>
            <a:ext cx="1932315" cy="193231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/>
              <a:t>변경후</a:t>
            </a:r>
            <a:endParaRPr lang="en-US" altLang="ko-KR" sz="3000" dirty="0" smtClean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개의 스크립트 다양한 운영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19" idx="6"/>
            <a:endCxn id="13" idx="1"/>
          </p:cNvCxnSpPr>
          <p:nvPr/>
        </p:nvCxnSpPr>
        <p:spPr>
          <a:xfrm flipV="1">
            <a:off x="6524825" y="3316857"/>
            <a:ext cx="308765" cy="8999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9" idx="6"/>
            <a:endCxn id="14" idx="1"/>
          </p:cNvCxnSpPr>
          <p:nvPr/>
        </p:nvCxnSpPr>
        <p:spPr>
          <a:xfrm>
            <a:off x="6524825" y="4216853"/>
            <a:ext cx="3087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9" idx="6"/>
            <a:endCxn id="15" idx="1"/>
          </p:cNvCxnSpPr>
          <p:nvPr/>
        </p:nvCxnSpPr>
        <p:spPr>
          <a:xfrm>
            <a:off x="6524825" y="4216853"/>
            <a:ext cx="308764" cy="8999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2545155" y="3250694"/>
            <a:ext cx="1932315" cy="193231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/>
              <a:t>변경전</a:t>
            </a:r>
            <a:endParaRPr lang="en-US" altLang="ko-KR" sz="3000" dirty="0" smtClean="0"/>
          </a:p>
        </p:txBody>
      </p:sp>
      <p:sp>
        <p:nvSpPr>
          <p:cNvPr id="45" name="직사각형 44"/>
          <p:cNvSpPr/>
          <p:nvPr/>
        </p:nvSpPr>
        <p:spPr>
          <a:xfrm>
            <a:off x="252315" y="3010619"/>
            <a:ext cx="1984077" cy="6124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생방송 자동화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52314" y="3910615"/>
            <a:ext cx="1984077" cy="6124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편성표 자동화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52314" y="4810610"/>
            <a:ext cx="1984077" cy="6124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정기배포 자동화</a:t>
            </a:r>
            <a:endParaRPr lang="ko-KR" altLang="en-US" dirty="0"/>
          </a:p>
        </p:txBody>
      </p:sp>
      <p:cxnSp>
        <p:nvCxnSpPr>
          <p:cNvPr id="52" name="직선 화살표 연결선 51"/>
          <p:cNvCxnSpPr>
            <a:stCxn id="44" idx="2"/>
            <a:endCxn id="45" idx="3"/>
          </p:cNvCxnSpPr>
          <p:nvPr/>
        </p:nvCxnSpPr>
        <p:spPr>
          <a:xfrm flipH="1" flipV="1">
            <a:off x="2236392" y="3316857"/>
            <a:ext cx="308763" cy="8999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4" idx="2"/>
            <a:endCxn id="46" idx="3"/>
          </p:cNvCxnSpPr>
          <p:nvPr/>
        </p:nvCxnSpPr>
        <p:spPr>
          <a:xfrm flipH="1">
            <a:off x="2236391" y="4216852"/>
            <a:ext cx="30876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4" idx="2"/>
            <a:endCxn id="47" idx="3"/>
          </p:cNvCxnSpPr>
          <p:nvPr/>
        </p:nvCxnSpPr>
        <p:spPr>
          <a:xfrm flipH="1">
            <a:off x="2236391" y="4216852"/>
            <a:ext cx="308764" cy="8999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545155" y="5249173"/>
            <a:ext cx="1932315" cy="12680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용도별 자동화 운영</a:t>
            </a:r>
            <a:endParaRPr lang="en-US" altLang="ko-KR" sz="1200" b="1" dirty="0" smtClean="0"/>
          </a:p>
          <a:p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생방송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건</a:t>
            </a:r>
            <a:r>
              <a:rPr lang="en-US" altLang="ko-KR" sz="1000" dirty="0" smtClean="0"/>
              <a:t>(PC/Mobile)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편성표  </a:t>
            </a:r>
            <a:r>
              <a:rPr lang="en-US" altLang="ko-KR" sz="1000" dirty="0" smtClean="0"/>
              <a:t>60</a:t>
            </a:r>
            <a:r>
              <a:rPr lang="ko-KR" altLang="en-US" sz="1000" dirty="0" smtClean="0"/>
              <a:t>건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정기배포</a:t>
            </a:r>
            <a:r>
              <a:rPr lang="en-US" altLang="ko-KR" sz="1000" dirty="0" smtClean="0"/>
              <a:t> 160</a:t>
            </a:r>
            <a:r>
              <a:rPr lang="ko-KR" altLang="en-US" sz="1000" dirty="0" smtClean="0"/>
              <a:t>건 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4592510" y="5249172"/>
            <a:ext cx="1932315" cy="12680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로그인 위주 자동화 운영</a:t>
            </a:r>
            <a:endParaRPr lang="en-US" altLang="ko-KR" sz="1200" b="1" dirty="0" smtClean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동일한 테스트 케이스 운영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PC 63</a:t>
            </a:r>
            <a:r>
              <a:rPr lang="ko-KR" altLang="en-US" sz="1000" dirty="0" smtClean="0"/>
              <a:t>건</a:t>
            </a:r>
            <a:r>
              <a:rPr lang="en-US" altLang="ko-KR" sz="1000" dirty="0" smtClean="0"/>
              <a:t>, Mobile 59</a:t>
            </a:r>
            <a:r>
              <a:rPr lang="ko-KR" altLang="en-US" sz="1000" dirty="0" smtClean="0"/>
              <a:t>건</a:t>
            </a:r>
            <a:endParaRPr lang="en-US" altLang="ko-KR" sz="1000" dirty="0" smtClean="0"/>
          </a:p>
          <a:p>
            <a:r>
              <a:rPr lang="en-US" altLang="ko-KR" sz="1000" dirty="0" smtClean="0"/>
              <a:t>     (PC </a:t>
            </a:r>
            <a:r>
              <a:rPr lang="ko-KR" altLang="en-US" sz="1000" dirty="0" smtClean="0"/>
              <a:t>에서만 </a:t>
            </a:r>
            <a:r>
              <a:rPr lang="ko-KR" altLang="en-US" sz="1000" dirty="0" err="1" smtClean="0"/>
              <a:t>확인가능한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건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0978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자동화 테스트 운영 </a:t>
            </a:r>
            <a:r>
              <a:rPr lang="en-US" altLang="ko-KR" dirty="0"/>
              <a:t>(</a:t>
            </a:r>
            <a:r>
              <a:rPr lang="ko-KR" altLang="en-US" dirty="0" err="1"/>
              <a:t>변경후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54013" y="1854684"/>
            <a:ext cx="2644775" cy="62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 smtClean="0"/>
              <a:t>동일한 판별식</a:t>
            </a:r>
            <a:endParaRPr lang="ko-KR" altLang="en-US" sz="2200" dirty="0"/>
          </a:p>
        </p:txBody>
      </p:sp>
      <p:sp>
        <p:nvSpPr>
          <p:cNvPr id="17" name="직사각형 16"/>
          <p:cNvSpPr/>
          <p:nvPr/>
        </p:nvSpPr>
        <p:spPr>
          <a:xfrm>
            <a:off x="354012" y="3335448"/>
            <a:ext cx="2644775" cy="62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 smtClean="0"/>
              <a:t>예외처리 방식 통일</a:t>
            </a:r>
            <a:endParaRPr lang="ko-KR" altLang="en-US" sz="2200" dirty="0"/>
          </a:p>
        </p:txBody>
      </p:sp>
      <p:sp>
        <p:nvSpPr>
          <p:cNvPr id="19" name="직사각형 18"/>
          <p:cNvSpPr/>
          <p:nvPr/>
        </p:nvSpPr>
        <p:spPr>
          <a:xfrm>
            <a:off x="354010" y="4816212"/>
            <a:ext cx="2644775" cy="62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테스트 자료 취합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통합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010" y="2580319"/>
            <a:ext cx="26447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동일한 판별식을 사용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 유지보수성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54012" y="4061083"/>
            <a:ext cx="26447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예외처리시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isExist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로 통일하여 사용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유지보수성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54010" y="5541833"/>
            <a:ext cx="26447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불필요한 코드 최소화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PC / Mobile </a:t>
            </a:r>
            <a:r>
              <a:rPr lang="ko-KR" altLang="en-US" sz="1400" dirty="0" smtClean="0"/>
              <a:t>통합 사용</a:t>
            </a:r>
            <a:endParaRPr lang="ko-KR" altLang="en-US" sz="14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0881" y="1094543"/>
            <a:ext cx="8435975" cy="655608"/>
          </a:xfrm>
          <a:prstGeom prst="roundRect">
            <a:avLst/>
          </a:prstGeom>
          <a:solidFill>
            <a:srgbClr val="0F61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/>
              <a:t>코딩규칙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797" y="1854684"/>
            <a:ext cx="5318059" cy="12532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797" y="3335448"/>
            <a:ext cx="5318059" cy="124885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127528" y="2087592"/>
            <a:ext cx="172528" cy="101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3127528" y="3335448"/>
            <a:ext cx="172528" cy="101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797" y="4811806"/>
            <a:ext cx="1666875" cy="1743075"/>
          </a:xfrm>
          <a:prstGeom prst="rect">
            <a:avLst/>
          </a:prstGeom>
        </p:spPr>
      </p:pic>
      <p:sp>
        <p:nvSpPr>
          <p:cNvPr id="24" name="오른쪽 화살표 23"/>
          <p:cNvSpPr/>
          <p:nvPr/>
        </p:nvSpPr>
        <p:spPr>
          <a:xfrm>
            <a:off x="3127528" y="4845524"/>
            <a:ext cx="172528" cy="101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자동화 테스트 운영 </a:t>
            </a:r>
            <a:r>
              <a:rPr lang="en-US" altLang="ko-KR" dirty="0"/>
              <a:t>(</a:t>
            </a:r>
            <a:r>
              <a:rPr lang="ko-KR" altLang="en-US" dirty="0" err="1"/>
              <a:t>변경후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0881" y="1094543"/>
            <a:ext cx="8435975" cy="655608"/>
          </a:xfrm>
          <a:prstGeom prst="roundRect">
            <a:avLst/>
          </a:prstGeom>
          <a:solidFill>
            <a:srgbClr val="0F61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dirty="0" smtClean="0"/>
              <a:t>PC / Mobile </a:t>
            </a:r>
            <a:r>
              <a:rPr lang="ko-KR" altLang="en-US" sz="3000" dirty="0" smtClean="0"/>
              <a:t>자동화 </a:t>
            </a:r>
            <a:r>
              <a:rPr lang="en-US" altLang="ko-KR" sz="3000" dirty="0" smtClean="0"/>
              <a:t>Test Case </a:t>
            </a:r>
            <a:r>
              <a:rPr lang="ko-KR" altLang="en-US" sz="3000" dirty="0" smtClean="0"/>
              <a:t>통일</a:t>
            </a:r>
            <a:endParaRPr lang="ko-KR" altLang="en-US" sz="30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196343"/>
              </p:ext>
            </p:extLst>
          </p:nvPr>
        </p:nvGraphicFramePr>
        <p:xfrm>
          <a:off x="310881" y="3321169"/>
          <a:ext cx="8341413" cy="29031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968"/>
                <a:gridCol w="560717"/>
                <a:gridCol w="2665562"/>
                <a:gridCol w="1630393"/>
                <a:gridCol w="2199736"/>
                <a:gridCol w="992037"/>
              </a:tblGrid>
              <a:tr h="4265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사전조건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테스트 케이스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자동화메모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Assertion </a:t>
                      </a:r>
                      <a:r>
                        <a:rPr lang="ko-KR" altLang="en-US" sz="700" u="none" strike="noStrike">
                          <a:effectLst/>
                        </a:rPr>
                        <a:t>기준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비고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</a:tr>
              <a:tr h="1718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로그아웃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로그인 버튼 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로그인 페이지 이동 확인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로그인 버튼 </a:t>
                      </a:r>
                      <a:r>
                        <a:rPr lang="en-US" altLang="ko-KR" sz="700" u="none" strike="noStrike">
                          <a:effectLst/>
                        </a:rPr>
                        <a:t>Text </a:t>
                      </a:r>
                      <a:r>
                        <a:rPr lang="ko-KR" altLang="en-US" sz="700" u="none" strike="noStrike">
                          <a:effectLst/>
                        </a:rPr>
                        <a:t>체크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</a:tr>
              <a:tr h="5156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로그아웃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로그인 버튼 선택 </a:t>
                      </a:r>
                      <a:r>
                        <a:rPr lang="en-US" altLang="ko-KR" sz="700" u="none" strike="noStrike">
                          <a:effectLst/>
                        </a:rPr>
                        <a:t>&gt; ID </a:t>
                      </a:r>
                      <a:r>
                        <a:rPr lang="ko-KR" altLang="en-US" sz="700" u="none" strike="noStrike">
                          <a:effectLst/>
                        </a:rPr>
                        <a:t>입력 </a:t>
                      </a:r>
                      <a:r>
                        <a:rPr lang="en-US" altLang="ko-KR" sz="700" u="none" strike="noStrike">
                          <a:effectLst/>
                        </a:rPr>
                        <a:t>/ PW </a:t>
                      </a:r>
                      <a:r>
                        <a:rPr lang="ko-KR" altLang="en-US" sz="700" u="none" strike="noStrike">
                          <a:effectLst/>
                        </a:rPr>
                        <a:t>입력 </a:t>
                      </a:r>
                      <a:r>
                        <a:rPr lang="en-US" altLang="ko-KR" sz="700" u="none" strike="noStrike">
                          <a:effectLst/>
                        </a:rPr>
                        <a:t>&gt; </a:t>
                      </a:r>
                      <a:r>
                        <a:rPr lang="ko-KR" altLang="en-US" sz="700" u="none" strike="noStrike">
                          <a:effectLst/>
                        </a:rPr>
                        <a:t>로그인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PC : </a:t>
                      </a:r>
                      <a:r>
                        <a:rPr lang="ko-KR" altLang="en-US" sz="700" u="none" strike="noStrike">
                          <a:effectLst/>
                        </a:rPr>
                        <a:t>로그인 버튼 </a:t>
                      </a:r>
                      <a:r>
                        <a:rPr lang="en-US" altLang="ko-KR" sz="700" u="none" strike="noStrike">
                          <a:effectLst/>
                        </a:rPr>
                        <a:t>-&gt; </a:t>
                      </a:r>
                      <a:r>
                        <a:rPr lang="ko-KR" altLang="en-US" sz="700" u="none" strike="noStrike">
                          <a:effectLst/>
                        </a:rPr>
                        <a:t>로그아웃 변경 확인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Mobile : </a:t>
                      </a:r>
                      <a:r>
                        <a:rPr lang="ko-KR" altLang="en-US" sz="700" u="none" strike="noStrike">
                          <a:effectLst/>
                        </a:rPr>
                        <a:t>카테고리 </a:t>
                      </a:r>
                      <a:r>
                        <a:rPr lang="en-US" altLang="ko-KR" sz="700" u="none" strike="noStrike">
                          <a:effectLst/>
                        </a:rPr>
                        <a:t>&gt; </a:t>
                      </a:r>
                      <a:r>
                        <a:rPr lang="ko-KR" altLang="en-US" sz="700" u="none" strike="noStrike">
                          <a:effectLst/>
                        </a:rPr>
                        <a:t>이름으로 변경 확인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PC : </a:t>
                      </a:r>
                      <a:r>
                        <a:rPr lang="ko-KR" altLang="en-US" sz="700" u="none" strike="noStrike">
                          <a:effectLst/>
                        </a:rPr>
                        <a:t>로그아웃 </a:t>
                      </a:r>
                      <a:r>
                        <a:rPr lang="en-US" altLang="ko-KR" sz="700" u="none" strike="noStrike">
                          <a:effectLst/>
                        </a:rPr>
                        <a:t>Text </a:t>
                      </a:r>
                      <a:r>
                        <a:rPr lang="ko-KR" altLang="en-US" sz="700" u="none" strike="noStrike">
                          <a:effectLst/>
                        </a:rPr>
                        <a:t>체크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Mobile : </a:t>
                      </a:r>
                      <a:r>
                        <a:rPr lang="ko-KR" altLang="en-US" sz="700" u="none" strike="noStrike">
                          <a:effectLst/>
                        </a:rPr>
                        <a:t>***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이름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r>
                        <a:rPr lang="ko-KR" altLang="en-US" sz="700" u="none" strike="noStrike">
                          <a:effectLst/>
                        </a:rPr>
                        <a:t> </a:t>
                      </a:r>
                      <a:r>
                        <a:rPr lang="en-US" altLang="ko-KR" sz="700" u="none" strike="noStrike">
                          <a:effectLst/>
                        </a:rPr>
                        <a:t>Text </a:t>
                      </a:r>
                      <a:r>
                        <a:rPr lang="ko-KR" altLang="en-US" sz="700" u="none" strike="noStrike">
                          <a:effectLst/>
                        </a:rPr>
                        <a:t>체크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</a:tr>
              <a:tr h="1909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로그아웃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로그인 버튼 선택 </a:t>
                      </a:r>
                      <a:r>
                        <a:rPr lang="en-US" altLang="ko-KR" sz="700" u="none" strike="noStrike">
                          <a:effectLst/>
                        </a:rPr>
                        <a:t>&gt; ID </a:t>
                      </a:r>
                      <a:r>
                        <a:rPr lang="ko-KR" altLang="en-US" sz="700" u="none" strike="noStrike">
                          <a:effectLst/>
                        </a:rPr>
                        <a:t>미입력 </a:t>
                      </a:r>
                      <a:r>
                        <a:rPr lang="en-US" altLang="ko-KR" sz="700" u="none" strike="noStrike">
                          <a:effectLst/>
                        </a:rPr>
                        <a:t>/ PW </a:t>
                      </a:r>
                      <a:r>
                        <a:rPr lang="ko-KR" altLang="en-US" sz="700" u="none" strike="noStrike">
                          <a:effectLst/>
                        </a:rPr>
                        <a:t>미입력 </a:t>
                      </a:r>
                      <a:r>
                        <a:rPr lang="en-US" altLang="ko-KR" sz="700" u="none" strike="noStrike">
                          <a:effectLst/>
                        </a:rPr>
                        <a:t>&gt; </a:t>
                      </a:r>
                      <a:r>
                        <a:rPr lang="ko-KR" altLang="en-US" sz="700" u="none" strike="noStrike">
                          <a:effectLst/>
                        </a:rPr>
                        <a:t>로그인 버튼 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알럿 확인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아이디를 입력해주세요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r>
                        <a:rPr lang="ko-KR" altLang="en-US" sz="700" u="none" strike="noStrike">
                          <a:effectLst/>
                        </a:rPr>
                        <a:t> 알럿 </a:t>
                      </a:r>
                      <a:r>
                        <a:rPr lang="en-US" altLang="ko-KR" sz="700" u="none" strike="noStrike">
                          <a:effectLst/>
                        </a:rPr>
                        <a:t>Text </a:t>
                      </a:r>
                      <a:r>
                        <a:rPr lang="ko-KR" altLang="en-US" sz="700" u="none" strike="noStrike">
                          <a:effectLst/>
                        </a:rPr>
                        <a:t>체크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</a:tr>
              <a:tr h="1909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로그아웃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로그인 버튼 선택 </a:t>
                      </a:r>
                      <a:r>
                        <a:rPr lang="en-US" altLang="ko-KR" sz="700" u="none" strike="noStrike">
                          <a:effectLst/>
                        </a:rPr>
                        <a:t>&gt; ID </a:t>
                      </a:r>
                      <a:r>
                        <a:rPr lang="ko-KR" altLang="en-US" sz="700" u="none" strike="noStrike">
                          <a:effectLst/>
                        </a:rPr>
                        <a:t>입력 </a:t>
                      </a:r>
                      <a:r>
                        <a:rPr lang="en-US" altLang="ko-KR" sz="700" u="none" strike="noStrike">
                          <a:effectLst/>
                        </a:rPr>
                        <a:t>/ PW </a:t>
                      </a:r>
                      <a:r>
                        <a:rPr lang="ko-KR" altLang="en-US" sz="700" u="none" strike="noStrike">
                          <a:effectLst/>
                        </a:rPr>
                        <a:t>미입력 </a:t>
                      </a:r>
                      <a:r>
                        <a:rPr lang="en-US" altLang="ko-KR" sz="700" u="none" strike="noStrike">
                          <a:effectLst/>
                        </a:rPr>
                        <a:t>&gt; </a:t>
                      </a:r>
                      <a:r>
                        <a:rPr lang="ko-KR" altLang="en-US" sz="700" u="none" strike="noStrike">
                          <a:effectLst/>
                        </a:rPr>
                        <a:t>로그인 버튼 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알럿 확인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비밀번호를 입력해주세요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r>
                        <a:rPr lang="ko-KR" altLang="en-US" sz="700" u="none" strike="noStrike">
                          <a:effectLst/>
                        </a:rPr>
                        <a:t> 알럿 </a:t>
                      </a:r>
                      <a:r>
                        <a:rPr lang="en-US" altLang="ko-KR" sz="700" u="none" strike="noStrike">
                          <a:effectLst/>
                        </a:rPr>
                        <a:t>Text </a:t>
                      </a:r>
                      <a:r>
                        <a:rPr lang="ko-KR" altLang="en-US" sz="700" u="none" strike="noStrike">
                          <a:effectLst/>
                        </a:rPr>
                        <a:t>체크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</a:tr>
              <a:tr h="1909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로그아웃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로그인 버튼 선택 </a:t>
                      </a:r>
                      <a:r>
                        <a:rPr lang="en-US" altLang="ko-KR" sz="700" u="none" strike="noStrike">
                          <a:effectLst/>
                        </a:rPr>
                        <a:t>&gt; ID </a:t>
                      </a:r>
                      <a:r>
                        <a:rPr lang="ko-KR" altLang="en-US" sz="700" u="none" strike="noStrike">
                          <a:effectLst/>
                        </a:rPr>
                        <a:t>미입력 </a:t>
                      </a:r>
                      <a:r>
                        <a:rPr lang="en-US" altLang="ko-KR" sz="700" u="none" strike="noStrike">
                          <a:effectLst/>
                        </a:rPr>
                        <a:t>/ PW </a:t>
                      </a:r>
                      <a:r>
                        <a:rPr lang="ko-KR" altLang="en-US" sz="700" u="none" strike="noStrike">
                          <a:effectLst/>
                        </a:rPr>
                        <a:t>입력 </a:t>
                      </a:r>
                      <a:r>
                        <a:rPr lang="en-US" altLang="ko-KR" sz="700" u="none" strike="noStrike">
                          <a:effectLst/>
                        </a:rPr>
                        <a:t>&gt; </a:t>
                      </a:r>
                      <a:r>
                        <a:rPr lang="ko-KR" altLang="en-US" sz="700" u="none" strike="noStrike">
                          <a:effectLst/>
                        </a:rPr>
                        <a:t>로그인 버튼 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알럿 확인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아이디를 입력해주세요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r>
                        <a:rPr lang="ko-KR" altLang="en-US" sz="700" u="none" strike="noStrike">
                          <a:effectLst/>
                        </a:rPr>
                        <a:t> 알럿 </a:t>
                      </a:r>
                      <a:r>
                        <a:rPr lang="en-US" altLang="ko-KR" sz="700" u="none" strike="noStrike">
                          <a:effectLst/>
                        </a:rPr>
                        <a:t>Text </a:t>
                      </a:r>
                      <a:r>
                        <a:rPr lang="ko-KR" altLang="en-US" sz="700" u="none" strike="noStrike">
                          <a:effectLst/>
                        </a:rPr>
                        <a:t>체크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</a:tr>
              <a:tr h="2864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로그아웃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로그인 버튼 선택 </a:t>
                      </a:r>
                      <a:r>
                        <a:rPr lang="en-US" altLang="ko-KR" sz="700" u="none" strike="noStrike">
                          <a:effectLst/>
                        </a:rPr>
                        <a:t>&gt; ID </a:t>
                      </a:r>
                      <a:r>
                        <a:rPr lang="ko-KR" altLang="en-US" sz="700" u="none" strike="noStrike">
                          <a:effectLst/>
                        </a:rPr>
                        <a:t>정상 입력 </a:t>
                      </a:r>
                      <a:r>
                        <a:rPr lang="en-US" altLang="ko-KR" sz="700" u="none" strike="noStrike">
                          <a:effectLst/>
                        </a:rPr>
                        <a:t>/ PW </a:t>
                      </a:r>
                      <a:r>
                        <a:rPr lang="ko-KR" altLang="en-US" sz="700" u="none" strike="noStrike">
                          <a:effectLst/>
                        </a:rPr>
                        <a:t>잘못 입력 </a:t>
                      </a:r>
                      <a:r>
                        <a:rPr lang="en-US" altLang="ko-KR" sz="700" u="none" strike="noStrike">
                          <a:effectLst/>
                        </a:rPr>
                        <a:t>&gt; </a:t>
                      </a:r>
                      <a:r>
                        <a:rPr lang="ko-KR" altLang="en-US" sz="700" u="none" strike="noStrike">
                          <a:effectLst/>
                        </a:rPr>
                        <a:t>로그인 버튼 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알럿 확인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아이디나 비밀번호가 다릅니다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r>
                        <a:rPr lang="ko-KR" altLang="en-US" sz="700" u="none" strike="noStrike">
                          <a:effectLst/>
                        </a:rPr>
                        <a:t>다시한번 확인해 주세요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r>
                        <a:rPr lang="ko-KR" altLang="en-US" sz="700" u="none" strike="noStrike">
                          <a:effectLst/>
                        </a:rPr>
                        <a:t> 알럿 </a:t>
                      </a:r>
                      <a:r>
                        <a:rPr lang="en-US" altLang="ko-KR" sz="700" u="none" strike="noStrike">
                          <a:effectLst/>
                        </a:rPr>
                        <a:t>Text </a:t>
                      </a:r>
                      <a:r>
                        <a:rPr lang="ko-KR" altLang="en-US" sz="700" u="none" strike="noStrike">
                          <a:effectLst/>
                        </a:rPr>
                        <a:t>체크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</a:tr>
              <a:tr h="2864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로그아웃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로그인 버튼 선택 </a:t>
                      </a:r>
                      <a:r>
                        <a:rPr lang="en-US" altLang="ko-KR" sz="700" u="none" strike="noStrike">
                          <a:effectLst/>
                        </a:rPr>
                        <a:t>&gt; ID </a:t>
                      </a:r>
                      <a:r>
                        <a:rPr lang="ko-KR" altLang="en-US" sz="700" u="none" strike="noStrike">
                          <a:effectLst/>
                        </a:rPr>
                        <a:t>잘못 입력 </a:t>
                      </a:r>
                      <a:r>
                        <a:rPr lang="en-US" altLang="ko-KR" sz="700" u="none" strike="noStrike">
                          <a:effectLst/>
                        </a:rPr>
                        <a:t>/ PW </a:t>
                      </a:r>
                      <a:r>
                        <a:rPr lang="ko-KR" altLang="en-US" sz="700" u="none" strike="noStrike">
                          <a:effectLst/>
                        </a:rPr>
                        <a:t>정상 입력 </a:t>
                      </a:r>
                      <a:r>
                        <a:rPr lang="en-US" altLang="ko-KR" sz="700" u="none" strike="noStrike">
                          <a:effectLst/>
                        </a:rPr>
                        <a:t>&gt; </a:t>
                      </a:r>
                      <a:r>
                        <a:rPr lang="ko-KR" altLang="en-US" sz="700" u="none" strike="noStrike">
                          <a:effectLst/>
                        </a:rPr>
                        <a:t>로그인 버튼 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알럿 확인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아이디나 비밀번호가 다릅니다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r>
                        <a:rPr lang="ko-KR" altLang="en-US" sz="700" u="none" strike="noStrike">
                          <a:effectLst/>
                        </a:rPr>
                        <a:t>다시한번 확인해 주세요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r>
                        <a:rPr lang="ko-KR" altLang="en-US" sz="700" u="none" strike="noStrike">
                          <a:effectLst/>
                        </a:rPr>
                        <a:t> 알럿 </a:t>
                      </a:r>
                      <a:r>
                        <a:rPr lang="en-US" altLang="ko-KR" sz="700" u="none" strike="noStrike">
                          <a:effectLst/>
                        </a:rPr>
                        <a:t>Text </a:t>
                      </a:r>
                      <a:r>
                        <a:rPr lang="ko-KR" altLang="en-US" sz="700" u="none" strike="noStrike">
                          <a:effectLst/>
                        </a:rPr>
                        <a:t>체크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</a:tr>
              <a:tr h="1909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로그아웃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로그인 </a:t>
                      </a:r>
                      <a:r>
                        <a:rPr lang="en-US" altLang="ko-KR" sz="700" u="none" strike="noStrike">
                          <a:effectLst/>
                        </a:rPr>
                        <a:t>&gt; </a:t>
                      </a:r>
                      <a:r>
                        <a:rPr lang="ko-KR" altLang="en-US" sz="700" u="none" strike="noStrike">
                          <a:effectLst/>
                        </a:rPr>
                        <a:t>아이디 찾기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아이디 찾기 페이지 이동 확인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아이디 찾기 </a:t>
                      </a:r>
                      <a:r>
                        <a:rPr lang="en-US" altLang="ko-KR" sz="700" u="none" strike="noStrike">
                          <a:effectLst/>
                        </a:rPr>
                        <a:t>Text </a:t>
                      </a:r>
                      <a:r>
                        <a:rPr lang="ko-KR" altLang="en-US" sz="700" u="none" strike="noStrike">
                          <a:effectLst/>
                        </a:rPr>
                        <a:t>체크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</a:tr>
              <a:tr h="1909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로그아웃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로그인 </a:t>
                      </a:r>
                      <a:r>
                        <a:rPr lang="en-US" altLang="ko-KR" sz="700" u="none" strike="noStrike">
                          <a:effectLst/>
                        </a:rPr>
                        <a:t>&gt; </a:t>
                      </a:r>
                      <a:r>
                        <a:rPr lang="ko-KR" altLang="en-US" sz="700" u="none" strike="noStrike">
                          <a:effectLst/>
                        </a:rPr>
                        <a:t>아이디 찾기 </a:t>
                      </a:r>
                      <a:r>
                        <a:rPr lang="en-US" altLang="ko-KR" sz="700" u="none" strike="noStrike">
                          <a:effectLst/>
                        </a:rPr>
                        <a:t>&gt; </a:t>
                      </a:r>
                      <a:r>
                        <a:rPr lang="ko-KR" altLang="en-US" sz="700" u="none" strike="noStrike">
                          <a:effectLst/>
                        </a:rPr>
                        <a:t>이름</a:t>
                      </a:r>
                      <a:r>
                        <a:rPr lang="en-US" altLang="ko-KR" sz="700" u="none" strike="noStrike">
                          <a:effectLst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</a:rPr>
                        <a:t>생년월일 입력 </a:t>
                      </a:r>
                      <a:r>
                        <a:rPr lang="en-US" altLang="ko-KR" sz="700" u="none" strike="noStrike">
                          <a:effectLst/>
                        </a:rPr>
                        <a:t>&gt; </a:t>
                      </a:r>
                      <a:r>
                        <a:rPr lang="ko-KR" altLang="en-US" sz="700" u="none" strike="noStrike">
                          <a:effectLst/>
                        </a:rPr>
                        <a:t>확인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아이디 찾기 페이지 이동 확인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***** 입니다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r>
                        <a:rPr lang="ko-KR" altLang="en-US" sz="700" u="none" strike="noStrike">
                          <a:effectLst/>
                        </a:rPr>
                        <a:t> </a:t>
                      </a:r>
                      <a:r>
                        <a:rPr lang="en-US" sz="700" u="none" strike="noStrike">
                          <a:effectLst/>
                        </a:rPr>
                        <a:t>Text </a:t>
                      </a:r>
                      <a:r>
                        <a:rPr lang="ko-KR" altLang="en-US" sz="700" u="none" strike="noStrike">
                          <a:effectLst/>
                        </a:rPr>
                        <a:t>체크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</a:tr>
              <a:tr h="261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로그아웃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로그인 </a:t>
                      </a:r>
                      <a:r>
                        <a:rPr lang="en-US" altLang="ko-KR" sz="700" u="none" strike="noStrike">
                          <a:effectLst/>
                        </a:rPr>
                        <a:t>&gt; </a:t>
                      </a:r>
                      <a:r>
                        <a:rPr lang="ko-KR" altLang="en-US" sz="700" u="none" strike="noStrike">
                          <a:effectLst/>
                        </a:rPr>
                        <a:t>비밀번호 찾기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비밀번호 찾기 페이지 이동 확인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비밀번호 찾기 </a:t>
                      </a:r>
                      <a:r>
                        <a:rPr lang="en-US" altLang="ko-KR" sz="700" u="none" strike="noStrike">
                          <a:effectLst/>
                        </a:rPr>
                        <a:t>Text </a:t>
                      </a:r>
                      <a:r>
                        <a:rPr lang="ko-KR" altLang="en-US" sz="700" u="none" strike="noStrike">
                          <a:effectLst/>
                        </a:rPr>
                        <a:t>체크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5335" marR="5335" marT="5335" marB="0" anchor="ctr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09262" y="1866246"/>
            <a:ext cx="640049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동일한 시나리오 동시 체크 가능 </a:t>
            </a:r>
            <a:r>
              <a:rPr lang="en-US" altLang="ko-KR" dirty="0" smtClean="0"/>
              <a:t>(PC / Mobile Web)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PC 63</a:t>
            </a:r>
            <a:r>
              <a:rPr lang="ko-KR" altLang="en-US" dirty="0" smtClean="0"/>
              <a:t>건 </a:t>
            </a:r>
            <a:r>
              <a:rPr lang="en-US" altLang="ko-KR" dirty="0" smtClean="0"/>
              <a:t>/ Mobile 59</a:t>
            </a:r>
            <a:r>
              <a:rPr lang="ko-KR" altLang="en-US" dirty="0" smtClean="0"/>
              <a:t>건</a:t>
            </a:r>
            <a:endParaRPr lang="en-US" altLang="ko-KR" dirty="0" smtClean="0"/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PC </a:t>
            </a:r>
            <a:r>
              <a:rPr lang="ko-KR" altLang="en-US" dirty="0" smtClean="0"/>
              <a:t>에서만 확인 가능한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건 </a:t>
            </a:r>
            <a:r>
              <a:rPr lang="en-US" altLang="ko-KR" dirty="0" smtClean="0"/>
              <a:t>(TC-53, 54, 55, 61)</a:t>
            </a:r>
          </a:p>
        </p:txBody>
      </p:sp>
    </p:spTree>
    <p:extLst>
      <p:ext uri="{BB962C8B-B14F-4D97-AF65-F5344CB8AC3E}">
        <p14:creationId xmlns:p14="http://schemas.microsoft.com/office/powerpoint/2010/main" val="254514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자동화 테스트 운영 </a:t>
            </a:r>
            <a:r>
              <a:rPr lang="en-US" altLang="ko-KR" dirty="0"/>
              <a:t>(</a:t>
            </a:r>
            <a:r>
              <a:rPr lang="ko-KR" altLang="en-US" dirty="0" err="1"/>
              <a:t>변경후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0881" y="1094543"/>
            <a:ext cx="8435975" cy="655608"/>
          </a:xfrm>
          <a:prstGeom prst="roundRect">
            <a:avLst/>
          </a:prstGeom>
          <a:solidFill>
            <a:srgbClr val="0F61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 smtClean="0"/>
              <a:t>코드 복잡도</a:t>
            </a:r>
            <a:endParaRPr lang="ko-KR" altLang="en-US" sz="3000" dirty="0"/>
          </a:p>
        </p:txBody>
      </p:sp>
      <p:sp>
        <p:nvSpPr>
          <p:cNvPr id="25" name="TextBox 24"/>
          <p:cNvSpPr txBox="1"/>
          <p:nvPr/>
        </p:nvSpPr>
        <p:spPr>
          <a:xfrm>
            <a:off x="509262" y="1885361"/>
            <a:ext cx="804814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케이스의 단순화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비슷한 코드로 다양한 테스트 지원</a:t>
            </a:r>
            <a:r>
              <a:rPr lang="en-US" altLang="ko-KR" dirty="0" smtClean="0"/>
              <a:t>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로그인 위주의 케이스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유지보수성 높음</a:t>
            </a:r>
            <a:r>
              <a:rPr lang="en-US" altLang="ko-KR" dirty="0" smtClean="0"/>
              <a:t>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9" y="3355676"/>
            <a:ext cx="4295609" cy="2480310"/>
          </a:xfrm>
          <a:prstGeom prst="rect">
            <a:avLst/>
          </a:prstGeom>
        </p:spPr>
      </p:pic>
      <p:sp>
        <p:nvSpPr>
          <p:cNvPr id="80" name="순서도: 판단 79"/>
          <p:cNvSpPr/>
          <p:nvPr/>
        </p:nvSpPr>
        <p:spPr>
          <a:xfrm>
            <a:off x="6113253" y="4226753"/>
            <a:ext cx="1285336" cy="612476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로그인 화면</a:t>
            </a:r>
            <a:endParaRPr lang="ko-KR" altLang="en-US" sz="900" dirty="0"/>
          </a:p>
        </p:txBody>
      </p:sp>
      <p:sp>
        <p:nvSpPr>
          <p:cNvPr id="81" name="순서도: 수행의 시작/종료 80"/>
          <p:cNvSpPr/>
          <p:nvPr/>
        </p:nvSpPr>
        <p:spPr>
          <a:xfrm>
            <a:off x="6113253" y="3426744"/>
            <a:ext cx="1285336" cy="437884"/>
          </a:xfrm>
          <a:prstGeom prst="flowChartTermina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CJmall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접속</a:t>
            </a:r>
          </a:p>
        </p:txBody>
      </p:sp>
      <p:cxnSp>
        <p:nvCxnSpPr>
          <p:cNvPr id="82" name="직선 화살표 연결선 81"/>
          <p:cNvCxnSpPr>
            <a:stCxn id="81" idx="2"/>
            <a:endCxn id="80" idx="0"/>
          </p:cNvCxnSpPr>
          <p:nvPr/>
        </p:nvCxnSpPr>
        <p:spPr>
          <a:xfrm>
            <a:off x="6755921" y="3864628"/>
            <a:ext cx="0" cy="3621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80" idx="2"/>
            <a:endCxn id="86" idx="0"/>
          </p:cNvCxnSpPr>
          <p:nvPr/>
        </p:nvCxnSpPr>
        <p:spPr>
          <a:xfrm>
            <a:off x="6755921" y="4839229"/>
            <a:ext cx="0" cy="3621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5921" y="3922579"/>
            <a:ext cx="1177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로그인 버튼 클릭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6809836" y="4897182"/>
            <a:ext cx="1177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ID/PW </a:t>
            </a:r>
            <a:r>
              <a:rPr lang="ko-KR" altLang="en-US" sz="1000" dirty="0" smtClean="0"/>
              <a:t>입력</a:t>
            </a:r>
            <a:endParaRPr lang="ko-KR" altLang="en-US" sz="1000" dirty="0"/>
          </a:p>
        </p:txBody>
      </p:sp>
      <p:sp>
        <p:nvSpPr>
          <p:cNvPr id="86" name="순서도: 수행의 시작/종료 85"/>
          <p:cNvSpPr/>
          <p:nvPr/>
        </p:nvSpPr>
        <p:spPr>
          <a:xfrm>
            <a:off x="6113253" y="5201354"/>
            <a:ext cx="1285336" cy="437884"/>
          </a:xfrm>
          <a:prstGeom prst="flowChartTermina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 완료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1524" y="5997776"/>
            <a:ext cx="27983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변경전</a:t>
            </a:r>
            <a:r>
              <a:rPr lang="ko-KR" altLang="en-US" sz="1500" dirty="0" smtClean="0"/>
              <a:t> 테스트 스크립트 순서도</a:t>
            </a:r>
            <a:endParaRPr lang="ko-KR" altLang="en-US" sz="1500" dirty="0"/>
          </a:p>
        </p:txBody>
      </p:sp>
      <p:sp>
        <p:nvSpPr>
          <p:cNvPr id="87" name="TextBox 86"/>
          <p:cNvSpPr txBox="1"/>
          <p:nvPr/>
        </p:nvSpPr>
        <p:spPr>
          <a:xfrm>
            <a:off x="5356728" y="5997776"/>
            <a:ext cx="27983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변경후</a:t>
            </a:r>
            <a:r>
              <a:rPr lang="ko-KR" altLang="en-US" sz="1500" dirty="0" smtClean="0"/>
              <a:t> 테스트 스크립트 순서도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0993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개발 범위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0881" y="1094543"/>
            <a:ext cx="8435975" cy="655608"/>
          </a:xfrm>
          <a:prstGeom prst="roundRect">
            <a:avLst/>
          </a:prstGeom>
          <a:solidFill>
            <a:srgbClr val="0F61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3000" dirty="0">
                <a:solidFill>
                  <a:schemeClr val="bg1"/>
                </a:solidFill>
              </a:rPr>
              <a:t>로그인 자동화 고도화 </a:t>
            </a:r>
            <a:r>
              <a:rPr lang="en-US" altLang="ko-KR" sz="3000" dirty="0">
                <a:solidFill>
                  <a:schemeClr val="bg1"/>
                </a:solidFill>
              </a:rPr>
              <a:t>(PC / Mobile)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262" y="1905275"/>
            <a:ext cx="640049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예외처리 </a:t>
            </a:r>
            <a:r>
              <a:rPr lang="ko-KR" altLang="en-US" dirty="0"/>
              <a:t>추가</a:t>
            </a:r>
          </a:p>
          <a:p>
            <a:pPr lvl="0"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로그인 </a:t>
            </a:r>
            <a:r>
              <a:rPr lang="ko-KR" altLang="en-US" dirty="0"/>
              <a:t>관련 추가 케이스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en-US" altLang="ko-KR" dirty="0" smtClean="0"/>
              <a:t>- Time </a:t>
            </a:r>
            <a:r>
              <a:rPr lang="en-US" altLang="ko-KR" dirty="0"/>
              <a:t>out </a:t>
            </a:r>
            <a:r>
              <a:rPr lang="ko-KR" altLang="en-US" dirty="0" smtClean="0"/>
              <a:t>최소화를 </a:t>
            </a:r>
            <a:r>
              <a:rPr lang="ko-KR" altLang="en-US" dirty="0"/>
              <a:t>위한 </a:t>
            </a:r>
            <a:r>
              <a:rPr lang="ko-KR" altLang="en-US" dirty="0" smtClean="0"/>
              <a:t>고도화</a:t>
            </a:r>
            <a:endParaRPr lang="en-US" altLang="ko-KR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0880" y="3584700"/>
            <a:ext cx="8435975" cy="655608"/>
          </a:xfrm>
          <a:prstGeom prst="roundRect">
            <a:avLst/>
          </a:prstGeom>
          <a:solidFill>
            <a:srgbClr val="0F61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3000" dirty="0" smtClean="0">
                <a:solidFill>
                  <a:schemeClr val="bg1"/>
                </a:solidFill>
              </a:rPr>
              <a:t>편성표 </a:t>
            </a:r>
            <a:r>
              <a:rPr lang="ko-KR" altLang="en-US" sz="3000" dirty="0">
                <a:solidFill>
                  <a:schemeClr val="bg1"/>
                </a:solidFill>
              </a:rPr>
              <a:t>자동화 </a:t>
            </a:r>
            <a:r>
              <a:rPr lang="en-US" altLang="ko-KR" sz="3000" dirty="0" smtClean="0">
                <a:solidFill>
                  <a:schemeClr val="bg1"/>
                </a:solidFill>
              </a:rPr>
              <a:t>(</a:t>
            </a:r>
            <a:r>
              <a:rPr lang="en-US" altLang="ko-KR" sz="3000" dirty="0">
                <a:solidFill>
                  <a:schemeClr val="bg1"/>
                </a:solidFill>
              </a:rPr>
              <a:t>PC / Mobile)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262" y="4400969"/>
            <a:ext cx="8091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시나리오 </a:t>
            </a:r>
            <a:r>
              <a:rPr lang="en-US" altLang="ko-KR" dirty="0" smtClean="0"/>
              <a:t>: </a:t>
            </a:r>
            <a:r>
              <a:rPr lang="en-US" altLang="ko-KR" dirty="0" err="1"/>
              <a:t>CJmall</a:t>
            </a:r>
            <a:r>
              <a:rPr lang="en-US" altLang="ko-KR" dirty="0"/>
              <a:t> &gt; TV </a:t>
            </a:r>
            <a:r>
              <a:rPr lang="ko-KR" altLang="en-US" dirty="0"/>
              <a:t>쇼핑 </a:t>
            </a:r>
            <a:r>
              <a:rPr lang="en-US" altLang="ko-KR" dirty="0"/>
              <a:t>&gt; </a:t>
            </a:r>
            <a:r>
              <a:rPr lang="ko-KR" altLang="en-US" dirty="0"/>
              <a:t>편성표 </a:t>
            </a:r>
            <a:r>
              <a:rPr lang="en-US" altLang="ko-KR" dirty="0"/>
              <a:t>&gt; </a:t>
            </a:r>
            <a:r>
              <a:rPr lang="ko-KR" altLang="en-US" dirty="0"/>
              <a:t>상품선택 </a:t>
            </a:r>
            <a:r>
              <a:rPr lang="en-US" altLang="ko-KR" dirty="0"/>
              <a:t>&gt; </a:t>
            </a:r>
            <a:r>
              <a:rPr lang="ko-KR" altLang="en-US" dirty="0" err="1"/>
              <a:t>바로구매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주문서 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기본 스크립트 완성 </a:t>
            </a:r>
            <a:r>
              <a:rPr lang="en-US" altLang="ko-KR" dirty="0" smtClean="0"/>
              <a:t>(PC 20</a:t>
            </a:r>
            <a:r>
              <a:rPr lang="ko-KR" altLang="en-US" dirty="0" smtClean="0"/>
              <a:t>건</a:t>
            </a:r>
            <a:r>
              <a:rPr lang="en-US" altLang="ko-KR" dirty="0" smtClean="0"/>
              <a:t>/ Mobile 20</a:t>
            </a:r>
            <a:r>
              <a:rPr lang="ko-KR" altLang="en-US" dirty="0" smtClean="0"/>
              <a:t>건</a:t>
            </a:r>
            <a:r>
              <a:rPr lang="en-US" altLang="ko-KR" dirty="0" smtClean="0"/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추가 예외처리 상황 추가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en-US" altLang="ko-KR" dirty="0"/>
              <a:t>- Time out </a:t>
            </a:r>
            <a:r>
              <a:rPr lang="ko-KR" altLang="en-US" dirty="0"/>
              <a:t>최소화를 위한 고도화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261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2490</TotalTime>
  <Words>889</Words>
  <Application>Microsoft Office PowerPoint</Application>
  <PresentationFormat>화면 슬라이드 쇼(4:3)</PresentationFormat>
  <Paragraphs>192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Dotum</vt:lpstr>
      <vt:lpstr>맑은 고딕</vt:lpstr>
      <vt:lpstr>Arial</vt:lpstr>
      <vt:lpstr>Calibri</vt:lpstr>
      <vt:lpstr>Calibri Light</vt:lpstr>
      <vt:lpstr>Office 테마</vt:lpstr>
      <vt:lpstr>CJmall 자동화 테스트 리뉴얼</vt:lpstr>
      <vt:lpstr>PowerPoint 프레젠테이션</vt:lpstr>
      <vt:lpstr>자동화 테스트 운영 (변경전)</vt:lpstr>
      <vt:lpstr>변경전 이슈</vt:lpstr>
      <vt:lpstr>자동화 테스트 운영 (변경후)</vt:lpstr>
      <vt:lpstr>자동화 테스트 운영 (변경후)</vt:lpstr>
      <vt:lpstr>자동화 테스트 운영 (변경후)</vt:lpstr>
      <vt:lpstr>자동화 테스트 운영 (변경후)</vt:lpstr>
      <vt:lpstr>추후 개발 범위</vt:lpstr>
      <vt:lpstr>인수인계 현황</vt:lpstr>
      <vt:lpstr>인수인계 현황</vt:lpstr>
      <vt:lpstr>인수인계 현황</vt:lpstr>
      <vt:lpstr>PowerPoint 프레젠테이션</vt:lpstr>
      <vt:lpstr>PowerPoint 프레젠테이션</vt:lpstr>
      <vt:lpstr>감사합니다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erurian10</cp:lastModifiedBy>
  <cp:revision>170</cp:revision>
  <cp:lastPrinted>2015-11-12T02:12:20Z</cp:lastPrinted>
  <dcterms:created xsi:type="dcterms:W3CDTF">2015-10-05T04:53:09Z</dcterms:created>
  <dcterms:modified xsi:type="dcterms:W3CDTF">2017-07-12T01:15:58Z</dcterms:modified>
</cp:coreProperties>
</file>