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80" r:id="rId2"/>
    <p:sldId id="278" r:id="rId3"/>
    <p:sldId id="312" r:id="rId4"/>
    <p:sldId id="313" r:id="rId5"/>
    <p:sldId id="28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295" r:id="rId14"/>
    <p:sldId id="273" r:id="rId1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9F"/>
    <a:srgbClr val="FE702C"/>
    <a:srgbClr val="F36F2D"/>
    <a:srgbClr val="F26522"/>
    <a:srgbClr val="7F7F7F"/>
    <a:srgbClr val="AFABAB"/>
    <a:srgbClr val="96BFD1"/>
    <a:srgbClr val="0C4988"/>
    <a:srgbClr val="3BEEF7"/>
    <a:srgbClr val="449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97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D6245-4463-4FB9-8720-9ED120C6D10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0DFE4B15-763D-4BDF-A65C-686312C31530}">
      <dgm:prSet phldrT="[텍스트]" custT="1"/>
      <dgm:spPr/>
      <dgm:t>
        <a:bodyPr/>
        <a:lstStyle/>
        <a:p>
          <a:pPr latinLnBrk="1"/>
          <a:r>
            <a:rPr lang="ko-KR" altLang="en-US" sz="2900" dirty="0" smtClean="0"/>
            <a:t>자동화 실행</a:t>
          </a:r>
          <a:endParaRPr lang="en-US" altLang="ko-KR" sz="2900" dirty="0" smtClean="0"/>
        </a:p>
        <a:p>
          <a:pPr latinLnBrk="1"/>
          <a:r>
            <a:rPr lang="en-US" altLang="ko-KR" sz="1600" dirty="0" smtClean="0"/>
            <a:t>(</a:t>
          </a:r>
          <a:r>
            <a:rPr lang="ko-KR" altLang="en-US" sz="1600" dirty="0" smtClean="0"/>
            <a:t>생방송</a:t>
          </a:r>
          <a:r>
            <a:rPr lang="en-US" altLang="ko-KR" sz="1600" dirty="0" smtClean="0"/>
            <a:t>, </a:t>
          </a:r>
          <a:r>
            <a:rPr lang="ko-KR" altLang="en-US" sz="1600" dirty="0" smtClean="0"/>
            <a:t>편성표</a:t>
          </a:r>
          <a:r>
            <a:rPr lang="en-US" altLang="ko-KR" sz="1600" dirty="0" smtClean="0"/>
            <a:t>, </a:t>
          </a:r>
          <a:r>
            <a:rPr lang="ko-KR" altLang="en-US" sz="1600" dirty="0" smtClean="0"/>
            <a:t>정기배포</a:t>
          </a:r>
          <a:r>
            <a:rPr lang="en-US" altLang="ko-KR" sz="1600" dirty="0" smtClean="0"/>
            <a:t>, Slack </a:t>
          </a:r>
          <a:r>
            <a:rPr lang="ko-KR" altLang="en-US" sz="1600" dirty="0" smtClean="0"/>
            <a:t>정보 공유</a:t>
          </a:r>
          <a:r>
            <a:rPr lang="en-US" altLang="ko-KR" sz="1600" dirty="0" smtClean="0"/>
            <a:t>)</a:t>
          </a:r>
          <a:endParaRPr lang="ko-KR" altLang="en-US" sz="1600" dirty="0"/>
        </a:p>
      </dgm:t>
    </dgm:pt>
    <dgm:pt modelId="{2A787D91-D6B8-41F9-B5ED-84DF748CB5F4}" type="parTrans" cxnId="{B5CF12E3-FFD1-4360-81A3-F589401DE2E6}">
      <dgm:prSet/>
      <dgm:spPr/>
      <dgm:t>
        <a:bodyPr/>
        <a:lstStyle/>
        <a:p>
          <a:pPr latinLnBrk="1"/>
          <a:endParaRPr lang="ko-KR" altLang="en-US"/>
        </a:p>
      </dgm:t>
    </dgm:pt>
    <dgm:pt modelId="{9740CC04-CFB4-4295-826B-F3C59B09D23A}" type="sibTrans" cxnId="{B5CF12E3-FFD1-4360-81A3-F589401DE2E6}">
      <dgm:prSet/>
      <dgm:spPr/>
      <dgm:t>
        <a:bodyPr/>
        <a:lstStyle/>
        <a:p>
          <a:pPr latinLnBrk="1"/>
          <a:endParaRPr lang="ko-KR" altLang="en-US"/>
        </a:p>
      </dgm:t>
    </dgm:pt>
    <dgm:pt modelId="{B2F373B5-D052-491F-B244-E5FDE82782F9}">
      <dgm:prSet phldrT="[텍스트]" custT="1"/>
      <dgm:spPr/>
      <dgm:t>
        <a:bodyPr/>
        <a:lstStyle/>
        <a:p>
          <a:pPr latinLnBrk="1"/>
          <a:r>
            <a:rPr lang="ko-KR" altLang="en-US" sz="2900" dirty="0" smtClean="0"/>
            <a:t>스크립트 고도화</a:t>
          </a:r>
          <a:endParaRPr lang="en-US" altLang="ko-KR" sz="2900" dirty="0" smtClean="0"/>
        </a:p>
        <a:p>
          <a:pPr latinLnBrk="1"/>
          <a:r>
            <a:rPr lang="en-US" altLang="ko-KR" sz="1600" dirty="0" smtClean="0"/>
            <a:t>(</a:t>
          </a:r>
          <a:r>
            <a:rPr lang="ko-KR" altLang="en-US" sz="1600" dirty="0" smtClean="0"/>
            <a:t>수정 및 유지보수</a:t>
          </a:r>
          <a:r>
            <a:rPr lang="en-US" altLang="ko-KR" sz="1600" dirty="0" smtClean="0"/>
            <a:t>)</a:t>
          </a:r>
          <a:endParaRPr lang="ko-KR" altLang="en-US" sz="1600" dirty="0"/>
        </a:p>
      </dgm:t>
    </dgm:pt>
    <dgm:pt modelId="{6236D7A5-AC20-4675-AE10-45FDAA190E56}" type="parTrans" cxnId="{F91963A0-3C5F-498E-99E7-1E9977EED683}">
      <dgm:prSet/>
      <dgm:spPr/>
      <dgm:t>
        <a:bodyPr/>
        <a:lstStyle/>
        <a:p>
          <a:pPr latinLnBrk="1"/>
          <a:endParaRPr lang="ko-KR" altLang="en-US"/>
        </a:p>
      </dgm:t>
    </dgm:pt>
    <dgm:pt modelId="{E81969C7-D536-45F7-AC5F-115E851BF550}" type="sibTrans" cxnId="{F91963A0-3C5F-498E-99E7-1E9977EED683}">
      <dgm:prSet/>
      <dgm:spPr/>
      <dgm:t>
        <a:bodyPr/>
        <a:lstStyle/>
        <a:p>
          <a:pPr latinLnBrk="1"/>
          <a:endParaRPr lang="ko-KR" altLang="en-US"/>
        </a:p>
      </dgm:t>
    </dgm:pt>
    <dgm:pt modelId="{E1652C4C-DEBB-43D8-AA3E-976BD8024FAD}">
      <dgm:prSet phldrT="[텍스트]" custT="1"/>
      <dgm:spPr/>
      <dgm:t>
        <a:bodyPr/>
        <a:lstStyle/>
        <a:p>
          <a:pPr latinLnBrk="1"/>
          <a:r>
            <a:rPr lang="ko-KR" altLang="en-US" sz="2900" dirty="0" smtClean="0"/>
            <a:t>스크립트 개발 및 환경설정</a:t>
          </a:r>
          <a:endParaRPr lang="en-US" altLang="ko-KR" sz="2900" dirty="0" smtClean="0"/>
        </a:p>
        <a:p>
          <a:pPr latinLnBrk="1"/>
          <a:r>
            <a:rPr lang="en-US" altLang="ko-KR" sz="1600" dirty="0" smtClean="0"/>
            <a:t>(Java Script)</a:t>
          </a:r>
          <a:endParaRPr lang="ko-KR" altLang="en-US" sz="1600" dirty="0"/>
        </a:p>
      </dgm:t>
    </dgm:pt>
    <dgm:pt modelId="{C454CB6E-CB2F-4A8A-A65D-65893A0FB98A}" type="parTrans" cxnId="{0EE5C9EF-E875-4E10-B806-22AE65C702A9}">
      <dgm:prSet/>
      <dgm:spPr/>
      <dgm:t>
        <a:bodyPr/>
        <a:lstStyle/>
        <a:p>
          <a:pPr latinLnBrk="1"/>
          <a:endParaRPr lang="ko-KR" altLang="en-US"/>
        </a:p>
      </dgm:t>
    </dgm:pt>
    <dgm:pt modelId="{C96A3614-B547-4EF4-940C-2197B2B34BD3}" type="sibTrans" cxnId="{0EE5C9EF-E875-4E10-B806-22AE65C702A9}">
      <dgm:prSet/>
      <dgm:spPr/>
      <dgm:t>
        <a:bodyPr/>
        <a:lstStyle/>
        <a:p>
          <a:pPr latinLnBrk="1"/>
          <a:endParaRPr lang="ko-KR" altLang="en-US"/>
        </a:p>
      </dgm:t>
    </dgm:pt>
    <dgm:pt modelId="{1BE22D16-6740-4E3E-B6C6-F5CBAE3AF86C}" type="pres">
      <dgm:prSet presAssocID="{EDCD6245-4463-4FB9-8720-9ED120C6D10E}" presName="compositeShape" presStyleCnt="0">
        <dgm:presLayoutVars>
          <dgm:chMax val="7"/>
          <dgm:dir/>
          <dgm:resizeHandles val="exact"/>
        </dgm:presLayoutVars>
      </dgm:prSet>
      <dgm:spPr/>
    </dgm:pt>
    <dgm:pt modelId="{E900886E-2DB0-4BEE-B22C-9547C78E08D8}" type="pres">
      <dgm:prSet presAssocID="{EDCD6245-4463-4FB9-8720-9ED120C6D10E}" presName="wedge1" presStyleLbl="node1" presStyleIdx="0" presStyleCnt="3" custScaleX="158419" custScaleY="101569"/>
      <dgm:spPr/>
      <dgm:t>
        <a:bodyPr/>
        <a:lstStyle/>
        <a:p>
          <a:pPr latinLnBrk="1"/>
          <a:endParaRPr lang="ko-KR" altLang="en-US"/>
        </a:p>
      </dgm:t>
    </dgm:pt>
    <dgm:pt modelId="{F08BF508-6259-4716-9809-E0A55B22ECEF}" type="pres">
      <dgm:prSet presAssocID="{EDCD6245-4463-4FB9-8720-9ED120C6D10E}" presName="dummy1a" presStyleCnt="0"/>
      <dgm:spPr/>
    </dgm:pt>
    <dgm:pt modelId="{84507E8B-30F1-4756-B5D3-CF87C17AD7CA}" type="pres">
      <dgm:prSet presAssocID="{EDCD6245-4463-4FB9-8720-9ED120C6D10E}" presName="dummy1b" presStyleCnt="0"/>
      <dgm:spPr/>
    </dgm:pt>
    <dgm:pt modelId="{140A7ACE-3576-4E52-A5AE-372A5112A214}" type="pres">
      <dgm:prSet presAssocID="{EDCD6245-4463-4FB9-8720-9ED120C6D10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C10C46-3077-4BF6-B6FC-4AE50A5F3E27}" type="pres">
      <dgm:prSet presAssocID="{EDCD6245-4463-4FB9-8720-9ED120C6D10E}" presName="wedge2" presStyleLbl="node1" presStyleIdx="1" presStyleCnt="3" custScaleX="158419" custScaleY="101569"/>
      <dgm:spPr/>
      <dgm:t>
        <a:bodyPr/>
        <a:lstStyle/>
        <a:p>
          <a:pPr latinLnBrk="1"/>
          <a:endParaRPr lang="ko-KR" altLang="en-US"/>
        </a:p>
      </dgm:t>
    </dgm:pt>
    <dgm:pt modelId="{37FBE32A-852B-4F21-A521-C50EA6C3CA3F}" type="pres">
      <dgm:prSet presAssocID="{EDCD6245-4463-4FB9-8720-9ED120C6D10E}" presName="dummy2a" presStyleCnt="0"/>
      <dgm:spPr/>
    </dgm:pt>
    <dgm:pt modelId="{162557C7-C9D4-4216-8280-F2337228C530}" type="pres">
      <dgm:prSet presAssocID="{EDCD6245-4463-4FB9-8720-9ED120C6D10E}" presName="dummy2b" presStyleCnt="0"/>
      <dgm:spPr/>
    </dgm:pt>
    <dgm:pt modelId="{A8A29A60-EA52-4B3E-8442-28A8AE014C44}" type="pres">
      <dgm:prSet presAssocID="{EDCD6245-4463-4FB9-8720-9ED120C6D10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E63175-E5B7-4017-97D9-8430B034D9CB}" type="pres">
      <dgm:prSet presAssocID="{EDCD6245-4463-4FB9-8720-9ED120C6D10E}" presName="wedge3" presStyleLbl="node1" presStyleIdx="2" presStyleCnt="3" custScaleX="160642" custScaleY="101569"/>
      <dgm:spPr/>
      <dgm:t>
        <a:bodyPr/>
        <a:lstStyle/>
        <a:p>
          <a:pPr latinLnBrk="1"/>
          <a:endParaRPr lang="ko-KR" altLang="en-US"/>
        </a:p>
      </dgm:t>
    </dgm:pt>
    <dgm:pt modelId="{1DB94926-AFB2-477D-9E91-31604C16D052}" type="pres">
      <dgm:prSet presAssocID="{EDCD6245-4463-4FB9-8720-9ED120C6D10E}" presName="dummy3a" presStyleCnt="0"/>
      <dgm:spPr/>
    </dgm:pt>
    <dgm:pt modelId="{4EB27034-43FD-4EDF-9010-8A8A06E96342}" type="pres">
      <dgm:prSet presAssocID="{EDCD6245-4463-4FB9-8720-9ED120C6D10E}" presName="dummy3b" presStyleCnt="0"/>
      <dgm:spPr/>
    </dgm:pt>
    <dgm:pt modelId="{9A9AF844-7373-4C50-AEFD-87A0EF8B8651}" type="pres">
      <dgm:prSet presAssocID="{EDCD6245-4463-4FB9-8720-9ED120C6D10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538FA8-D20E-43E9-9930-953CBF38ADC3}" type="pres">
      <dgm:prSet presAssocID="{9740CC04-CFB4-4295-826B-F3C59B09D23A}" presName="arrowWedge1" presStyleLbl="fgSibTrans2D1" presStyleIdx="0" presStyleCnt="3" custScaleX="158419" custScaleY="101569"/>
      <dgm:spPr/>
    </dgm:pt>
    <dgm:pt modelId="{5B32D3D6-0A4B-470A-A3C0-48AB5965C9BA}" type="pres">
      <dgm:prSet presAssocID="{E81969C7-D536-45F7-AC5F-115E851BF550}" presName="arrowWedge2" presStyleLbl="fgSibTrans2D1" presStyleIdx="1" presStyleCnt="3" custScaleX="158419" custScaleY="101569"/>
      <dgm:spPr/>
    </dgm:pt>
    <dgm:pt modelId="{07CA5D19-A026-4C6A-8FD8-40CAE701887C}" type="pres">
      <dgm:prSet presAssocID="{C96A3614-B547-4EF4-940C-2197B2B34BD3}" presName="arrowWedge3" presStyleLbl="fgSibTrans2D1" presStyleIdx="2" presStyleCnt="3" custScaleX="158419" custScaleY="101569"/>
      <dgm:spPr/>
    </dgm:pt>
  </dgm:ptLst>
  <dgm:cxnLst>
    <dgm:cxn modelId="{B5CF12E3-FFD1-4360-81A3-F589401DE2E6}" srcId="{EDCD6245-4463-4FB9-8720-9ED120C6D10E}" destId="{0DFE4B15-763D-4BDF-A65C-686312C31530}" srcOrd="0" destOrd="0" parTransId="{2A787D91-D6B8-41F9-B5ED-84DF748CB5F4}" sibTransId="{9740CC04-CFB4-4295-826B-F3C59B09D23A}"/>
    <dgm:cxn modelId="{F91963A0-3C5F-498E-99E7-1E9977EED683}" srcId="{EDCD6245-4463-4FB9-8720-9ED120C6D10E}" destId="{B2F373B5-D052-491F-B244-E5FDE82782F9}" srcOrd="1" destOrd="0" parTransId="{6236D7A5-AC20-4675-AE10-45FDAA190E56}" sibTransId="{E81969C7-D536-45F7-AC5F-115E851BF550}"/>
    <dgm:cxn modelId="{FF4DA78A-2AC4-4D8E-8CEB-138C5CE2E837}" type="presOf" srcId="{EDCD6245-4463-4FB9-8720-9ED120C6D10E}" destId="{1BE22D16-6740-4E3E-B6C6-F5CBAE3AF86C}" srcOrd="0" destOrd="0" presId="urn:microsoft.com/office/officeart/2005/8/layout/cycle8"/>
    <dgm:cxn modelId="{1A09B7F4-6B33-4B70-8CDB-279DB4E121F1}" type="presOf" srcId="{0DFE4B15-763D-4BDF-A65C-686312C31530}" destId="{140A7ACE-3576-4E52-A5AE-372A5112A214}" srcOrd="1" destOrd="0" presId="urn:microsoft.com/office/officeart/2005/8/layout/cycle8"/>
    <dgm:cxn modelId="{7F3898F4-02B8-45DC-AA78-3207E2004160}" type="presOf" srcId="{B2F373B5-D052-491F-B244-E5FDE82782F9}" destId="{A8A29A60-EA52-4B3E-8442-28A8AE014C44}" srcOrd="1" destOrd="0" presId="urn:microsoft.com/office/officeart/2005/8/layout/cycle8"/>
    <dgm:cxn modelId="{C664F565-8665-4276-9857-C00A506CE2CE}" type="presOf" srcId="{E1652C4C-DEBB-43D8-AA3E-976BD8024FAD}" destId="{7EE63175-E5B7-4017-97D9-8430B034D9CB}" srcOrd="0" destOrd="0" presId="urn:microsoft.com/office/officeart/2005/8/layout/cycle8"/>
    <dgm:cxn modelId="{C4C8E324-B56D-493C-9715-1FA1BD0332E3}" type="presOf" srcId="{0DFE4B15-763D-4BDF-A65C-686312C31530}" destId="{E900886E-2DB0-4BEE-B22C-9547C78E08D8}" srcOrd="0" destOrd="0" presId="urn:microsoft.com/office/officeart/2005/8/layout/cycle8"/>
    <dgm:cxn modelId="{4BD2E06E-D391-46E1-8B7C-2B0078C0C197}" type="presOf" srcId="{E1652C4C-DEBB-43D8-AA3E-976BD8024FAD}" destId="{9A9AF844-7373-4C50-AEFD-87A0EF8B8651}" srcOrd="1" destOrd="0" presId="urn:microsoft.com/office/officeart/2005/8/layout/cycle8"/>
    <dgm:cxn modelId="{2A8446C4-9902-44DA-8D4D-5E46A2941CC4}" type="presOf" srcId="{B2F373B5-D052-491F-B244-E5FDE82782F9}" destId="{96C10C46-3077-4BF6-B6FC-4AE50A5F3E27}" srcOrd="0" destOrd="0" presId="urn:microsoft.com/office/officeart/2005/8/layout/cycle8"/>
    <dgm:cxn modelId="{0EE5C9EF-E875-4E10-B806-22AE65C702A9}" srcId="{EDCD6245-4463-4FB9-8720-9ED120C6D10E}" destId="{E1652C4C-DEBB-43D8-AA3E-976BD8024FAD}" srcOrd="2" destOrd="0" parTransId="{C454CB6E-CB2F-4A8A-A65D-65893A0FB98A}" sibTransId="{C96A3614-B547-4EF4-940C-2197B2B34BD3}"/>
    <dgm:cxn modelId="{D25CBD90-CD63-4ADE-9547-FAC311E92C6C}" type="presParOf" srcId="{1BE22D16-6740-4E3E-B6C6-F5CBAE3AF86C}" destId="{E900886E-2DB0-4BEE-B22C-9547C78E08D8}" srcOrd="0" destOrd="0" presId="urn:microsoft.com/office/officeart/2005/8/layout/cycle8"/>
    <dgm:cxn modelId="{CDCBB53D-ED29-4155-9DB7-5CFCEA5040D4}" type="presParOf" srcId="{1BE22D16-6740-4E3E-B6C6-F5CBAE3AF86C}" destId="{F08BF508-6259-4716-9809-E0A55B22ECEF}" srcOrd="1" destOrd="0" presId="urn:microsoft.com/office/officeart/2005/8/layout/cycle8"/>
    <dgm:cxn modelId="{422F8D84-10C6-444F-B2AA-2987DC6388CD}" type="presParOf" srcId="{1BE22D16-6740-4E3E-B6C6-F5CBAE3AF86C}" destId="{84507E8B-30F1-4756-B5D3-CF87C17AD7CA}" srcOrd="2" destOrd="0" presId="urn:microsoft.com/office/officeart/2005/8/layout/cycle8"/>
    <dgm:cxn modelId="{38BFE524-C32A-48CF-A03C-AEA8DFBE2958}" type="presParOf" srcId="{1BE22D16-6740-4E3E-B6C6-F5CBAE3AF86C}" destId="{140A7ACE-3576-4E52-A5AE-372A5112A214}" srcOrd="3" destOrd="0" presId="urn:microsoft.com/office/officeart/2005/8/layout/cycle8"/>
    <dgm:cxn modelId="{6B4B196B-0448-4AAD-B277-86F6C849F7FB}" type="presParOf" srcId="{1BE22D16-6740-4E3E-B6C6-F5CBAE3AF86C}" destId="{96C10C46-3077-4BF6-B6FC-4AE50A5F3E27}" srcOrd="4" destOrd="0" presId="urn:microsoft.com/office/officeart/2005/8/layout/cycle8"/>
    <dgm:cxn modelId="{FDB617FA-0A80-4A7D-8A42-E5FC3FD9DE41}" type="presParOf" srcId="{1BE22D16-6740-4E3E-B6C6-F5CBAE3AF86C}" destId="{37FBE32A-852B-4F21-A521-C50EA6C3CA3F}" srcOrd="5" destOrd="0" presId="urn:microsoft.com/office/officeart/2005/8/layout/cycle8"/>
    <dgm:cxn modelId="{E779C217-7ED2-4869-8749-8E32A271CEB6}" type="presParOf" srcId="{1BE22D16-6740-4E3E-B6C6-F5CBAE3AF86C}" destId="{162557C7-C9D4-4216-8280-F2337228C530}" srcOrd="6" destOrd="0" presId="urn:microsoft.com/office/officeart/2005/8/layout/cycle8"/>
    <dgm:cxn modelId="{7EAF1442-D5C9-49FA-8008-2502AA61E21B}" type="presParOf" srcId="{1BE22D16-6740-4E3E-B6C6-F5CBAE3AF86C}" destId="{A8A29A60-EA52-4B3E-8442-28A8AE014C44}" srcOrd="7" destOrd="0" presId="urn:microsoft.com/office/officeart/2005/8/layout/cycle8"/>
    <dgm:cxn modelId="{F6ED7135-9668-4B5B-A795-C9BF7F02F46A}" type="presParOf" srcId="{1BE22D16-6740-4E3E-B6C6-F5CBAE3AF86C}" destId="{7EE63175-E5B7-4017-97D9-8430B034D9CB}" srcOrd="8" destOrd="0" presId="urn:microsoft.com/office/officeart/2005/8/layout/cycle8"/>
    <dgm:cxn modelId="{986B7C78-08E5-4D8E-AE7D-258E096DA652}" type="presParOf" srcId="{1BE22D16-6740-4E3E-B6C6-F5CBAE3AF86C}" destId="{1DB94926-AFB2-477D-9E91-31604C16D052}" srcOrd="9" destOrd="0" presId="urn:microsoft.com/office/officeart/2005/8/layout/cycle8"/>
    <dgm:cxn modelId="{6CF4D737-ACF9-4D91-8F64-1DFDBECF75F3}" type="presParOf" srcId="{1BE22D16-6740-4E3E-B6C6-F5CBAE3AF86C}" destId="{4EB27034-43FD-4EDF-9010-8A8A06E96342}" srcOrd="10" destOrd="0" presId="urn:microsoft.com/office/officeart/2005/8/layout/cycle8"/>
    <dgm:cxn modelId="{01484F8D-B510-4244-82A3-060A35524B7C}" type="presParOf" srcId="{1BE22D16-6740-4E3E-B6C6-F5CBAE3AF86C}" destId="{9A9AF844-7373-4C50-AEFD-87A0EF8B8651}" srcOrd="11" destOrd="0" presId="urn:microsoft.com/office/officeart/2005/8/layout/cycle8"/>
    <dgm:cxn modelId="{975E35AC-00F8-4E9F-B31B-456BF032291D}" type="presParOf" srcId="{1BE22D16-6740-4E3E-B6C6-F5CBAE3AF86C}" destId="{02538FA8-D20E-43E9-9930-953CBF38ADC3}" srcOrd="12" destOrd="0" presId="urn:microsoft.com/office/officeart/2005/8/layout/cycle8"/>
    <dgm:cxn modelId="{507F5302-1E3B-434B-AF79-8A7250DD7C65}" type="presParOf" srcId="{1BE22D16-6740-4E3E-B6C6-F5CBAE3AF86C}" destId="{5B32D3D6-0A4B-470A-A3C0-48AB5965C9BA}" srcOrd="13" destOrd="0" presId="urn:microsoft.com/office/officeart/2005/8/layout/cycle8"/>
    <dgm:cxn modelId="{219E17C6-F806-4D74-BEED-E91F12C278A9}" type="presParOf" srcId="{1BE22D16-6740-4E3E-B6C6-F5CBAE3AF86C}" destId="{07CA5D19-A026-4C6A-8FD8-40CAE701887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0886E-2DB0-4BEE-B22C-9547C78E08D8}">
      <dsp:nvSpPr>
        <dsp:cNvPr id="0" name=""/>
        <dsp:cNvSpPr/>
      </dsp:nvSpPr>
      <dsp:spPr>
        <a:xfrm>
          <a:off x="953644" y="296352"/>
          <a:ext cx="6751605" cy="4328734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자동화 실행</a:t>
          </a:r>
          <a:endParaRPr lang="en-US" altLang="ko-KR" sz="2900" kern="1200" dirty="0" smtClean="0"/>
        </a:p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생방송</a:t>
          </a:r>
          <a:r>
            <a:rPr lang="en-US" altLang="ko-KR" sz="1600" kern="1200" dirty="0" smtClean="0"/>
            <a:t>, </a:t>
          </a:r>
          <a:r>
            <a:rPr lang="ko-KR" altLang="en-US" sz="1600" kern="1200" dirty="0" smtClean="0"/>
            <a:t>편성표</a:t>
          </a:r>
          <a:r>
            <a:rPr lang="en-US" altLang="ko-KR" sz="1600" kern="1200" dirty="0" smtClean="0"/>
            <a:t>, </a:t>
          </a:r>
          <a:r>
            <a:rPr lang="ko-KR" altLang="en-US" sz="1600" kern="1200" dirty="0" smtClean="0"/>
            <a:t>정기배포</a:t>
          </a:r>
          <a:r>
            <a:rPr lang="en-US" altLang="ko-KR" sz="1600" kern="1200" dirty="0" smtClean="0"/>
            <a:t>, Slack </a:t>
          </a:r>
          <a:r>
            <a:rPr lang="ko-KR" altLang="en-US" sz="1600" kern="1200" dirty="0" smtClean="0"/>
            <a:t>정보 공유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4511901" y="1213632"/>
        <a:ext cx="2411287" cy="1288313"/>
      </dsp:txXfrm>
    </dsp:sp>
    <dsp:sp modelId="{96C10C46-3077-4BF6-B6FC-4AE50A5F3E27}">
      <dsp:nvSpPr>
        <dsp:cNvPr id="0" name=""/>
        <dsp:cNvSpPr/>
      </dsp:nvSpPr>
      <dsp:spPr>
        <a:xfrm>
          <a:off x="865870" y="448562"/>
          <a:ext cx="6751605" cy="4328734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스크립트 고도화</a:t>
          </a:r>
          <a:endParaRPr lang="en-US" altLang="ko-KR" sz="2900" kern="1200" dirty="0" smtClean="0"/>
        </a:p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수정 및 유지보수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2473395" y="3257086"/>
        <a:ext cx="3616931" cy="1133716"/>
      </dsp:txXfrm>
    </dsp:sp>
    <dsp:sp modelId="{7EE63175-E5B7-4017-97D9-8430B034D9CB}">
      <dsp:nvSpPr>
        <dsp:cNvPr id="0" name=""/>
        <dsp:cNvSpPr/>
      </dsp:nvSpPr>
      <dsp:spPr>
        <a:xfrm>
          <a:off x="730725" y="296352"/>
          <a:ext cx="6846346" cy="4328734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스크립트 개발 및 환경설정</a:t>
          </a:r>
          <a:endParaRPr lang="en-US" altLang="ko-KR" sz="2900" kern="1200" dirty="0" smtClean="0"/>
        </a:p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(Java Script)</a:t>
          </a:r>
          <a:endParaRPr lang="ko-KR" altLang="en-US" sz="1600" kern="1200" dirty="0"/>
        </a:p>
      </dsp:txBody>
      <dsp:txXfrm>
        <a:off x="1523760" y="1213632"/>
        <a:ext cx="2445123" cy="1288313"/>
      </dsp:txXfrm>
    </dsp:sp>
    <dsp:sp modelId="{02538FA8-D20E-43E9-9930-953CBF38ADC3}">
      <dsp:nvSpPr>
        <dsp:cNvPr id="0" name=""/>
        <dsp:cNvSpPr/>
      </dsp:nvSpPr>
      <dsp:spPr>
        <a:xfrm>
          <a:off x="519381" y="28096"/>
          <a:ext cx="7587518" cy="486467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2D3D6-0A4B-470A-A3C0-48AB5965C9BA}">
      <dsp:nvSpPr>
        <dsp:cNvPr id="0" name=""/>
        <dsp:cNvSpPr/>
      </dsp:nvSpPr>
      <dsp:spPr>
        <a:xfrm>
          <a:off x="431255" y="180036"/>
          <a:ext cx="7587518" cy="486467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A5D19-A026-4C6A-8FD8-40CAE701887C}">
      <dsp:nvSpPr>
        <dsp:cNvPr id="0" name=""/>
        <dsp:cNvSpPr/>
      </dsp:nvSpPr>
      <dsp:spPr>
        <a:xfrm>
          <a:off x="342252" y="28096"/>
          <a:ext cx="7587518" cy="486467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AB43A-86DF-4CA1-BF8B-ACB8DB45DAB2}" type="datetimeFigureOut">
              <a:rPr lang="ko-KR" altLang="en-US" smtClean="0"/>
              <a:t>2017-01-14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C5CEE-9BB2-426C-BC78-028213C17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8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BA5A6-C6FE-4705-8706-77E880604D5C}" type="datetimeFigureOut">
              <a:rPr lang="ko-KR" altLang="en-US" smtClean="0"/>
              <a:t>2017-01-14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C9A12-6207-494A-9750-997A19D0C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7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C9A12-6207-494A-9750-997A19D0C5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4885266"/>
            <a:ext cx="9144000" cy="197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6737" y="5138728"/>
            <a:ext cx="7772400" cy="581274"/>
          </a:xfrm>
        </p:spPr>
        <p:txBody>
          <a:bodyPr anchor="ctr">
            <a:noAutofit/>
          </a:bodyPr>
          <a:lstStyle>
            <a:lvl1pPr algn="r">
              <a:defRPr sz="33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제목을 입력하십시오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137" y="5733522"/>
            <a:ext cx="6858000" cy="415327"/>
          </a:xfrm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2061716" y="6378836"/>
            <a:ext cx="679761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969" marR="0" indent="-130969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+mn-ea"/>
              </a:rPr>
              <a:t>www.sta.co.kr</a:t>
            </a:r>
            <a:r>
              <a:rPr lang="en-US" altLang="ko-KR" sz="800" kern="0" baseline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+mn-ea"/>
              </a:rPr>
              <a:t> / www.sten.or.kr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9" y="6361246"/>
            <a:ext cx="1826453" cy="278816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2061716" y="6513985"/>
            <a:ext cx="679761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969" indent="-130969" algn="r" latinLnBrk="0">
              <a:lnSpc>
                <a:spcPct val="100000"/>
              </a:lnSpc>
              <a:defRPr/>
            </a:pPr>
            <a:r>
              <a:rPr lang="en-US" altLang="ko-KR" sz="800" kern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2015 by </a:t>
            </a:r>
            <a:r>
              <a:rPr lang="ko-KR" altLang="en-US" sz="800" kern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en-US" altLang="ko-KR" sz="800" kern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</a:t>
            </a:r>
            <a:r>
              <a:rPr lang="ko-KR" altLang="en-US" sz="800" kern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테스팅컨설팅 </a:t>
            </a:r>
            <a:r>
              <a:rPr lang="en-US" altLang="ko-KR" sz="800" kern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 RIGHTS RESERVED</a:t>
            </a:r>
            <a:endParaRPr lang="en-US" altLang="ko-KR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952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8625"/>
            <a:ext cx="4025418" cy="6875254"/>
          </a:xfrm>
          <a:custGeom>
            <a:avLst/>
            <a:gdLst>
              <a:gd name="connsiteX0" fmla="*/ 0 w 3205908"/>
              <a:gd name="connsiteY0" fmla="*/ 0 h 6858001"/>
              <a:gd name="connsiteX1" fmla="*/ 3205908 w 3205908"/>
              <a:gd name="connsiteY1" fmla="*/ 0 h 6858001"/>
              <a:gd name="connsiteX2" fmla="*/ 3205908 w 3205908"/>
              <a:gd name="connsiteY2" fmla="*/ 6858001 h 6858001"/>
              <a:gd name="connsiteX3" fmla="*/ 0 w 3205908"/>
              <a:gd name="connsiteY3" fmla="*/ 6858001 h 6858001"/>
              <a:gd name="connsiteX4" fmla="*/ 0 w 3205908"/>
              <a:gd name="connsiteY4" fmla="*/ 0 h 6858001"/>
              <a:gd name="connsiteX0" fmla="*/ 0 w 4025418"/>
              <a:gd name="connsiteY0" fmla="*/ 8626 h 6866627"/>
              <a:gd name="connsiteX1" fmla="*/ 4025418 w 4025418"/>
              <a:gd name="connsiteY1" fmla="*/ 0 h 6866627"/>
              <a:gd name="connsiteX2" fmla="*/ 3205908 w 4025418"/>
              <a:gd name="connsiteY2" fmla="*/ 6866627 h 6866627"/>
              <a:gd name="connsiteX3" fmla="*/ 0 w 4025418"/>
              <a:gd name="connsiteY3" fmla="*/ 6866627 h 6866627"/>
              <a:gd name="connsiteX4" fmla="*/ 0 w 4025418"/>
              <a:gd name="connsiteY4" fmla="*/ 8626 h 6866627"/>
              <a:gd name="connsiteX0" fmla="*/ 0 w 4025418"/>
              <a:gd name="connsiteY0" fmla="*/ 8626 h 6875254"/>
              <a:gd name="connsiteX1" fmla="*/ 4025418 w 4025418"/>
              <a:gd name="connsiteY1" fmla="*/ 0 h 6875254"/>
              <a:gd name="connsiteX2" fmla="*/ 2921236 w 4025418"/>
              <a:gd name="connsiteY2" fmla="*/ 6875254 h 6875254"/>
              <a:gd name="connsiteX3" fmla="*/ 0 w 4025418"/>
              <a:gd name="connsiteY3" fmla="*/ 6866627 h 6875254"/>
              <a:gd name="connsiteX4" fmla="*/ 0 w 4025418"/>
              <a:gd name="connsiteY4" fmla="*/ 8626 h 687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5418" h="6875254">
                <a:moveTo>
                  <a:pt x="0" y="8626"/>
                </a:moveTo>
                <a:lnTo>
                  <a:pt x="4025418" y="0"/>
                </a:lnTo>
                <a:lnTo>
                  <a:pt x="2921236" y="6875254"/>
                </a:lnTo>
                <a:lnTo>
                  <a:pt x="0" y="6866627"/>
                </a:lnTo>
                <a:lnTo>
                  <a:pt x="0" y="8626"/>
                </a:ln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stretch>
              <a:fillRect l="-49778" r="-820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6208" y="2126901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Contents01</a:t>
            </a:r>
            <a:endParaRPr lang="ko-KR" altLang="en-US" dirty="0" smtClean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649158" y="2773095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Contents02</a:t>
            </a:r>
            <a:endParaRPr lang="ko-KR" altLang="en-US" dirty="0" smtClean="0"/>
          </a:p>
        </p:txBody>
      </p:sp>
      <p:sp>
        <p:nvSpPr>
          <p:cNvPr id="4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52109" y="3419289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Contents03</a:t>
            </a:r>
            <a:endParaRPr lang="ko-KR" altLang="en-US" dirty="0" smtClean="0"/>
          </a:p>
        </p:txBody>
      </p:sp>
      <p:sp>
        <p:nvSpPr>
          <p:cNvPr id="4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455060" y="4065483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Contents04</a:t>
            </a:r>
            <a:endParaRPr lang="ko-KR" altLang="en-US" dirty="0" smtClean="0"/>
          </a:p>
        </p:txBody>
      </p:sp>
      <p:sp>
        <p:nvSpPr>
          <p:cNvPr id="4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58011" y="4711677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Contents05</a:t>
            </a:r>
            <a:endParaRPr lang="ko-KR" altLang="en-US" dirty="0" smtClean="0"/>
          </a:p>
        </p:txBody>
      </p:sp>
      <p:sp>
        <p:nvSpPr>
          <p:cNvPr id="27" name="직사각형 22"/>
          <p:cNvSpPr/>
          <p:nvPr userDrawn="1"/>
        </p:nvSpPr>
        <p:spPr>
          <a:xfrm>
            <a:off x="3747759" y="1684744"/>
            <a:ext cx="2437672" cy="45719"/>
          </a:xfrm>
          <a:custGeom>
            <a:avLst/>
            <a:gdLst>
              <a:gd name="connsiteX0" fmla="*/ 0 w 2433338"/>
              <a:gd name="connsiteY0" fmla="*/ 0 h 45719"/>
              <a:gd name="connsiteX1" fmla="*/ 2433338 w 2433338"/>
              <a:gd name="connsiteY1" fmla="*/ 0 h 45719"/>
              <a:gd name="connsiteX2" fmla="*/ 2433338 w 2433338"/>
              <a:gd name="connsiteY2" fmla="*/ 45719 h 45719"/>
              <a:gd name="connsiteX3" fmla="*/ 0 w 2433338"/>
              <a:gd name="connsiteY3" fmla="*/ 45719 h 45719"/>
              <a:gd name="connsiteX4" fmla="*/ 0 w 2433338"/>
              <a:gd name="connsiteY4" fmla="*/ 0 h 45719"/>
              <a:gd name="connsiteX0" fmla="*/ 4334 w 2437672"/>
              <a:gd name="connsiteY0" fmla="*/ 0 h 45719"/>
              <a:gd name="connsiteX1" fmla="*/ 2437672 w 2437672"/>
              <a:gd name="connsiteY1" fmla="*/ 0 h 45719"/>
              <a:gd name="connsiteX2" fmla="*/ 2437672 w 2437672"/>
              <a:gd name="connsiteY2" fmla="*/ 45719 h 45719"/>
              <a:gd name="connsiteX3" fmla="*/ 0 w 2437672"/>
              <a:gd name="connsiteY3" fmla="*/ 45719 h 45719"/>
              <a:gd name="connsiteX4" fmla="*/ 4334 w 243767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7672" h="45719">
                <a:moveTo>
                  <a:pt x="4334" y="0"/>
                </a:moveTo>
                <a:lnTo>
                  <a:pt x="2437672" y="0"/>
                </a:lnTo>
                <a:lnTo>
                  <a:pt x="2437672" y="45719"/>
                </a:lnTo>
                <a:lnTo>
                  <a:pt x="0" y="45719"/>
                </a:lnTo>
                <a:lnTo>
                  <a:pt x="4334" y="0"/>
                </a:lnTo>
                <a:close/>
              </a:path>
            </a:pathLst>
          </a:custGeom>
          <a:solidFill>
            <a:srgbClr val="0F6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274584" y="1214146"/>
            <a:ext cx="1990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0F619F"/>
                </a:solidFill>
              </a:rPr>
              <a:t>CONTENTS</a:t>
            </a:r>
            <a:endParaRPr lang="ko-KR" altLang="en-US" sz="3200">
              <a:solidFill>
                <a:srgbClr val="0F61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8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2392"/>
            <a:ext cx="4025418" cy="6875254"/>
          </a:xfrm>
          <a:custGeom>
            <a:avLst/>
            <a:gdLst>
              <a:gd name="connsiteX0" fmla="*/ 0 w 3205908"/>
              <a:gd name="connsiteY0" fmla="*/ 0 h 6858001"/>
              <a:gd name="connsiteX1" fmla="*/ 3205908 w 3205908"/>
              <a:gd name="connsiteY1" fmla="*/ 0 h 6858001"/>
              <a:gd name="connsiteX2" fmla="*/ 3205908 w 3205908"/>
              <a:gd name="connsiteY2" fmla="*/ 6858001 h 6858001"/>
              <a:gd name="connsiteX3" fmla="*/ 0 w 3205908"/>
              <a:gd name="connsiteY3" fmla="*/ 6858001 h 6858001"/>
              <a:gd name="connsiteX4" fmla="*/ 0 w 3205908"/>
              <a:gd name="connsiteY4" fmla="*/ 0 h 6858001"/>
              <a:gd name="connsiteX0" fmla="*/ 0 w 4025418"/>
              <a:gd name="connsiteY0" fmla="*/ 8626 h 6866627"/>
              <a:gd name="connsiteX1" fmla="*/ 4025418 w 4025418"/>
              <a:gd name="connsiteY1" fmla="*/ 0 h 6866627"/>
              <a:gd name="connsiteX2" fmla="*/ 3205908 w 4025418"/>
              <a:gd name="connsiteY2" fmla="*/ 6866627 h 6866627"/>
              <a:gd name="connsiteX3" fmla="*/ 0 w 4025418"/>
              <a:gd name="connsiteY3" fmla="*/ 6866627 h 6866627"/>
              <a:gd name="connsiteX4" fmla="*/ 0 w 4025418"/>
              <a:gd name="connsiteY4" fmla="*/ 8626 h 6866627"/>
              <a:gd name="connsiteX0" fmla="*/ 0 w 4025418"/>
              <a:gd name="connsiteY0" fmla="*/ 8626 h 6875254"/>
              <a:gd name="connsiteX1" fmla="*/ 4025418 w 4025418"/>
              <a:gd name="connsiteY1" fmla="*/ 0 h 6875254"/>
              <a:gd name="connsiteX2" fmla="*/ 2921236 w 4025418"/>
              <a:gd name="connsiteY2" fmla="*/ 6875254 h 6875254"/>
              <a:gd name="connsiteX3" fmla="*/ 0 w 4025418"/>
              <a:gd name="connsiteY3" fmla="*/ 6866627 h 6875254"/>
              <a:gd name="connsiteX4" fmla="*/ 0 w 4025418"/>
              <a:gd name="connsiteY4" fmla="*/ 8626 h 687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5418" h="6875254">
                <a:moveTo>
                  <a:pt x="0" y="8626"/>
                </a:moveTo>
                <a:lnTo>
                  <a:pt x="4025418" y="0"/>
                </a:lnTo>
                <a:lnTo>
                  <a:pt x="2921236" y="6875254"/>
                </a:lnTo>
                <a:lnTo>
                  <a:pt x="0" y="6866627"/>
                </a:lnTo>
                <a:lnTo>
                  <a:pt x="0" y="8626"/>
                </a:ln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stretch>
              <a:fillRect l="-48535" r="-791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36038" y="1312952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 baseline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Contents01</a:t>
            </a:r>
            <a:endParaRPr lang="ko-KR" altLang="en-US" dirty="0" smtClean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538988" y="3224915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Contents02</a:t>
            </a:r>
            <a:endParaRPr lang="ko-KR" altLang="en-US" dirty="0" smtClean="0"/>
          </a:p>
        </p:txBody>
      </p:sp>
      <p:sp>
        <p:nvSpPr>
          <p:cNvPr id="4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441939" y="3871109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Contents03</a:t>
            </a:r>
            <a:endParaRPr lang="ko-KR" altLang="en-US" dirty="0" smtClean="0"/>
          </a:p>
        </p:txBody>
      </p:sp>
      <p:sp>
        <p:nvSpPr>
          <p:cNvPr id="4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344890" y="4517303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Contents04</a:t>
            </a:r>
            <a:endParaRPr lang="ko-KR" altLang="en-US" dirty="0" smtClean="0"/>
          </a:p>
        </p:txBody>
      </p:sp>
      <p:sp>
        <p:nvSpPr>
          <p:cNvPr id="4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247841" y="5163497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Contents05</a:t>
            </a:r>
            <a:endParaRPr lang="ko-KR" alt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636038" y="1761259"/>
            <a:ext cx="4718778" cy="1218610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Sub01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252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bg>
      <p:bgPr>
        <a:blipFill dpi="0" rotWithShape="1">
          <a:blip r:embed="rId2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19" y="1214430"/>
            <a:ext cx="8434963" cy="5074418"/>
          </a:xfrm>
        </p:spPr>
        <p:txBody>
          <a:bodyPr/>
          <a:lstStyle>
            <a:lvl1pPr>
              <a:defRPr sz="26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62" y="309871"/>
            <a:ext cx="8308405" cy="62954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432858"/>
            <a:ext cx="858387" cy="292417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322324" y="282438"/>
            <a:ext cx="73636" cy="666907"/>
          </a:xfrm>
          <a:prstGeom prst="rect">
            <a:avLst/>
          </a:prstGeom>
          <a:solidFill>
            <a:srgbClr val="0F6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90651" y="282438"/>
            <a:ext cx="73636" cy="666907"/>
          </a:xfrm>
          <a:prstGeom prst="rect">
            <a:avLst/>
          </a:prstGeom>
          <a:solidFill>
            <a:srgbClr val="96B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322324" y="949345"/>
            <a:ext cx="8495343" cy="0"/>
          </a:xfrm>
          <a:prstGeom prst="line">
            <a:avLst/>
          </a:prstGeom>
          <a:ln w="15875">
            <a:solidFill>
              <a:srgbClr val="0F6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50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76816" y="4109136"/>
            <a:ext cx="3573117" cy="520286"/>
          </a:xfrm>
        </p:spPr>
        <p:txBody>
          <a:bodyPr>
            <a:noAutofit/>
          </a:bodyPr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1"/>
            <a:ext cx="9144000" cy="3547430"/>
          </a:xfrm>
          <a:prstGeom prst="rect">
            <a:avLst/>
          </a:prstGeom>
          <a:blipFill>
            <a:blip r:embed="rId2">
              <a:alphaModFix amt="57000"/>
            </a:blip>
            <a:srcRect/>
            <a:stretch>
              <a:fillRect t="-22078" b="-712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67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8A29-509B-4867-862E-EA0BEB7FA4DE}" type="datetimeFigureOut">
              <a:rPr lang="ko-KR" altLang="en-US" smtClean="0"/>
              <a:t>2017-01-14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D1104-17D5-44B1-BCA2-A68AABC2D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5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8" r:id="rId3"/>
    <p:sldLayoutId id="2147483662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Selenium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자동화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85072" y="5943600"/>
            <a:ext cx="5503653" cy="83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3" y="5913587"/>
            <a:ext cx="3343275" cy="866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5971456"/>
            <a:ext cx="2495550" cy="781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89" y="5875487"/>
            <a:ext cx="1171575" cy="9048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8" y="60386"/>
            <a:ext cx="8996314" cy="47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Selenium </a:t>
            </a:r>
            <a:r>
              <a:rPr lang="ko-KR" altLang="en-US" dirty="0"/>
              <a:t>구조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9" y="6288848"/>
            <a:ext cx="1094720" cy="56915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54013" y="1285336"/>
            <a:ext cx="8435975" cy="785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500" dirty="0" smtClean="0"/>
              <a:t>Test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13" y="2379594"/>
            <a:ext cx="7340046" cy="3600000"/>
          </a:xfrm>
          <a:prstGeom prst="rect">
            <a:avLst/>
          </a:prstGeom>
        </p:spPr>
      </p:pic>
      <p:sp>
        <p:nvSpPr>
          <p:cNvPr id="12" name="오른쪽 중괄호 11"/>
          <p:cNvSpPr/>
          <p:nvPr/>
        </p:nvSpPr>
        <p:spPr>
          <a:xfrm>
            <a:off x="3657599" y="2812210"/>
            <a:ext cx="543465" cy="483079"/>
          </a:xfrm>
          <a:prstGeom prst="rightBrace">
            <a:avLst>
              <a:gd name="adj1" fmla="val 8333"/>
              <a:gd name="adj2" fmla="val 5463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4367656" y="2686073"/>
            <a:ext cx="3159811" cy="652349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Before</a:t>
            </a:r>
            <a:r>
              <a:rPr lang="ko-KR" altLang="en-US" sz="1400" dirty="0" smtClean="0">
                <a:solidFill>
                  <a:schemeClr val="tx1"/>
                </a:solidFill>
              </a:rPr>
              <a:t>에 정의된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baseURL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에 나머지 </a:t>
            </a:r>
            <a:r>
              <a:rPr lang="en-US" altLang="ko-KR" sz="1400" dirty="0" smtClean="0">
                <a:solidFill>
                  <a:schemeClr val="tx1"/>
                </a:solidFill>
              </a:rPr>
              <a:t>URL </a:t>
            </a:r>
            <a:r>
              <a:rPr lang="ko-KR" altLang="en-US" sz="1400" dirty="0" smtClean="0">
                <a:solidFill>
                  <a:schemeClr val="tx1"/>
                </a:solidFill>
              </a:rPr>
              <a:t>을 추가하여 실제 페이지 이동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102" y="3381555"/>
            <a:ext cx="6883548" cy="25102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처리 18"/>
          <p:cNvSpPr/>
          <p:nvPr/>
        </p:nvSpPr>
        <p:spPr>
          <a:xfrm>
            <a:off x="7599211" y="3381555"/>
            <a:ext cx="1449941" cy="2510287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실제 테스트에서 사용되는 </a:t>
            </a:r>
            <a:r>
              <a:rPr lang="en-US" altLang="ko-KR" sz="1400" dirty="0" smtClean="0">
                <a:solidFill>
                  <a:schemeClr val="tx1"/>
                </a:solidFill>
              </a:rPr>
              <a:t>Wait Time </a:t>
            </a:r>
            <a:r>
              <a:rPr lang="ko-KR" altLang="en-US" sz="1400" dirty="0" smtClean="0">
                <a:solidFill>
                  <a:schemeClr val="tx1"/>
                </a:solidFill>
              </a:rPr>
              <a:t>및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드레그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&amp;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드롭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화면전환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클릭등의</a:t>
            </a:r>
            <a:r>
              <a:rPr lang="ko-KR" altLang="en-US" sz="1400" dirty="0" smtClean="0">
                <a:solidFill>
                  <a:schemeClr val="tx1"/>
                </a:solidFill>
              </a:rPr>
              <a:t> 이벤트를 지정한다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82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Selenium </a:t>
            </a:r>
            <a:r>
              <a:rPr lang="ko-KR" altLang="en-US" dirty="0"/>
              <a:t>구조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9" y="6288848"/>
            <a:ext cx="1094720" cy="56915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54013" y="1285336"/>
            <a:ext cx="8435975" cy="785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500" dirty="0" smtClean="0"/>
              <a:t>After</a:t>
            </a:r>
            <a:endParaRPr lang="ko-KR" altLang="en-US" sz="2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13" y="2379594"/>
            <a:ext cx="6024948" cy="3600000"/>
          </a:xfrm>
          <a:prstGeom prst="rect">
            <a:avLst/>
          </a:prstGeom>
        </p:spPr>
      </p:pic>
      <p:sp>
        <p:nvSpPr>
          <p:cNvPr id="14" name="순서도: 처리 13"/>
          <p:cNvSpPr/>
          <p:nvPr/>
        </p:nvSpPr>
        <p:spPr>
          <a:xfrm>
            <a:off x="6538162" y="2416258"/>
            <a:ext cx="2251826" cy="3537458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테스트 결과값에 대한 </a:t>
            </a:r>
            <a:r>
              <a:rPr lang="en-US" altLang="ko-KR" sz="1400" dirty="0" smtClean="0">
                <a:solidFill>
                  <a:schemeClr val="tx1"/>
                </a:solidFill>
              </a:rPr>
              <a:t>Return </a:t>
            </a:r>
            <a:r>
              <a:rPr lang="ko-KR" altLang="en-US" sz="1400" dirty="0" smtClean="0">
                <a:solidFill>
                  <a:schemeClr val="tx1"/>
                </a:solidFill>
              </a:rPr>
              <a:t>값 설정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Return  </a:t>
            </a:r>
            <a:r>
              <a:rPr lang="ko-KR" altLang="en-US" sz="1400" dirty="0" smtClean="0">
                <a:solidFill>
                  <a:schemeClr val="tx1"/>
                </a:solidFill>
              </a:rPr>
              <a:t>시 표시될 메시지 및 결과값에 대하여 수정 가능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DEMO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9" y="6288848"/>
            <a:ext cx="1094720" cy="5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1449" y="3830128"/>
            <a:ext cx="38301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/>
              <a:t>Q&amp;A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1287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49933" y="5909095"/>
            <a:ext cx="2664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r>
              <a:rPr lang="en-US" altLang="ko-KR" dirty="0" smtClean="0"/>
              <a:t>Selenium </a:t>
            </a:r>
            <a:r>
              <a:rPr lang="ko-KR" altLang="en-US" dirty="0" err="1" smtClean="0"/>
              <a:t>웹드라이버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테스트자동화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dirty="0"/>
              <a:t>자동화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&amp; Selenium</a:t>
            </a:r>
            <a:endParaRPr lang="ko-KR" altLang="en-US" sz="16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sz="1600" dirty="0"/>
              <a:t>CJ </a:t>
            </a:r>
            <a:r>
              <a:rPr lang="ko-KR" altLang="en-US" sz="1600" dirty="0" err="1"/>
              <a:t>오쇼핑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자동화</a:t>
            </a:r>
            <a:endParaRPr lang="ko-KR" altLang="en-US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/>
              <a:t>Selenium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89764" y="212690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1.</a:t>
            </a:r>
            <a:endParaRPr lang="ko-KR" altLang="en-US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3418" y="277491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2.</a:t>
            </a:r>
            <a:endParaRPr lang="ko-KR" altLang="en-US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97072" y="3417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3.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0726" y="40673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4.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93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자동화 테스트 </a:t>
            </a:r>
            <a:r>
              <a:rPr lang="en-US" altLang="ko-KR" dirty="0"/>
              <a:t>&amp; Selenium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9" y="6288848"/>
            <a:ext cx="1094720" cy="56915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54013" y="1285336"/>
            <a:ext cx="8435975" cy="785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dirty="0" smtClean="0"/>
              <a:t>자동화 테스트 특장점</a:t>
            </a:r>
            <a:endParaRPr lang="ko-KR" alt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422694" y="2087598"/>
            <a:ext cx="8367294" cy="294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/>
              <a:t>애자일 방법론의 일부 양식 혹은 전부 도입하여 운영하는 추세에 짧은 개발주기</a:t>
            </a:r>
            <a:r>
              <a:rPr lang="en-US" altLang="ko-KR" sz="2100" dirty="0"/>
              <a:t>, </a:t>
            </a:r>
            <a:r>
              <a:rPr lang="ko-KR" altLang="en-US" sz="2100" dirty="0"/>
              <a:t>빠른 피드백을 제공하기 위해서 자동화 테스트 권장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/>
              <a:t>잦은 회귀테스트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/>
              <a:t>신속한 피드백 테스트 케이스 실행의 무제한 반복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/>
              <a:t>테스트 케이스의 체계적인 문서화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/>
              <a:t>수동테스트에서 놓친 결함 찾기 등의 </a:t>
            </a:r>
            <a:r>
              <a:rPr lang="ko-KR" altLang="en-US" sz="2100" dirty="0" smtClean="0"/>
              <a:t>장점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3004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자동화 테스트 </a:t>
            </a:r>
            <a:r>
              <a:rPr lang="en-US" altLang="ko-KR" dirty="0"/>
              <a:t>&amp; Selenium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9" y="6288848"/>
            <a:ext cx="1094720" cy="56915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54013" y="1285336"/>
            <a:ext cx="8435975" cy="785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500" dirty="0"/>
              <a:t>Selenium </a:t>
            </a:r>
            <a:r>
              <a:rPr lang="ko-KR" altLang="en-US" sz="2500" dirty="0"/>
              <a:t>특장점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694" y="2087598"/>
            <a:ext cx="836729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100" dirty="0"/>
              <a:t>Web </a:t>
            </a:r>
            <a:r>
              <a:rPr lang="ko-KR" altLang="en-US" sz="2100" dirty="0"/>
              <a:t>어플리케이션을 위한 소프트웨어 프레임워크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100" dirty="0"/>
              <a:t>Record/Playback tool</a:t>
            </a:r>
            <a:r>
              <a:rPr lang="ko-KR" altLang="en-US" sz="2100" dirty="0"/>
              <a:t>을 지원 </a:t>
            </a:r>
            <a:r>
              <a:rPr lang="en-US" altLang="ko-KR" sz="2100" dirty="0"/>
              <a:t>(Selenium IDE)</a:t>
            </a:r>
            <a:endParaRPr lang="ko-KR" altLang="en-US" sz="21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100" dirty="0"/>
              <a:t>Java, C#, Groovy, Perl , PHP, Python , Ruby </a:t>
            </a:r>
            <a:r>
              <a:rPr lang="ko-KR" altLang="en-US" sz="2100" dirty="0"/>
              <a:t>등을 </a:t>
            </a:r>
            <a:r>
              <a:rPr lang="ko-KR" altLang="en-US" sz="2100" dirty="0" smtClean="0"/>
              <a:t>지원</a:t>
            </a:r>
            <a:endParaRPr lang="ko-KR" altLang="en-US" sz="21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/>
              <a:t>대부분의 브라우저를 </a:t>
            </a:r>
            <a:r>
              <a:rPr lang="ko-KR" altLang="en-US" sz="2100" dirty="0" smtClean="0"/>
              <a:t>지원</a:t>
            </a:r>
            <a:endParaRPr lang="en-US" altLang="ko-KR" sz="21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100" dirty="0" err="1"/>
              <a:t>Liunx</a:t>
            </a:r>
            <a:r>
              <a:rPr lang="en-US" altLang="ko-KR" sz="2100" dirty="0"/>
              <a:t>, Windows</a:t>
            </a:r>
            <a:r>
              <a:rPr lang="en-US" altLang="ko-KR" sz="2100" dirty="0" smtClean="0"/>
              <a:t>,</a:t>
            </a:r>
            <a:r>
              <a:rPr lang="ko-KR" altLang="en-US" sz="2100" dirty="0" smtClean="0"/>
              <a:t> </a:t>
            </a:r>
            <a:r>
              <a:rPr lang="en-US" altLang="ko-KR" sz="2100" dirty="0"/>
              <a:t>Macintosh </a:t>
            </a:r>
            <a:r>
              <a:rPr lang="ko-KR" altLang="en-US" sz="2100" dirty="0"/>
              <a:t>플랫폼을 </a:t>
            </a:r>
            <a:r>
              <a:rPr lang="ko-KR" altLang="en-US" sz="2100" dirty="0" smtClean="0"/>
              <a:t>지원</a:t>
            </a:r>
            <a:endParaRPr lang="en-US" altLang="ko-KR" sz="21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100" dirty="0"/>
              <a:t>Open-</a:t>
            </a:r>
            <a:r>
              <a:rPr lang="en-US" altLang="ko-KR" sz="2100" dirty="0" err="1"/>
              <a:t>Sorce</a:t>
            </a:r>
            <a:r>
              <a:rPr lang="en-US" altLang="ko-KR" sz="2100" dirty="0"/>
              <a:t>(Apache 2.0)</a:t>
            </a:r>
          </a:p>
        </p:txBody>
      </p:sp>
    </p:spTree>
    <p:extLst>
      <p:ext uri="{BB962C8B-B14F-4D97-AF65-F5344CB8AC3E}">
        <p14:creationId xmlns:p14="http://schemas.microsoft.com/office/powerpoint/2010/main" val="42209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CJ </a:t>
            </a:r>
            <a:r>
              <a:rPr lang="ko-KR" altLang="en-US" dirty="0" err="1"/>
              <a:t>오쇼핑</a:t>
            </a:r>
            <a:r>
              <a:rPr lang="ko-KR" altLang="en-US" dirty="0"/>
              <a:t> </a:t>
            </a:r>
            <a:r>
              <a:rPr lang="ko-KR" altLang="en-US" dirty="0" smtClean="0"/>
              <a:t>자동화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9" y="6288848"/>
            <a:ext cx="1094720" cy="569151"/>
          </a:xfrm>
          <a:prstGeom prst="rect">
            <a:avLst/>
          </a:prstGeom>
        </p:spPr>
      </p:pic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2290"/>
              </p:ext>
            </p:extLst>
          </p:nvPr>
        </p:nvGraphicFramePr>
        <p:xfrm>
          <a:off x="354013" y="1214438"/>
          <a:ext cx="8435975" cy="507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96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CJ </a:t>
            </a:r>
            <a:r>
              <a:rPr lang="ko-KR" altLang="en-US" dirty="0" err="1"/>
              <a:t>오쇼핑</a:t>
            </a:r>
            <a:r>
              <a:rPr lang="ko-KR" altLang="en-US" dirty="0"/>
              <a:t> 자동화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9" y="6288848"/>
            <a:ext cx="1094720" cy="56915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54013" y="1285336"/>
            <a:ext cx="8435975" cy="785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2800" dirty="0" smtClean="0"/>
              <a:t>자동화 </a:t>
            </a:r>
            <a:r>
              <a:rPr lang="en-US" altLang="ko-KR" sz="2800" dirty="0" smtClean="0"/>
              <a:t>PC </a:t>
            </a:r>
            <a:r>
              <a:rPr lang="ko-KR" altLang="en-US" sz="2800" dirty="0" err="1" smtClean="0"/>
              <a:t>스팩</a:t>
            </a:r>
            <a:endParaRPr lang="en-US" altLang="ko-KR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22694" y="2087598"/>
            <a:ext cx="8367294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100" dirty="0" smtClean="0"/>
              <a:t>CPU : Intel(R) Core(TM) i5-2410M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100" dirty="0" smtClean="0"/>
              <a:t>RAM : 8GB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 smtClean="0"/>
              <a:t>운영체제 </a:t>
            </a:r>
            <a:r>
              <a:rPr lang="en-US" altLang="ko-KR" sz="2100" dirty="0" smtClean="0"/>
              <a:t>: Windows 7 64</a:t>
            </a:r>
            <a:r>
              <a:rPr lang="ko-KR" altLang="en-US" sz="2100" dirty="0" smtClean="0"/>
              <a:t>비트 운영체제</a:t>
            </a:r>
            <a:endParaRPr lang="en-US" altLang="ko-KR" sz="2100" dirty="0" smtClean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100" dirty="0" smtClean="0"/>
              <a:t>Java Version : 1.7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100" dirty="0" smtClean="0"/>
              <a:t>ANT Version : 1.9.6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100" dirty="0" smtClean="0"/>
              <a:t>Jenkins Version : 1.646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29763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CJ </a:t>
            </a:r>
            <a:r>
              <a:rPr lang="ko-KR" altLang="en-US" dirty="0" err="1"/>
              <a:t>오쇼핑</a:t>
            </a:r>
            <a:r>
              <a:rPr lang="ko-KR" altLang="en-US" dirty="0"/>
              <a:t> 자동화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9" y="6288848"/>
            <a:ext cx="1094720" cy="56915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54013" y="1285336"/>
            <a:ext cx="8435975" cy="785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800" dirty="0" smtClean="0"/>
              <a:t>CJ  </a:t>
            </a:r>
            <a:r>
              <a:rPr lang="ko-KR" altLang="en-US" sz="2800" dirty="0" err="1" smtClean="0"/>
              <a:t>오쇼핑</a:t>
            </a:r>
            <a:r>
              <a:rPr lang="ko-KR" altLang="en-US" sz="2800" dirty="0" smtClean="0"/>
              <a:t> 자동화 흐름도</a:t>
            </a:r>
            <a:endParaRPr lang="en-US" altLang="ko-KR" sz="28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72" y="2964832"/>
            <a:ext cx="2118368" cy="1800000"/>
          </a:xfrm>
          <a:prstGeom prst="rect">
            <a:avLst/>
          </a:prstGeom>
        </p:spPr>
      </p:pic>
      <p:pic>
        <p:nvPicPr>
          <p:cNvPr id="1026" name="Picture 2" descr="http://www.qatestingtools.com/sites/default/files/tools_shortcuts/SeleniumH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7" y="2416257"/>
            <a:ext cx="1392593" cy="139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화살표 12"/>
          <p:cNvSpPr/>
          <p:nvPr/>
        </p:nvSpPr>
        <p:spPr>
          <a:xfrm>
            <a:off x="2642795" y="3424184"/>
            <a:ext cx="814813" cy="8644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869319" y="3432612"/>
            <a:ext cx="814813" cy="8644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3" idx="2"/>
            <a:endCxn id="19" idx="0"/>
          </p:cNvCxnSpPr>
          <p:nvPr/>
        </p:nvCxnSpPr>
        <p:spPr>
          <a:xfrm flipH="1">
            <a:off x="3048642" y="4288624"/>
            <a:ext cx="1560" cy="919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처리 18"/>
          <p:cNvSpPr/>
          <p:nvPr/>
        </p:nvSpPr>
        <p:spPr>
          <a:xfrm>
            <a:off x="2424017" y="5208446"/>
            <a:ext cx="1249249" cy="868043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자동화 </a:t>
            </a:r>
            <a:r>
              <a:rPr lang="en-US" altLang="ko-KR" sz="1200" dirty="0" smtClean="0">
                <a:solidFill>
                  <a:schemeClr val="tx1"/>
                </a:solidFill>
              </a:rPr>
              <a:t>PC 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스크립트 실행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15" idx="2"/>
            <a:endCxn id="27" idx="0"/>
          </p:cNvCxnSpPr>
          <p:nvPr/>
        </p:nvCxnSpPr>
        <p:spPr>
          <a:xfrm flipH="1">
            <a:off x="6276697" y="4297052"/>
            <a:ext cx="29" cy="911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/>
          <p:cNvSpPr/>
          <p:nvPr/>
        </p:nvSpPr>
        <p:spPr>
          <a:xfrm>
            <a:off x="5652072" y="5208446"/>
            <a:ext cx="1249249" cy="868043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실행된 결과를 </a:t>
            </a:r>
            <a:r>
              <a:rPr lang="en-US" altLang="ko-KR" sz="1200" dirty="0" smtClean="0">
                <a:solidFill>
                  <a:schemeClr val="tx1"/>
                </a:solidFill>
              </a:rPr>
              <a:t>Slack </a:t>
            </a:r>
            <a:r>
              <a:rPr lang="ko-KR" altLang="en-US" sz="1200" dirty="0" smtClean="0">
                <a:solidFill>
                  <a:schemeClr val="tx1"/>
                </a:solidFill>
              </a:rPr>
              <a:t>에 전송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2" name="Picture 2" descr="http://junit.org/junit4/images/junit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583" y="4336980"/>
            <a:ext cx="1524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332189" y="3991063"/>
            <a:ext cx="543464" cy="163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5400000">
            <a:off x="4333862" y="3985320"/>
            <a:ext cx="543464" cy="163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" descr="https://www.icescrum.com/wp-content/uploads/2015/06/app-200x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987" y="289544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64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Selenium </a:t>
            </a:r>
            <a:r>
              <a:rPr lang="ko-KR" altLang="en-US" dirty="0"/>
              <a:t>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9" y="6288848"/>
            <a:ext cx="1094720" cy="569151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509262" y="1535503"/>
            <a:ext cx="2208059" cy="1768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Before</a:t>
            </a:r>
            <a:endParaRPr lang="ko-KR" altLang="en-US" sz="4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12845" y="1535503"/>
            <a:ext cx="2208059" cy="1768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Test</a:t>
            </a:r>
            <a:endParaRPr lang="ko-KR" altLang="en-US" sz="4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116428" y="1521701"/>
            <a:ext cx="2208059" cy="1768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After</a:t>
            </a:r>
            <a:endParaRPr lang="ko-KR" altLang="en-US" sz="4000" dirty="0"/>
          </a:p>
        </p:txBody>
      </p:sp>
      <p:sp>
        <p:nvSpPr>
          <p:cNvPr id="11" name="순서도: 처리 10"/>
          <p:cNvSpPr/>
          <p:nvPr/>
        </p:nvSpPr>
        <p:spPr>
          <a:xfrm>
            <a:off x="505862" y="3554083"/>
            <a:ext cx="2211460" cy="2398143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Test </a:t>
            </a:r>
            <a:r>
              <a:rPr lang="ko-KR" altLang="en-US" sz="1600" dirty="0" smtClean="0">
                <a:solidFill>
                  <a:schemeClr val="tx1"/>
                </a:solidFill>
              </a:rPr>
              <a:t>에 필요한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제반사항을</a:t>
            </a:r>
            <a:r>
              <a:rPr lang="ko-KR" altLang="en-US" sz="1600" dirty="0" smtClean="0">
                <a:solidFill>
                  <a:schemeClr val="tx1"/>
                </a:solidFill>
              </a:rPr>
              <a:t> 정의 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ex) </a:t>
            </a:r>
            <a:r>
              <a:rPr lang="ko-KR" altLang="en-US" sz="1600" dirty="0" smtClean="0">
                <a:solidFill>
                  <a:schemeClr val="tx1"/>
                </a:solidFill>
              </a:rPr>
              <a:t>테스트할 </a:t>
            </a:r>
            <a:r>
              <a:rPr lang="en-US" altLang="ko-KR" sz="1600" dirty="0" smtClean="0">
                <a:solidFill>
                  <a:schemeClr val="tx1"/>
                </a:solidFill>
              </a:rPr>
              <a:t>URL, </a:t>
            </a:r>
            <a:r>
              <a:rPr lang="ko-KR" altLang="en-US" sz="1600" dirty="0" smtClean="0">
                <a:solidFill>
                  <a:schemeClr val="tx1"/>
                </a:solidFill>
              </a:rPr>
              <a:t>테스트에 필요한 </a:t>
            </a:r>
            <a:r>
              <a:rPr lang="en-US" altLang="ko-KR" sz="1600" dirty="0" smtClean="0">
                <a:solidFill>
                  <a:schemeClr val="tx1"/>
                </a:solidFill>
              </a:rPr>
              <a:t>ID/PW </a:t>
            </a:r>
            <a:r>
              <a:rPr lang="ko-KR" altLang="en-US" sz="1600" dirty="0" smtClean="0">
                <a:solidFill>
                  <a:schemeClr val="tx1"/>
                </a:solidFill>
              </a:rPr>
              <a:t>정보 등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3312845" y="3554082"/>
            <a:ext cx="2211460" cy="2398143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실제 </a:t>
            </a:r>
            <a:r>
              <a:rPr lang="ko-KR" altLang="en-US" sz="1600" dirty="0">
                <a:solidFill>
                  <a:schemeClr val="tx1"/>
                </a:solidFill>
              </a:rPr>
              <a:t>테스트가 실행되는 구간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Element </a:t>
            </a:r>
            <a:r>
              <a:rPr lang="ko-KR" altLang="en-US" sz="1600" dirty="0">
                <a:solidFill>
                  <a:schemeClr val="tx1"/>
                </a:solidFill>
              </a:rPr>
              <a:t>값 및 실제 테스트에 필요한 값을 지정한다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6116428" y="3554082"/>
            <a:ext cx="2211460" cy="2398143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테스트 수행에 따라 </a:t>
            </a:r>
            <a:r>
              <a:rPr lang="en-US" altLang="ko-KR" sz="1600" dirty="0">
                <a:solidFill>
                  <a:schemeClr val="tx1"/>
                </a:solidFill>
              </a:rPr>
              <a:t>Pass </a:t>
            </a:r>
            <a:r>
              <a:rPr lang="ko-KR" altLang="en-US" sz="1600" dirty="0">
                <a:solidFill>
                  <a:schemeClr val="tx1"/>
                </a:solidFill>
              </a:rPr>
              <a:t>및 </a:t>
            </a:r>
            <a:r>
              <a:rPr lang="en-US" altLang="ko-KR" sz="1600" dirty="0">
                <a:solidFill>
                  <a:schemeClr val="tx1"/>
                </a:solidFill>
              </a:rPr>
              <a:t>Fail </a:t>
            </a:r>
            <a:r>
              <a:rPr lang="ko-KR" altLang="en-US" sz="1600" dirty="0">
                <a:solidFill>
                  <a:schemeClr val="tx1"/>
                </a:solidFill>
              </a:rPr>
              <a:t>및 다양한 결과값을 정의한 구간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Pass / Fail </a:t>
            </a:r>
            <a:r>
              <a:rPr lang="ko-KR" altLang="en-US" sz="1600" dirty="0">
                <a:solidFill>
                  <a:schemeClr val="tx1"/>
                </a:solidFill>
              </a:rPr>
              <a:t>을 구분하여 정의 된 결과값을 </a:t>
            </a:r>
            <a:r>
              <a:rPr lang="en-US" altLang="ko-KR" sz="1600" dirty="0">
                <a:solidFill>
                  <a:schemeClr val="tx1"/>
                </a:solidFill>
              </a:rPr>
              <a:t>Return </a:t>
            </a:r>
            <a:r>
              <a:rPr lang="ko-KR" altLang="en-US" sz="1600" dirty="0">
                <a:solidFill>
                  <a:schemeClr val="tx1"/>
                </a:solidFill>
              </a:rPr>
              <a:t>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585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Selenium </a:t>
            </a:r>
            <a:r>
              <a:rPr lang="ko-KR" altLang="en-US" dirty="0"/>
              <a:t>구조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9" y="6288848"/>
            <a:ext cx="1094720" cy="56915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54013" y="1285336"/>
            <a:ext cx="8435975" cy="785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500" dirty="0" smtClean="0"/>
              <a:t>Before</a:t>
            </a:r>
            <a:endParaRPr lang="ko-KR" altLang="en-US" sz="2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62" y="2316821"/>
            <a:ext cx="4683186" cy="3600000"/>
          </a:xfrm>
          <a:prstGeom prst="rect">
            <a:avLst/>
          </a:prstGeom>
        </p:spPr>
      </p:pic>
      <p:sp>
        <p:nvSpPr>
          <p:cNvPr id="15" name="오른쪽 중괄호 14"/>
          <p:cNvSpPr/>
          <p:nvPr/>
        </p:nvSpPr>
        <p:spPr>
          <a:xfrm>
            <a:off x="4968814" y="2807993"/>
            <a:ext cx="543465" cy="1160158"/>
          </a:xfrm>
          <a:prstGeom prst="rightBrace">
            <a:avLst>
              <a:gd name="adj1" fmla="val 8333"/>
              <a:gd name="adj2" fmla="val 5463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5647427" y="2807993"/>
            <a:ext cx="3056626" cy="1160157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테스트에 사용되는 브라우저 실행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정보 이때 브라우저를 실행 시 해당 브라우저의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Webdriver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 필요하다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※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Webdriver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는 테스트에 사용되는 브라우저와 </a:t>
            </a:r>
            <a:r>
              <a:rPr lang="en-US" altLang="ko-KR" sz="1400" dirty="0" smtClean="0">
                <a:solidFill>
                  <a:schemeClr val="tx1"/>
                </a:solidFill>
              </a:rPr>
              <a:t>Selenium </a:t>
            </a:r>
            <a:r>
              <a:rPr lang="ko-KR" altLang="en-US" sz="1400" dirty="0" smtClean="0">
                <a:solidFill>
                  <a:schemeClr val="tx1"/>
                </a:solidFill>
              </a:rPr>
              <a:t>과의 </a:t>
            </a:r>
            <a:r>
              <a:rPr lang="en-US" altLang="ko-KR" sz="1400" dirty="0" smtClean="0">
                <a:solidFill>
                  <a:schemeClr val="tx1"/>
                </a:solidFill>
              </a:rPr>
              <a:t>Connector</a:t>
            </a:r>
          </a:p>
        </p:txBody>
      </p:sp>
      <p:sp>
        <p:nvSpPr>
          <p:cNvPr id="17" name="오른쪽 중괄호 16"/>
          <p:cNvSpPr/>
          <p:nvPr/>
        </p:nvSpPr>
        <p:spPr>
          <a:xfrm>
            <a:off x="4968814" y="4362598"/>
            <a:ext cx="495366" cy="1072044"/>
          </a:xfrm>
          <a:prstGeom prst="rightBrace">
            <a:avLst>
              <a:gd name="adj1" fmla="val 8333"/>
              <a:gd name="adj2" fmla="val 5463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5647427" y="4318541"/>
            <a:ext cx="3056626" cy="1160158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테스트에 사용되는 정보를 </a:t>
            </a:r>
            <a:r>
              <a:rPr lang="en-US" altLang="ko-KR" sz="1400" dirty="0" smtClean="0">
                <a:solidFill>
                  <a:schemeClr val="tx1"/>
                </a:solidFill>
              </a:rPr>
              <a:t>Before</a:t>
            </a:r>
            <a:r>
              <a:rPr lang="ko-KR" altLang="en-US" sz="1400" dirty="0" smtClean="0">
                <a:solidFill>
                  <a:schemeClr val="tx1"/>
                </a:solidFill>
              </a:rPr>
              <a:t>에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정의 함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Ex)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baseUrl</a:t>
            </a:r>
            <a:r>
              <a:rPr lang="en-US" altLang="ko-KR" sz="1400" dirty="0" smtClean="0">
                <a:solidFill>
                  <a:schemeClr val="tx1"/>
                </a:solidFill>
              </a:rPr>
              <a:t> = “http://www.cjmall.com/”</a:t>
            </a:r>
          </a:p>
        </p:txBody>
      </p:sp>
    </p:spTree>
    <p:extLst>
      <p:ext uri="{BB962C8B-B14F-4D97-AF65-F5344CB8AC3E}">
        <p14:creationId xmlns:p14="http://schemas.microsoft.com/office/powerpoint/2010/main" val="4943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1835</TotalTime>
  <Words>357</Words>
  <Application>Microsoft Office PowerPoint</Application>
  <PresentationFormat>화면 슬라이드 쇼(4:3)</PresentationFormat>
  <Paragraphs>75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 Selenium을 이용한 UI 자동화</vt:lpstr>
      <vt:lpstr>PowerPoint 프레젠테이션</vt:lpstr>
      <vt:lpstr>자동화 테스트 &amp; Selenium</vt:lpstr>
      <vt:lpstr>자동화 테스트 &amp; Selenium</vt:lpstr>
      <vt:lpstr>CJ 오쇼핑 자동화</vt:lpstr>
      <vt:lpstr>CJ 오쇼핑 자동화</vt:lpstr>
      <vt:lpstr>CJ 오쇼핑 자동화</vt:lpstr>
      <vt:lpstr>Selenium 구조</vt:lpstr>
      <vt:lpstr>Selenium 구조</vt:lpstr>
      <vt:lpstr>Selenium 구조</vt:lpstr>
      <vt:lpstr>Selenium 구조</vt:lpstr>
      <vt:lpstr>DEMO</vt:lpstr>
      <vt:lpstr>PowerPoint 프레젠테이션</vt:lpstr>
      <vt:lpstr>감사합니다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erurian10</cp:lastModifiedBy>
  <cp:revision>149</cp:revision>
  <cp:lastPrinted>2015-11-12T02:12:20Z</cp:lastPrinted>
  <dcterms:created xsi:type="dcterms:W3CDTF">2015-10-05T04:53:09Z</dcterms:created>
  <dcterms:modified xsi:type="dcterms:W3CDTF">2017-01-14T04:23:51Z</dcterms:modified>
</cp:coreProperties>
</file>