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3" r:id="rId6"/>
    <p:sldId id="260" r:id="rId7"/>
    <p:sldId id="266" r:id="rId8"/>
    <p:sldId id="261" r:id="rId9"/>
    <p:sldId id="259" r:id="rId10"/>
    <p:sldId id="263" r:id="rId11"/>
    <p:sldId id="262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30200-9F7C-49F6-AA1F-EC780F702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C759A5-073C-4458-9DCC-F0664B8EF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63CEAA-4E3C-4697-B195-C3BEB0EE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6341-C7F3-4182-9798-7F72FD6636D3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6F0AC1-7B14-4467-B712-BAC282A4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CF29F2-18B4-4F6B-810B-3AF0AB68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98B4-7C67-4A11-9AFD-89DAA8BAB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53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27037-A922-4E1A-8B1B-E7B94E88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BCF8C2-C170-4656-9716-F30F46C09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22DD8F-743B-4745-9291-F8D1551B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6341-C7F3-4182-9798-7F72FD6636D3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23C127-96E7-41D2-91E4-84885D3A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FB95C8-C0CD-4964-BABD-636AFDCA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98B4-7C67-4A11-9AFD-89DAA8BAB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15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7E5E98-5E6B-4301-B285-8BF463D5D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4AB0B0-8F17-41D5-897F-22D6E8E6A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74E448-D0E2-4B3A-B1A6-E4E3F10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6341-C7F3-4182-9798-7F72FD6636D3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C30C5A-F0C3-49FF-9709-6CCCE0DA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8F0C11-19FD-4C5D-B682-4C540143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98B4-7C67-4A11-9AFD-89DAA8BAB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26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C1440-8649-4F85-BAD9-828F4BAC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4CF26D-3847-4F3E-BE91-692259E5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F4129-5EAD-4A71-902B-AB66A174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6341-C7F3-4182-9798-7F72FD6636D3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3920A0-10E7-4F60-AB98-9890540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2C256A-662F-4610-820B-38DAB358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98B4-7C67-4A11-9AFD-89DAA8BAB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22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AAE50-C078-463F-91BB-322E861C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4F8ED3-CC75-4CAE-8433-9B9D794E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E3D104-AB37-4A21-95A1-2A20F8AB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6341-C7F3-4182-9798-7F72FD6636D3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F560EC-756A-4528-89E9-378B8F4A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DFD74B-F6C4-4BED-82CD-89D8ACC4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98B4-7C67-4A11-9AFD-89DAA8BAB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5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E63FF-A719-4C78-B29F-B856654B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745FA8-1829-4093-B43F-527B7762C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010FA8-FE4B-4C8E-BD80-FEC6D7143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F1BBDC-2933-4ED0-B47C-71709780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6341-C7F3-4182-9798-7F72FD6636D3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994A68-4DA5-4F0A-9CFD-969DF8D3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B171CF-F418-4AAD-A66F-05F1B548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98B4-7C67-4A11-9AFD-89DAA8BAB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F785-C037-4594-951F-F09F513E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E5936D-1B67-4FB7-8B90-9232D85ED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B91867-482F-4D2C-8EB3-165CC6DF8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3D3600-9CB0-4723-A7A3-2AEF463B4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9D6352-15FC-4B3D-BDD6-051EAA20B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052C26-CF1D-4ED4-B508-2101D49F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6341-C7F3-4182-9798-7F72FD6636D3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C8B1464-018E-42F7-9B47-AB037AD1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AEE5BC-A0B5-4F53-90DF-F10CFF87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98B4-7C67-4A11-9AFD-89DAA8BAB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54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FC12B-22B9-455A-AE0F-842E4514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AFB8A53-704D-41BA-B7ED-01BF3FFE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6341-C7F3-4182-9798-7F72FD6636D3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EACB25-F3D7-4608-9EAA-3974D09A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22764B-E968-46B2-8C74-1B35F912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98B4-7C67-4A11-9AFD-89DAA8BAB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08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93A473D-75E1-4F74-9A96-780AB7BB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6341-C7F3-4182-9798-7F72FD6636D3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BF6261-166F-49AE-AB99-5085D9A4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66C186-0D00-4B8A-AA86-AF32BDCA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98B4-7C67-4A11-9AFD-89DAA8BAB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97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B7323-7AD6-455B-A27F-8358EB9C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3A80D8-DB4D-4454-9558-F406A33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9E6789-FE18-4CA2-A8FF-AE4BDCB8B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D5BC7D-908E-4A80-88BD-3C4D5409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6341-C7F3-4182-9798-7F72FD6636D3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3E468D-1B2E-44A7-942D-6E2488C1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6B1FB4-B2F0-4685-B859-D630EA5A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98B4-7C67-4A11-9AFD-89DAA8BAB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68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4A075-FC47-45C7-ACE1-84202DB3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56A5D9-F3AE-40F8-ACB3-426D61B23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61E2D0-B25B-449C-9214-C8A226D5B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78366E-4123-4822-B54F-1F5B9290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6341-C7F3-4182-9798-7F72FD6636D3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F51373-5B24-41AC-9FE7-4A3232FC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CB993E-DFB5-4B1F-9B31-76F7EEDF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98B4-7C67-4A11-9AFD-89DAA8BAB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15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97784-0F53-4798-BC4D-AA1E85BA9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20B483-EBB9-45C5-9785-8F88E8754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EDCD38-B3C2-4F6F-889C-5F7FDDACB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E6341-C7F3-4182-9798-7F72FD6636D3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DD4C3E-B05C-409E-B424-75FB5C8C9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63C7CF-EA77-4EE7-ABB5-FEF1C8314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A98B4-7C67-4A11-9AFD-89DAA8BAB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60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BAEE7-B714-4D6C-BBC7-E8EEDD1EE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Геометрические основы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DCC207-F8A4-49B9-BF66-718D6742F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61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539F837-4709-42FA-87C9-C0DF80BFB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633060"/>
            <a:ext cx="5131506" cy="42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AD2FBA00-CEEF-4C53-B8A0-5E6891668B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1067" y="936996"/>
            <a:ext cx="834248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pc="-5" dirty="0"/>
              <a:t>Ортогональная проекция</a:t>
            </a:r>
            <a:endParaRPr spc="-5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07D1293E-1BD1-4B81-AEFB-698276460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" y="2035175"/>
            <a:ext cx="6572351" cy="362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63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C2A8C1E2-B689-466C-BC36-A6291CCABC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1067" y="936996"/>
            <a:ext cx="834248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pc="-5" dirty="0"/>
              <a:t>Перспективная проекция</a:t>
            </a:r>
            <a:endParaRPr spc="-5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48CF003-7D37-40D4-B042-9AC95BCDD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911" y="4398797"/>
            <a:ext cx="2842173" cy="213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086D5946-A640-423C-B06B-7B27F4FA2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79" y="1798472"/>
            <a:ext cx="74961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D2B455-5108-4023-9DAE-63BEA1CCD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981" y="4788337"/>
            <a:ext cx="5543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51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91DBC72-A725-460A-BE1B-7FD5942EB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154" y="2176110"/>
            <a:ext cx="5946246" cy="351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A2032E79-5E6E-40C1-9FAF-D7C2E0304D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1067" y="936996"/>
            <a:ext cx="834248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pc="-5" dirty="0"/>
              <a:t>Нормаль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72398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ADA50A0-D402-44A3-8BED-8A17E25EA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545" y="406047"/>
            <a:ext cx="25146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UV mapping - Wikipedia">
            <a:extLst>
              <a:ext uri="{FF2B5EF4-FFF2-40B4-BE49-F238E27FC236}">
                <a16:creationId xmlns:a16="http://schemas.microsoft.com/office/drawing/2014/main" id="{4D75420D-D83C-4CA9-89FC-E529F7232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8" y="2857500"/>
            <a:ext cx="762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C247E61-722B-4947-873B-27C94D5C4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493" y="1529997"/>
            <a:ext cx="48101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A3E82293-BB35-402F-A9B0-9B52EB1299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1067" y="598442"/>
            <a:ext cx="8342489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pc="-5" dirty="0"/>
              <a:t>Текстурные </a:t>
            </a:r>
            <a:br>
              <a:rPr lang="ru-RU" spc="-5" dirty="0"/>
            </a:br>
            <a:r>
              <a:rPr lang="ru-RU" spc="-5" dirty="0"/>
              <a:t>координаты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21709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21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880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23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93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6851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3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Элементы моделирования полигональной сетки.">
            <a:extLst>
              <a:ext uri="{FF2B5EF4-FFF2-40B4-BE49-F238E27FC236}">
                <a16:creationId xmlns:a16="http://schemas.microsoft.com/office/drawing/2014/main" id="{ECF04725-3E58-44C1-BD92-3422199B0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852"/>
            <a:ext cx="1219200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DEEE5-0AE0-4C87-AFE4-1DC1FC70CD43}"/>
              </a:ext>
            </a:extLst>
          </p:cNvPr>
          <p:cNvSpPr txBox="1"/>
          <p:nvPr/>
        </p:nvSpPr>
        <p:spPr>
          <a:xfrm>
            <a:off x="4086578" y="349486"/>
            <a:ext cx="1921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Элементы </a:t>
            </a:r>
            <a:r>
              <a:rPr lang="en-US" sz="2400" dirty="0"/>
              <a:t>3D</a:t>
            </a:r>
            <a:endParaRPr lang="ru-RU" sz="24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717B7FE-4BD9-4AEA-91C6-7101D0DF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19" y="5131268"/>
            <a:ext cx="3852192" cy="1509891"/>
          </a:xfrm>
        </p:spPr>
        <p:txBody>
          <a:bodyPr>
            <a:normAutofit/>
          </a:bodyPr>
          <a:lstStyle/>
          <a:p>
            <a:r>
              <a:rPr lang="en-US" sz="2000" dirty="0"/>
              <a:t>- </a:t>
            </a:r>
            <a:r>
              <a:rPr lang="ru-RU" sz="2000" dirty="0"/>
              <a:t>Координаты вершин</a:t>
            </a:r>
            <a:br>
              <a:rPr lang="ru-RU" sz="2000" dirty="0"/>
            </a:br>
            <a:r>
              <a:rPr lang="ru-RU" sz="2000" dirty="0"/>
              <a:t>- Нормали к вершинам</a:t>
            </a:r>
            <a:br>
              <a:rPr lang="ru-RU" sz="2000" dirty="0"/>
            </a:br>
            <a:r>
              <a:rPr lang="ru-RU" sz="2000" dirty="0"/>
              <a:t>- Полигоны</a:t>
            </a:r>
            <a:br>
              <a:rPr lang="ru-RU" sz="2000" dirty="0"/>
            </a:br>
            <a:r>
              <a:rPr lang="ru-RU" sz="2000" dirty="0"/>
              <a:t>- Текстурные координаты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530C46-1060-4DA6-BAAE-50A773E71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768" y="5238512"/>
            <a:ext cx="1446041" cy="126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91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исунок 3. Список граней">
            <a:extLst>
              <a:ext uri="{FF2B5EF4-FFF2-40B4-BE49-F238E27FC236}">
                <a16:creationId xmlns:a16="http://schemas.microsoft.com/office/drawing/2014/main" id="{AF9ECAD1-69F3-499A-8105-90EB78E7A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01" y="337961"/>
            <a:ext cx="9979731" cy="631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25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34B58-66BA-4FE9-8518-3BE67F27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Отсечение граней</a:t>
            </a:r>
          </a:p>
        </p:txBody>
      </p:sp>
      <p:pic>
        <p:nvPicPr>
          <p:cNvPr id="8194" name="Picture 2" descr="what is a clockwise face in openGL - Stack Overflow">
            <a:extLst>
              <a:ext uri="{FF2B5EF4-FFF2-40B4-BE49-F238E27FC236}">
                <a16:creationId xmlns:a16="http://schemas.microsoft.com/office/drawing/2014/main" id="{2778C526-D7AA-42BC-B423-C6FD89F2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193" y="2546085"/>
            <a:ext cx="5296252" cy="264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7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7A46A-3615-4EC8-913F-38FD3595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Полный цикл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628194A-9621-4FBD-8C9C-45C002774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9" y="2291644"/>
            <a:ext cx="10672362" cy="222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14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5E9EC89-89F6-4C95-89DA-082A6AA2B8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10" y="936996"/>
            <a:ext cx="662417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Перенос</a:t>
            </a:r>
            <a:r>
              <a:rPr spc="-30" dirty="0"/>
              <a:t> </a:t>
            </a:r>
            <a:r>
              <a:rPr spc="-5" dirty="0" err="1"/>
              <a:t>на</a:t>
            </a:r>
            <a:r>
              <a:rPr spc="-40" dirty="0"/>
              <a:t> </a:t>
            </a:r>
            <a:r>
              <a:rPr spc="-5" dirty="0"/>
              <a:t>А</a:t>
            </a:r>
            <a:r>
              <a:rPr spc="-10" dirty="0"/>
              <a:t> </a:t>
            </a:r>
            <a:r>
              <a:rPr spc="-5" dirty="0"/>
              <a:t>(</a:t>
            </a:r>
            <a:r>
              <a:rPr spc="-5" dirty="0" err="1"/>
              <a:t>a,b,c</a:t>
            </a:r>
            <a:r>
              <a:rPr spc="-5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10C590-CB4A-4ED1-BED8-E88AD66E1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037" y="2686049"/>
            <a:ext cx="2660474" cy="234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B1114A-4520-4D75-8E55-25762C0A64C0}"/>
              </a:ext>
            </a:extLst>
          </p:cNvPr>
          <p:cNvSpPr txBox="1"/>
          <p:nvPr/>
        </p:nvSpPr>
        <p:spPr>
          <a:xfrm>
            <a:off x="2485407" y="55333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При </a:t>
            </a:r>
            <a:r>
              <a:rPr lang="ru-RU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смещение соответственно по осям </a:t>
            </a:r>
            <a:r>
              <a:rPr lang="ru-RU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OX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OY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OZ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E24721-3CB9-41D3-A1C2-ADD616894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967" y="1045295"/>
            <a:ext cx="52863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5E9EC89-89F6-4C95-89DA-082A6AA2B8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10" y="936996"/>
            <a:ext cx="662417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pc="-5" dirty="0"/>
              <a:t>Масштабирование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1114A-4520-4D75-8E55-25762C0A64C0}"/>
              </a:ext>
            </a:extLst>
          </p:cNvPr>
          <p:cNvSpPr txBox="1"/>
          <p:nvPr/>
        </p:nvSpPr>
        <p:spPr>
          <a:xfrm>
            <a:off x="2485407" y="55333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При </a:t>
            </a:r>
            <a:r>
              <a:rPr lang="ru-RU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коэффициенты масштабирования соответственно по осям </a:t>
            </a:r>
            <a:r>
              <a:rPr lang="ru-RU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OX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OY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OZ</a:t>
            </a:r>
            <a:endParaRPr lang="ru-RU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B8FADB-DA9F-4461-A1C3-35DCBB3B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07" y="2062436"/>
            <a:ext cx="2687284" cy="22515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89A4A6-66D9-4927-BA4D-2B56B416F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063" y="1266134"/>
            <a:ext cx="46767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6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C365FF-50C8-4E85-B9D4-BFD196AB9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59" y="3207493"/>
            <a:ext cx="3372708" cy="385811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18C5605-370A-4297-BF98-83218C3B0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1" y="2190220"/>
            <a:ext cx="9770484" cy="1442851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2ABAAD54-3AB6-4B0C-84ED-928C8EC084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1067" y="598442"/>
            <a:ext cx="8342489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pc="-5" dirty="0"/>
              <a:t>Поворот объекта вокруг оси (</a:t>
            </a:r>
            <a:r>
              <a:rPr lang="en-US" spc="-5" dirty="0" err="1"/>
              <a:t>x,y,z</a:t>
            </a:r>
            <a:r>
              <a:rPr lang="ru-RU" spc="-5" dirty="0"/>
              <a:t>)</a:t>
            </a:r>
            <a:r>
              <a:rPr lang="en-US" spc="-5" dirty="0"/>
              <a:t> </a:t>
            </a:r>
            <a:r>
              <a:rPr lang="ru-RU" spc="-5" dirty="0"/>
              <a:t>на угол </a:t>
            </a:r>
            <a:r>
              <a:rPr lang="ru-RU" spc="-5" dirty="0">
                <a:sym typeface="Symbol" panose="05050102010706020507" pitchFamily="18" charset="2"/>
              </a:rPr>
              <a:t>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97140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68C46F2C-D818-495E-9F4A-120D3F1BD9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5539" y="1607500"/>
            <a:ext cx="8201025" cy="39056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FB2B6B-E62E-4055-B0C8-F1E71D5DDB3E}"/>
              </a:ext>
            </a:extLst>
          </p:cNvPr>
          <p:cNvSpPr txBox="1"/>
          <p:nvPr/>
        </p:nvSpPr>
        <p:spPr>
          <a:xfrm>
            <a:off x="2980267" y="609600"/>
            <a:ext cx="589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Основные геометрические преобразования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32249305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93</Words>
  <Application>Microsoft Office PowerPoint</Application>
  <PresentationFormat>Широкоэкранный</PresentationFormat>
  <Paragraphs>15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Геометрические основы</vt:lpstr>
      <vt:lpstr>- Координаты вершин - Нормали к вершинам - Полигоны - Текстурные координаты</vt:lpstr>
      <vt:lpstr>Презентация PowerPoint</vt:lpstr>
      <vt:lpstr>Отсечение граней</vt:lpstr>
      <vt:lpstr>Полный цикл </vt:lpstr>
      <vt:lpstr>Перенос на А (a,b,c)</vt:lpstr>
      <vt:lpstr>Масштабирование</vt:lpstr>
      <vt:lpstr>Поворот объекта вокруг оси (x,y,z) на угол </vt:lpstr>
      <vt:lpstr>Презентация PowerPoint</vt:lpstr>
      <vt:lpstr>Ортогональная проекция</vt:lpstr>
      <vt:lpstr>Перспективная проекция</vt:lpstr>
      <vt:lpstr>Нормаль</vt:lpstr>
      <vt:lpstr>Текстурные  координаты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Геометрические основы</dc:title>
  <dc:creator>Fam Erus</dc:creator>
  <cp:lastModifiedBy>Fam Erus</cp:lastModifiedBy>
  <cp:revision>13</cp:revision>
  <dcterms:created xsi:type="dcterms:W3CDTF">2022-02-19T06:35:31Z</dcterms:created>
  <dcterms:modified xsi:type="dcterms:W3CDTF">2022-02-19T07:36:43Z</dcterms:modified>
</cp:coreProperties>
</file>