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3AD3C-4B1F-4EEA-946B-2F74CA1EB53C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61986-361F-4A19-B62C-CF71517A1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61986-361F-4A19-B62C-CF71517A1E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82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B0A2B-4DD3-AAF6-2A17-3492773BB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AA0C1-EC46-0C13-E000-568D1E7FA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057C10-51A3-5138-98F4-2FA955BD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C842-6019-4F89-BF19-F50369E5A8A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194D35-D8B5-BA34-659F-A6CAE12B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FDD518-FF4F-D954-A47A-2AF55649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AF83-7ED4-4D97-9BE3-09BEBE760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0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919F0-48DF-D7FF-5DEA-6426F574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614ACE-9068-BEFE-63A6-DD9382B78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B6A3DD-BAF8-A07D-A5CA-FA0C411B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C842-6019-4F89-BF19-F50369E5A8A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490CBC-B7E6-3A27-78B9-83478B25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1986BA-946E-C620-79FB-F000A4EC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AF83-7ED4-4D97-9BE3-09BEBE760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84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892FF4-C625-EE4C-0FF0-C58A7D3A0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463B84-87D2-4694-9DDC-7E3B9E30F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134707-04A4-9093-56E5-E4221ECE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C842-6019-4F89-BF19-F50369E5A8A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C966C9-6D90-FB00-7777-B9BB9D43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8189D-D232-7C6F-4304-F268A56F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AF83-7ED4-4D97-9BE3-09BEBE760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3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16DF2-1D19-040C-F5B1-2F1EA0DF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39871E-68C9-DB03-F874-4771CF9C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F3776E-BE8E-E33D-3C07-94D6C354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C842-6019-4F89-BF19-F50369E5A8A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F47245-93EA-D6AC-13B6-94824CBF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8EE127-2F42-9B57-608D-86ED611E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AF83-7ED4-4D97-9BE3-09BEBE760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84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767EE-7CCC-95D7-CB73-C12BE613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A2C5C0-8785-B376-C1F4-B636D92E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A0ACDC-2998-2BE2-C8D2-9444A8C5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C842-6019-4F89-BF19-F50369E5A8A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B38557-1164-A042-A00E-7115B926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61F31-4124-B213-EECA-760974C4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AF83-7ED4-4D97-9BE3-09BEBE760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61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791F7-ABFD-391E-2E93-6648F36F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3B0FC-573C-D6F2-ABE9-9AE0D2CBD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5B6226-DB58-6DAA-6886-F8DFCEC65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4DE2BB-5CF4-8CE5-7FA5-CE6AAF2E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C842-6019-4F89-BF19-F50369E5A8A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12B9C8-9618-3A9B-525A-00C5148C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1A2404-F27E-78E2-0A34-C66E4B7F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AF83-7ED4-4D97-9BE3-09BEBE760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01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26221-3B12-023D-8A08-E440C302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306F0C-7DE3-31B9-93AA-50782DDF1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92F6F2-1F6B-F1B9-330C-6911FE789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9F02C4-560C-77AF-9C9A-7EBC43FB6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B7179-F089-94AD-D573-3A0DDEC9E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F16828-8F31-95F6-7281-D14F9337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C842-6019-4F89-BF19-F50369E5A8A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C14875-90EA-4711-6906-614ADD8F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85F366-CE37-8205-1252-D4DD8AF9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AF83-7ED4-4D97-9BE3-09BEBE760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70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8786F-9EEC-53D2-8CCD-0C06AC12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4D52D3-D273-9034-BC40-E9553D2F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C842-6019-4F89-BF19-F50369E5A8A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669073-ADCB-F9C3-53B8-6FF4725A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8F7D12-3B73-3F81-E935-7876553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AF83-7ED4-4D97-9BE3-09BEBE760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8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6FF205-FF3E-6CD5-954B-10482CBA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C842-6019-4F89-BF19-F50369E5A8A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80A9A3-9328-564F-4D40-138FAAA2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290D7F-C901-938C-CCB3-253B36B5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AF83-7ED4-4D97-9BE3-09BEBE760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D921F-F5AA-90FB-BA8C-96A22F77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5F29E-FC02-F4DA-408D-3847649B8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DDEFF6-8B65-95AC-DEA7-C1D7BF9A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655485-FFE6-CAE3-F103-CA90A00A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C842-6019-4F89-BF19-F50369E5A8A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FCBD41-4E10-A766-7F80-0C25813B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B267BB-4AD5-E56B-FFD6-3033FDBC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AF83-7ED4-4D97-9BE3-09BEBE760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51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3ABAC-45C7-6B0A-471A-CC821216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2639EB-FA09-DF58-80D7-A7F035D09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5DC377-5D85-5B76-7AA0-116C7A780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F6DF81-9245-14D5-93FC-B6FDA263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C842-6019-4F89-BF19-F50369E5A8A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955C79-0AD5-8C06-CBFA-0AF3F334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999E70-E5F7-4D79-86EC-18FE2DEC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AF83-7ED4-4D97-9BE3-09BEBE760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2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C49EC-F65A-2D8E-4E8A-DC4CEE36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545865-4746-57AB-42F2-A8BC45779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4D5FAC-F47A-729A-CF9A-39CAEA5FC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6C842-6019-4F89-BF19-F50369E5A8A3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31C69B-EF73-BAE5-8E87-50FB1280B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866B9B-05D9-94B5-679C-FB0C4D651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DAF83-7ED4-4D97-9BE3-09BEBE760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19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58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88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28" Type="http://schemas.openxmlformats.org/officeDocument/2006/relationships/image" Target="../media/image113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Relationship Id="rId27" Type="http://schemas.openxmlformats.org/officeDocument/2006/relationships/image" Target="../media/image112.png"/><Relationship Id="rId30" Type="http://schemas.openxmlformats.org/officeDocument/2006/relationships/image" Target="../media/image1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573B3-C8B0-EF85-B318-3B43E2D53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Криптосистемы с открытым текстом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08D1E5-11FE-9549-A58C-69255E436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Лекция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43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F46BF2-3DE4-7A4E-B6FB-2664A9DF8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999" y="299758"/>
            <a:ext cx="1771897" cy="4191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A97BF6-D7CB-2753-7B9A-AFF25E48B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55" y="1711152"/>
            <a:ext cx="6516009" cy="12860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1D9785-64E1-0E99-77EA-FF49368B1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470" y="910190"/>
            <a:ext cx="4153480" cy="304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8C2374B-C03F-ACC7-DC4E-A3297D8D3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470" y="1258276"/>
            <a:ext cx="1028844" cy="4096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D53114-EB01-FC7F-A587-BBCA026E8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6860" y="1333541"/>
            <a:ext cx="3924848" cy="2667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6675B6D-22EA-F3E3-E720-FF2392C03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319" y="2978903"/>
            <a:ext cx="5763429" cy="102884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EB0513F-D125-CBCB-9363-ED3BA824E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016" y="3989442"/>
            <a:ext cx="6516009" cy="8954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17581E-B038-5015-D60E-157B87C24C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993" y="5394908"/>
            <a:ext cx="4163006" cy="40963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2196FF9-E352-1076-4E02-FF6001010E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470" y="5804540"/>
            <a:ext cx="1924319" cy="3715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F3D7A59-6C4F-BC9D-4038-01542CAED9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319" y="6314531"/>
            <a:ext cx="3801005" cy="36200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C5009D8-45F3-E11D-3386-FB25E03FC8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522" y="1608873"/>
            <a:ext cx="4305901" cy="49536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9892FA4-3BAD-9E09-C2FA-B097C990E6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70345" y="2104242"/>
            <a:ext cx="885949" cy="30484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31CFA4-47B3-4DE4-E825-91554A5CB4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8451" y="2578048"/>
            <a:ext cx="847843" cy="41915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DB6DA6F-2095-ACCA-2820-63E988DDF3E7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r="35314"/>
          <a:stretch/>
        </p:blipFill>
        <p:spPr>
          <a:xfrm>
            <a:off x="7076025" y="3384479"/>
            <a:ext cx="4073238" cy="476316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1C06807-D51A-E71E-0665-7D2A0771BA22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62229" t="-21009" b="1"/>
          <a:stretch/>
        </p:blipFill>
        <p:spPr>
          <a:xfrm>
            <a:off x="9090250" y="3671684"/>
            <a:ext cx="2378431" cy="57638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B45ED25-1CA2-4F2D-10AE-2FC6BA33BB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0359" y="4867115"/>
            <a:ext cx="4458322" cy="46679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D370B08-9ED8-8874-D5B9-784E39E729E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25099" y="5428237"/>
            <a:ext cx="299126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65D33E-E1F3-A55E-6EEB-8C666E89A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60" y="1665207"/>
            <a:ext cx="1152686" cy="4096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C58E5E-C9EA-9C8C-1C4D-BFC3D045C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489" y="1684259"/>
            <a:ext cx="1476581" cy="3905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8A778B-E186-9554-B572-7A50BB1AB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413" y="1646154"/>
            <a:ext cx="1495634" cy="4477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42CB42-4FB5-5BA9-02F1-BDC737D5E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95" y="3209894"/>
            <a:ext cx="1695687" cy="4382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168D9BC-6C58-CF5E-6B92-17AF210CDD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0359" y="3257698"/>
            <a:ext cx="2210108" cy="485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78D65D-5C18-A0C4-C8C4-453164783097}"/>
              </a:ext>
            </a:extLst>
          </p:cNvPr>
          <p:cNvSpPr txBox="1"/>
          <p:nvPr/>
        </p:nvSpPr>
        <p:spPr>
          <a:xfrm>
            <a:off x="1074319" y="760929"/>
            <a:ext cx="8144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Односторонняя функция</a:t>
            </a:r>
            <a:endParaRPr lang="ru-RU" dirty="0"/>
          </a:p>
          <a:p>
            <a:r>
              <a:rPr lang="ru-RU" dirty="0"/>
              <a:t>f - считается быстро</a:t>
            </a:r>
            <a:r>
              <a:rPr lang="en-US" dirty="0"/>
              <a:t>                              </a:t>
            </a:r>
            <a:r>
              <a:rPr lang="ru-RU" dirty="0"/>
              <a:t>f1 - очень долго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AF19F-8494-C520-4339-FE37D3862145}"/>
              </a:ext>
            </a:extLst>
          </p:cNvPr>
          <p:cNvSpPr txBox="1"/>
          <p:nvPr/>
        </p:nvSpPr>
        <p:spPr>
          <a:xfrm>
            <a:off x="1247460" y="259011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Дискретный логарифм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4CA9C57-7B11-9FAD-C551-9774AE364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319" y="4574317"/>
            <a:ext cx="3801005" cy="87642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37E9566-6ED4-6F3C-9EC9-1E0A814E70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1047" y="4774370"/>
            <a:ext cx="5020376" cy="47631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9342FFF-B598-7025-5EBF-AF9F8F4E16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2991" y="5558460"/>
            <a:ext cx="2514951" cy="9145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186B157-8E31-23F5-149C-9C8780ED676E}"/>
              </a:ext>
            </a:extLst>
          </p:cNvPr>
          <p:cNvSpPr txBox="1"/>
          <p:nvPr/>
        </p:nvSpPr>
        <p:spPr>
          <a:xfrm>
            <a:off x="4121070" y="113157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Дискретный логарифм</a:t>
            </a:r>
          </a:p>
        </p:txBody>
      </p:sp>
    </p:spTree>
    <p:extLst>
      <p:ext uri="{BB962C8B-B14F-4D97-AF65-F5344CB8AC3E}">
        <p14:creationId xmlns:p14="http://schemas.microsoft.com/office/powerpoint/2010/main" val="411346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F13117-D8BF-243A-98C3-98E81A9E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0" y="886419"/>
            <a:ext cx="1257475" cy="4382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156E66-741E-6012-52BD-14B688D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422" y="886419"/>
            <a:ext cx="1971950" cy="3429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E9D74E-2467-190A-463A-19D4EF1D7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0" y="1626541"/>
            <a:ext cx="3620005" cy="666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10946C-9230-79EB-CB25-30AA927A8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417" y="872129"/>
            <a:ext cx="2048161" cy="3715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BFD518A-324A-6C0B-EF61-4E6E4BA0CC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6417" y="1536040"/>
            <a:ext cx="4820323" cy="84784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21C4AE-80B3-2D61-57B2-EBD9058FB3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5756" y="3560113"/>
            <a:ext cx="771633" cy="3429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0C69E0-2060-490B-E30C-210AA3D0A80C}"/>
              </a:ext>
            </a:extLst>
          </p:cNvPr>
          <p:cNvSpPr txBox="1"/>
          <p:nvPr/>
        </p:nvSpPr>
        <p:spPr>
          <a:xfrm>
            <a:off x="766997" y="293852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Сложность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ECAC4FD-A0B6-01B1-D816-D83D56B76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997" y="3464850"/>
            <a:ext cx="1695687" cy="43821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E7D00E7-CFDE-5618-7EB6-B3BA37DB7D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314" y="4060053"/>
            <a:ext cx="2210108" cy="48584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F667F76-2D10-1878-2376-5BE7E8FA83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5756" y="4196539"/>
            <a:ext cx="600159" cy="35247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444D3F5-2C46-3835-FADC-9C2414AA9A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4840" y="5000626"/>
            <a:ext cx="7116168" cy="151468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7B9F977-EBF0-C63F-E626-A4C075B9DA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53372" y="3481448"/>
            <a:ext cx="4391638" cy="38105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F651253-5844-AE5C-EB5C-6510AFCC18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53372" y="4098159"/>
            <a:ext cx="4086795" cy="44773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A41FFB-B2DB-C1F3-4FF6-AA8EA18DE468}"/>
              </a:ext>
            </a:extLst>
          </p:cNvPr>
          <p:cNvSpPr txBox="1"/>
          <p:nvPr/>
        </p:nvSpPr>
        <p:spPr>
          <a:xfrm>
            <a:off x="4121070" y="113157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Дискретный логарифм</a:t>
            </a:r>
          </a:p>
        </p:txBody>
      </p:sp>
    </p:spTree>
    <p:extLst>
      <p:ext uri="{BB962C8B-B14F-4D97-AF65-F5344CB8AC3E}">
        <p14:creationId xmlns:p14="http://schemas.microsoft.com/office/powerpoint/2010/main" val="264898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BC0E03-0C33-A356-1970-52478C20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93" y="345372"/>
            <a:ext cx="4344006" cy="3810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382081-C88E-643E-8518-0924D4B27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55" y="1445818"/>
            <a:ext cx="2324424" cy="428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003B43-0EC9-3322-92EB-444BBD55BD95}"/>
              </a:ext>
            </a:extLst>
          </p:cNvPr>
          <p:cNvSpPr txBox="1"/>
          <p:nvPr/>
        </p:nvSpPr>
        <p:spPr>
          <a:xfrm>
            <a:off x="828207" y="947091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Число ключей в попарной системе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9C3B29-1358-58C2-448D-77A137DA1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691" y="1017441"/>
            <a:ext cx="400106" cy="2286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AA101F8-1728-C964-BFCB-183C2FB931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375" y="1338055"/>
            <a:ext cx="628738" cy="19052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7417FF-3CB7-5AA1-E4F3-E8C20E6216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2169" y="937482"/>
            <a:ext cx="381053" cy="30484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FEFEC9A-9D5F-DD9D-C379-AADF4BC71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833" y="1242325"/>
            <a:ext cx="600159" cy="29531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9919E8B-0633-09B7-2FB1-537A94D2AC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358" y="2498984"/>
            <a:ext cx="3086531" cy="3905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D888D4-C0C2-2CF9-13C5-AB010F9264A5}"/>
              </a:ext>
            </a:extLst>
          </p:cNvPr>
          <p:cNvSpPr txBox="1"/>
          <p:nvPr/>
        </p:nvSpPr>
        <p:spPr>
          <a:xfrm>
            <a:off x="577443" y="2085493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схемы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трех абонентов: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6460252-0332-D25D-D4FD-C6E22A2E24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358" y="2968584"/>
            <a:ext cx="2819794" cy="29531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A9D020F-1A23-4C4F-057B-B47C23B7EE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2487" y="3454922"/>
            <a:ext cx="962159" cy="25721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27ED189-05B9-D759-B907-79ABC63174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3191" y="3799057"/>
            <a:ext cx="2419688" cy="101931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89460C0-D2A7-961E-7366-37D9AE2FE1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46140" y="3431105"/>
            <a:ext cx="1857634" cy="30484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C6E391F-D872-6520-DC93-7A5DFDA584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0761" y="3369530"/>
            <a:ext cx="171474" cy="161948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8FFF36B-B41A-0165-3D66-6E4358453C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81550" y="3478736"/>
            <a:ext cx="247685" cy="20957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3F9AE5D-1AC3-5F84-37D8-12FE2F5B51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300" y="4893265"/>
            <a:ext cx="6496957" cy="128605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4EA48342-C150-68A8-7F5A-A9CB9BC44E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90993" y="2023189"/>
            <a:ext cx="2495898" cy="42868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9F59065-CD5A-C045-125F-C0E620BA02E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00736" y="2568994"/>
            <a:ext cx="2495898" cy="323895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0B9D5AF-5289-7997-96ED-C9746BFBA71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57849" y="3276747"/>
            <a:ext cx="4934639" cy="36200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AB2C022B-8DF1-46C9-0EDC-F8F62B338BD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67129" y="3813027"/>
            <a:ext cx="4563112" cy="419158"/>
          </a:xfrm>
          <a:prstGeom prst="rect">
            <a:avLst/>
          </a:prstGeom>
        </p:spPr>
      </p:pic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5576600A-164A-CE68-4B30-067B55047D8D}"/>
              </a:ext>
            </a:extLst>
          </p:cNvPr>
          <p:cNvSpPr/>
          <p:nvPr/>
        </p:nvSpPr>
        <p:spPr>
          <a:xfrm>
            <a:off x="6736255" y="1685903"/>
            <a:ext cx="5277587" cy="284362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1B26E02-9C1F-1A47-DED4-D05B435DE28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98906" y="4703805"/>
            <a:ext cx="4220164" cy="342948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6D65FC8C-B02C-5438-09E5-C1DCF18C8A6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67129" y="5091460"/>
            <a:ext cx="3505689" cy="27626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163A744-947A-7E61-D53F-5537091590C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279678" y="5412431"/>
            <a:ext cx="3258005" cy="266737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3B8E632-EFDA-E19D-8419-367513758B4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67129" y="5732119"/>
            <a:ext cx="2762636" cy="295316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9EBFA061-3794-A62B-81C9-7625E158F5C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29270" y="6033132"/>
            <a:ext cx="4963218" cy="352474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F3869770-58CD-916E-783F-766C825A6FF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267129" y="6436915"/>
            <a:ext cx="1152686" cy="228632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00B1AF31-B5BE-FAF8-686F-C4B3629FCAF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527908" y="6436915"/>
            <a:ext cx="2591162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6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DAD0A0-D8FC-222F-21F3-1A291CAB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78" y="1152499"/>
            <a:ext cx="1390844" cy="3620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B9A53C-DF4C-51E1-6912-EB1E9400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93" y="345372"/>
            <a:ext cx="4344006" cy="3810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4D7DA8-8ADA-2E95-19D2-39BCBAD86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55" y="1514500"/>
            <a:ext cx="3867690" cy="4191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FBCCAA-2554-BF74-5A92-35A7D76CE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998" y="1185841"/>
            <a:ext cx="3077004" cy="2953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84EB54-4C75-79A5-1DA3-6ED637DFA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5998" y="1705030"/>
            <a:ext cx="657317" cy="25721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9E17C3-7871-99AD-398F-620948B5ED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114" y="1685978"/>
            <a:ext cx="1762371" cy="29531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C76D869-5356-0BFC-ABCE-2503482907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655" y="2186114"/>
            <a:ext cx="724001" cy="29531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CB96AB4-EFCC-7C7B-D74E-6F2B264C6C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2114" y="2186114"/>
            <a:ext cx="1971950" cy="27626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6206F7F-B964-6574-AF37-965A0B6E6A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694" y="3171789"/>
            <a:ext cx="1676634" cy="25721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4C24103-DCB8-0639-D57C-A4967D30E1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694" y="3524231"/>
            <a:ext cx="2372056" cy="26673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F950A40-D567-0232-0298-7989646A6F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8990" y="3936998"/>
            <a:ext cx="2553056" cy="40010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967514E-37C2-0378-F9FE-FEAF67645B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990" y="4445034"/>
            <a:ext cx="2676899" cy="35247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EA4977E-4B79-4D1D-398E-AC154AA264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93741" y="3936998"/>
            <a:ext cx="2848373" cy="32389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CCE0745-FAE6-9CB9-08D6-07B24972E2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93741" y="4383692"/>
            <a:ext cx="2962688" cy="31436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98039FC-9085-8399-6C08-1D8956B2D3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93741" y="4937271"/>
            <a:ext cx="183858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8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F9BD1C-7FA5-9340-77A6-45E992220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55" y="278952"/>
            <a:ext cx="3867690" cy="428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4FAED1-56F4-BE2C-4245-1B0C46B32AF5}"/>
              </a:ext>
            </a:extLst>
          </p:cNvPr>
          <p:cNvSpPr txBox="1"/>
          <p:nvPr/>
        </p:nvSpPr>
        <p:spPr>
          <a:xfrm>
            <a:off x="625642" y="1158587"/>
            <a:ext cx="109407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Целое положительное число p называется простым, если оно не делится ни на какое другое число, кроме самого себя и единицы.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667AB-1550-907D-EF48-126AE276B240}"/>
              </a:ext>
            </a:extLst>
          </p:cNvPr>
          <p:cNvSpPr txBox="1"/>
          <p:nvPr/>
        </p:nvSpPr>
        <p:spPr>
          <a:xfrm>
            <a:off x="625641" y="1976734"/>
            <a:ext cx="110850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Любое целое положительное число может быть представлено в виде произведения простых чисел, причем единственным образом.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F852E3-6002-11F1-0F04-5E8E78605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76" y="2955736"/>
            <a:ext cx="2791215" cy="304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C8D642-1F51-5795-9640-53D81CD0793E}"/>
              </a:ext>
            </a:extLst>
          </p:cNvPr>
          <p:cNvSpPr txBox="1"/>
          <p:nvPr/>
        </p:nvSpPr>
        <p:spPr>
          <a:xfrm>
            <a:off x="625640" y="3429000"/>
            <a:ext cx="109407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Два числа называются взаимно простыми, если они не имеют ни одного общего делителя кроме единицы.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1EEA21C-6FF6-8AC2-230C-BD2B72345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882" y="4281824"/>
            <a:ext cx="2819794" cy="3334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9522CB1-681D-B71C-B3C9-E8BA09A1C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337" y="4310403"/>
            <a:ext cx="1667108" cy="2762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89ACD6-3ED9-3485-B707-C0D4B0BBD428}"/>
              </a:ext>
            </a:extLst>
          </p:cNvPr>
          <p:cNvSpPr txBox="1"/>
          <p:nvPr/>
        </p:nvSpPr>
        <p:spPr>
          <a:xfrm>
            <a:off x="786063" y="4880061"/>
            <a:ext cx="110850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Значение функции Эйлера ϕ(N) равно количеству чисел в ряду 1,2,3,...,N − 1, взаимно простых с N 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516968B-1041-517A-817B-A3F14F2EB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7003" y="5427190"/>
            <a:ext cx="2638793" cy="92405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F7C741E-E7AB-F8B6-DF5D-E5299E496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0245" y="5359320"/>
            <a:ext cx="3477110" cy="94310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C8900FA-CBFE-4471-ED05-712DF0FFB8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2077" y="6374291"/>
            <a:ext cx="4896533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0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8F2B3739-8B17-3798-445F-B67494D2285F}"/>
              </a:ext>
            </a:extLst>
          </p:cNvPr>
          <p:cNvGrpSpPr/>
          <p:nvPr/>
        </p:nvGrpSpPr>
        <p:grpSpPr>
          <a:xfrm>
            <a:off x="755885" y="748443"/>
            <a:ext cx="10334582" cy="335927"/>
            <a:chOff x="755885" y="1037199"/>
            <a:chExt cx="10334582" cy="335927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CB207C3E-7EEA-9B0F-A235-859754E52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85" y="1037199"/>
              <a:ext cx="5001323" cy="323895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E9A9E6B-90E0-538A-5314-C2D9A2D8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6249" y="1049231"/>
              <a:ext cx="5144218" cy="323895"/>
            </a:xfrm>
            <a:prstGeom prst="rect">
              <a:avLst/>
            </a:prstGeom>
          </p:spPr>
        </p:pic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1DCBDE-BE47-CD17-02E8-70E929950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48" y="1462565"/>
            <a:ext cx="5877745" cy="3715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769081A-C6F2-2E0E-564E-530FDA658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285" y="1958560"/>
            <a:ext cx="1933845" cy="4382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ABD455-E5F4-0859-6C86-1E8F47C6C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50" y="2671015"/>
            <a:ext cx="1714739" cy="352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CFCCF46-E0F7-244F-114E-ED1ACACE97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337" y="2485488"/>
            <a:ext cx="6449325" cy="57158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CE6251-6B63-2A37-81D8-40C33728A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885" y="3177865"/>
            <a:ext cx="5744377" cy="36200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10BC484-C62F-8D36-0E15-FE950F7753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0262" y="3304718"/>
            <a:ext cx="409632" cy="21910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64597F8-3343-E2CF-E855-EBB131414B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0814" y="3680881"/>
            <a:ext cx="1943371" cy="41915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B02B5D7-4AA0-6CC8-281B-FDDB4C1110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5331" y="4163456"/>
            <a:ext cx="1257475" cy="32389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947AF8E-E64B-146A-EABD-1D70D57F87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11604" y="4124319"/>
            <a:ext cx="5296639" cy="40963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84FDE2A-F5D2-409C-58D5-B620BFD8D8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331" y="4860535"/>
            <a:ext cx="2172003" cy="32389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B0B5C56-B085-D2C0-0BCF-E459ECA22F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56546" y="4715030"/>
            <a:ext cx="5868219" cy="50489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8A1326E-6855-0B38-B3E9-91B15806FF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2505" y="5407507"/>
            <a:ext cx="5325218" cy="31436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E187CCE-99E4-A9D0-BF5A-5B1FB9C9E1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7990" y="5476814"/>
            <a:ext cx="3600953" cy="24768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21B8333-D29D-5F50-3BC9-BB1D9776732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09231" y="5836314"/>
            <a:ext cx="2695951" cy="3620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BD90194-09D1-1554-F8FF-39468FF9FFC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4134" y="6138167"/>
            <a:ext cx="1448002" cy="35247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0F163FA-D16E-B17C-A4FD-E5D4F009D80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4134" y="6523982"/>
            <a:ext cx="876422" cy="27626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FE926B4-ECB4-19F0-4EF0-2EB7F8E6061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56281" y="6498008"/>
            <a:ext cx="2152950" cy="304843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20D9816C-4D7C-BCE0-D7C2-59ECCDE544B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05261" y="6285823"/>
            <a:ext cx="714475" cy="314369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5FF806A-EE09-5BCB-4A6B-704667D33C7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17458" y="6557493"/>
            <a:ext cx="1657581" cy="25721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882809B7-0355-2D4E-9684-CE894C7EF53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53805" y="6314404"/>
            <a:ext cx="4096322" cy="43821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4748A58A-FAF8-DC6E-CF4F-F9068961794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885891" y="181943"/>
            <a:ext cx="386769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2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1917A9-C30B-B70A-C15D-D72DE04A9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19" y="176678"/>
            <a:ext cx="2600688" cy="5048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E9DB31-52DC-8EAA-2223-706D9EFF1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04" y="926163"/>
            <a:ext cx="2381582" cy="2572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292147-4A0F-4BA9-5FFA-CDCDFFE0D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197" y="909839"/>
            <a:ext cx="1533739" cy="2286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16994E-B3A0-D787-BBDE-96618BA9B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41" y="1247006"/>
            <a:ext cx="1428949" cy="2667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9AC76F-38D0-707E-CC99-4F49CD513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043" y="1237479"/>
            <a:ext cx="6325483" cy="2857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A3689BB-D1BC-22AE-92F0-49F4ABB964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5779" y="1734051"/>
            <a:ext cx="295316" cy="29531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B12EBF4-75C6-66B0-BB02-C796D0166C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4043" y="1652509"/>
            <a:ext cx="2486372" cy="43821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FFA276-E256-2586-048F-A00E445860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488" y="1772156"/>
            <a:ext cx="790685" cy="21910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941E3AF-A5AF-8ED8-2F7C-0333BF4C2A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4043" y="2090720"/>
            <a:ext cx="2486372" cy="38105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E0B46EE-B773-E100-84D1-07E58D59AB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5779" y="2147878"/>
            <a:ext cx="266737" cy="32389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AD4864C-1B0D-758A-946E-76BC5B9FDD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8830" y="2499251"/>
            <a:ext cx="3410426" cy="38105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3D8B2B3-C4A3-3E50-0076-2AC7489D60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6687" y="2575461"/>
            <a:ext cx="2000529" cy="30484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AFC1F16-3EE8-4EBD-7C27-C4F328AB1E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830" y="2931020"/>
            <a:ext cx="5001323" cy="35247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868910A-0ADF-D588-B1B3-37D879AB69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4151" y="3453824"/>
            <a:ext cx="1905266" cy="38105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FB14486B-E603-4BBE-9EE1-E9AA3C2B96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2619" y="3970559"/>
            <a:ext cx="3486637" cy="38105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0B11832-352F-BA39-B0AB-4AFE7C83975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56272" y="3889584"/>
            <a:ext cx="1924319" cy="54300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15C2EAE-A2BC-CB8A-187A-515B3A8543F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8034" y="4763184"/>
            <a:ext cx="5029902" cy="3238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0C5468F-16AB-E0E3-4A6B-DDFD88E76AF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18323" y="5147856"/>
            <a:ext cx="1781424" cy="33342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F1F6FF5-189D-D383-E22D-8E13B3DBBF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28143" y="5224067"/>
            <a:ext cx="504895" cy="18100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A0CFE97B-C098-2FE5-9361-A85BA807584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21830" y="5627257"/>
            <a:ext cx="7144747" cy="118126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26052423-726C-A576-FBFC-99D4F86EB17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21587" y="1772156"/>
            <a:ext cx="3734321" cy="29531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7EEED129-1A02-00DC-424E-FD625CA701E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22137" y="2147878"/>
            <a:ext cx="847843" cy="228632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990D25C-AEED-2058-9E93-87BC897AC44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55908" y="1795971"/>
            <a:ext cx="933580" cy="247685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A8A1840-EAFB-45CB-D053-EAE4F4FE471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42620" y="2133588"/>
            <a:ext cx="771633" cy="29531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250F8B2-88DB-0CCB-E1D8-F583E06A4BD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155908" y="2124062"/>
            <a:ext cx="800212" cy="27626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85FDD36E-34AA-D26A-A56C-4679BBF8E60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456671" y="2689777"/>
            <a:ext cx="2543530" cy="352474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2AF14D62-985F-E831-1B8B-D993EE54D50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576994" y="3375892"/>
            <a:ext cx="2457793" cy="390580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EF2F8C1A-07CB-E52B-657C-20D241C8882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576994" y="3970559"/>
            <a:ext cx="2619741" cy="3238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9E865F5E-7CA4-A942-D4A7-92F02FF817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557941" y="5099275"/>
            <a:ext cx="247684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B5B632-1361-3DF4-DB94-ACD2260DA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434" y="341863"/>
            <a:ext cx="3172268" cy="4953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832204-C7B9-33C2-CB42-F36E80C5B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29" y="1230962"/>
            <a:ext cx="2276793" cy="2572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4411E7-3897-E54B-7483-1F119E00B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19" y="1745513"/>
            <a:ext cx="1962424" cy="2286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C7AC49-0719-E214-62A5-828BB3A6B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4643" y="1588328"/>
            <a:ext cx="2019582" cy="31436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2A53576-CB8E-332A-8220-3CA0B97E9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419" y="2102879"/>
            <a:ext cx="1905266" cy="2572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D3A1467-7FBE-980B-6FD7-0791090D5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643" y="2002852"/>
            <a:ext cx="1724266" cy="37152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3E3A1FE-761D-F5C2-1A42-906E0C959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7064" y="1176530"/>
            <a:ext cx="6516009" cy="126700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87B51BC-FF3D-DFDC-4C01-E115944F03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692" y="2569058"/>
            <a:ext cx="6697010" cy="36200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60A61B5-21D8-8337-4B4F-A101136D19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5564" y="3083737"/>
            <a:ext cx="2257740" cy="74305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235E673-C27F-E4A4-228F-262855D73D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692" y="3874748"/>
            <a:ext cx="5658640" cy="79068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AB29AE4-C056-CDAB-ABDF-33CD40832C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700" y="5794590"/>
            <a:ext cx="7649643" cy="86689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AC38AB7-8BFB-C2BB-F809-85CFCAD960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700" y="4850514"/>
            <a:ext cx="3372321" cy="41915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6176B0E-EC6E-8DCB-3739-DC9208B6F6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64434" y="4955303"/>
            <a:ext cx="3867690" cy="31436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E58F4F6-582C-D9EC-4394-C6977CCE51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87589" y="5292472"/>
            <a:ext cx="5649113" cy="447737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82FE9E3-F2FC-8831-473D-3C6D16F95D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17042" y="2599595"/>
            <a:ext cx="943107" cy="333422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2E8E38B-0C1C-D52A-070E-7860754A84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97569" y="2607859"/>
            <a:ext cx="1733792" cy="28579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F88938-2E2A-8A29-A142-C3EFDCA3396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69411" y="2992308"/>
            <a:ext cx="990738" cy="27626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5C32F2B-9D7A-650B-46B8-4270227B7A5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97569" y="2930984"/>
            <a:ext cx="2486372" cy="371527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BE946B7-5987-F95E-6818-19495912437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69411" y="3380420"/>
            <a:ext cx="695422" cy="29531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732E96A1-F80F-05BC-2C7D-16E16909E5A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997569" y="3353674"/>
            <a:ext cx="2248214" cy="40010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1C6DE60-BD02-FA9E-D453-A5893A9AED1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525751" y="3700509"/>
            <a:ext cx="4677428" cy="42868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0D089A2-8B4A-FC02-89FE-643C0A8CDD3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816082" y="4187924"/>
            <a:ext cx="3105583" cy="428685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A58866C-8A62-04A4-E7E7-3441BD94790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225713" y="4582317"/>
            <a:ext cx="2286319" cy="314369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D1CA88C-9EB0-9F72-C3E4-8AED1CCA283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25713" y="4932713"/>
            <a:ext cx="230537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6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123</Words>
  <Application>Microsoft Office PowerPoint</Application>
  <PresentationFormat>Широкоэкранный</PresentationFormat>
  <Paragraphs>15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Криптосистемы с открытым текстом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EruslanovRV</dc:creator>
  <cp:lastModifiedBy>EruslanovRV</cp:lastModifiedBy>
  <cp:revision>67</cp:revision>
  <dcterms:created xsi:type="dcterms:W3CDTF">2024-09-21T05:20:01Z</dcterms:created>
  <dcterms:modified xsi:type="dcterms:W3CDTF">2024-09-21T09:01:36Z</dcterms:modified>
</cp:coreProperties>
</file>