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6" r:id="rId10"/>
    <p:sldId id="267" r:id="rId11"/>
    <p:sldId id="268" r:id="rId12"/>
    <p:sldId id="26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3AC898-C6CC-46BC-8D1E-A6C333160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85" y="949874"/>
            <a:ext cx="7766936" cy="1646302"/>
          </a:xfrm>
        </p:spPr>
        <p:txBody>
          <a:bodyPr/>
          <a:lstStyle/>
          <a:p>
            <a:pPr algn="l"/>
            <a:r>
              <a:rPr lang="tr-TR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 TASARIMI ve UYGULAMALARI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463A6B3-A852-404F-B6A6-82320DE11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85" y="2909501"/>
            <a:ext cx="7766936" cy="703095"/>
          </a:xfrm>
        </p:spPr>
        <p:txBody>
          <a:bodyPr>
            <a:normAutofit/>
          </a:bodyPr>
          <a:lstStyle/>
          <a:p>
            <a:pPr algn="ctr"/>
            <a:r>
              <a:rPr lang="tr-T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Pekiştirmeli Öğrenme Algoritmalarının İncelenmesi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D3201CE-DE8C-4679-A663-9E26537A2B35}"/>
              </a:ext>
            </a:extLst>
          </p:cNvPr>
          <p:cNvSpPr txBox="1"/>
          <p:nvPr/>
        </p:nvSpPr>
        <p:spPr>
          <a:xfrm>
            <a:off x="1329785" y="3925921"/>
            <a:ext cx="7073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Hazırlayan: </a:t>
            </a:r>
            <a:r>
              <a:rPr lang="tr-T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Sami Cihan Aksu, Emre Kapan, Erva Ceyda Dağgeçen</a:t>
            </a:r>
          </a:p>
        </p:txBody>
      </p:sp>
    </p:spTree>
    <p:extLst>
      <p:ext uri="{BB962C8B-B14F-4D97-AF65-F5344CB8AC3E}">
        <p14:creationId xmlns:p14="http://schemas.microsoft.com/office/powerpoint/2010/main" val="2790199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B68B77-CBA2-465A-8900-24E558BE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SAC Çalışma Adımları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761328-5E0A-41E8-B159-1E2DB9F04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0891"/>
            <a:ext cx="7011090" cy="292048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Algoritma Özeti: SAC, sürekli kontrol gerektiren görevler için              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stokastik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politika kullanır.</a:t>
            </a:r>
          </a:p>
          <a:p>
            <a:pPr>
              <a:buFont typeface="+mj-lt"/>
              <a:buAutoNum type="arabicPeriod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Geliştirici Çalışması: Haarnoja ve arkadaşları (2018).</a:t>
            </a:r>
          </a:p>
          <a:p>
            <a:pPr>
              <a:buFont typeface="+mj-lt"/>
              <a:buAutoNum type="arabicPeriod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Avantajları: Karmaşık ortamlarda yüksek performans,                              esnek keşif stratejisi.</a:t>
            </a:r>
          </a:p>
          <a:p>
            <a:pPr>
              <a:buFont typeface="+mj-lt"/>
              <a:buAutoNum type="arabicPeriod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Kullanım Alanları: Robotik kontrol, simülasyon ve 	                                otonom sistemler.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8A94BAF-8B95-4171-8532-A356CB5E8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119" y="1583622"/>
            <a:ext cx="3799469" cy="4852188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6309C6A7-979C-4B18-84A1-78C14DC6BF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35292" y="4441371"/>
            <a:ext cx="4846320" cy="217932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D3B04B20-5C06-4759-A252-60F52ADE83BE}"/>
              </a:ext>
            </a:extLst>
          </p:cNvPr>
          <p:cNvSpPr txBox="1"/>
          <p:nvPr/>
        </p:nvSpPr>
        <p:spPr>
          <a:xfrm>
            <a:off x="986118" y="4441371"/>
            <a:ext cx="1349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Sözde kod:</a:t>
            </a:r>
          </a:p>
          <a:p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F2FDC3B-6A7B-42B0-B89B-C902BC87EF3B}"/>
              </a:ext>
            </a:extLst>
          </p:cNvPr>
          <p:cNvSpPr txBox="1"/>
          <p:nvPr/>
        </p:nvSpPr>
        <p:spPr>
          <a:xfrm>
            <a:off x="7521444" y="1151559"/>
            <a:ext cx="188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Akış diyagramı:</a:t>
            </a:r>
          </a:p>
        </p:txBody>
      </p:sp>
    </p:spTree>
    <p:extLst>
      <p:ext uri="{BB962C8B-B14F-4D97-AF65-F5344CB8AC3E}">
        <p14:creationId xmlns:p14="http://schemas.microsoft.com/office/powerpoint/2010/main" val="218108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844B64-FCE8-4155-B3A1-9E62AE71F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6311295" cy="1097902"/>
          </a:xfrm>
        </p:spPr>
        <p:txBody>
          <a:bodyPr>
            <a:normAutofit/>
          </a:bodyPr>
          <a:lstStyle/>
          <a:p>
            <a:r>
              <a:rPr lang="tr-TR" sz="4400" dirty="0"/>
              <a:t>DDPG Çalışma Adımları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0E7A5E-990A-439A-AC4B-E88A5D9C0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4237"/>
            <a:ext cx="6728655" cy="285516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Başlatma: Ajan, başlangıç politikasına göre başlar.</a:t>
            </a:r>
          </a:p>
          <a:p>
            <a:pPr>
              <a:buFont typeface="+mj-lt"/>
              <a:buAutoNum type="arabicPeriod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Deneyim Toplama: Aksiyonları ve ödülleri toplar, deneyimleri tamponda saklar.</a:t>
            </a:r>
          </a:p>
          <a:p>
            <a:pPr>
              <a:buFont typeface="+mj-lt"/>
              <a:buAutoNum type="arabicPeriod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Q-Fonksiyon ve Politika Güncellemesi: Hedef ağ ile güncellenir.</a:t>
            </a:r>
          </a:p>
          <a:p>
            <a:pPr>
              <a:buFont typeface="+mj-lt"/>
              <a:buAutoNum type="arabicPeriod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Hedef Ağ Güncellemesi: Yavaş güncellemelerle ana ağa yaklaşır.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E9CEFE9-C71D-4289-B60C-09F27AFAD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989" y="1581893"/>
            <a:ext cx="4007280" cy="4930588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3F9061E1-7993-48D7-83E3-52BB9C45AFB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76694" y="4192864"/>
            <a:ext cx="3753747" cy="2319617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D483DE11-0B01-4576-8217-5BC4EC884BED}"/>
              </a:ext>
            </a:extLst>
          </p:cNvPr>
          <p:cNvSpPr txBox="1"/>
          <p:nvPr/>
        </p:nvSpPr>
        <p:spPr>
          <a:xfrm>
            <a:off x="1129553" y="4144738"/>
            <a:ext cx="135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Sözde kod: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1FE7863F-5EBC-45C5-AEAD-28688C31974B}"/>
              </a:ext>
            </a:extLst>
          </p:cNvPr>
          <p:cNvSpPr txBox="1"/>
          <p:nvPr/>
        </p:nvSpPr>
        <p:spPr>
          <a:xfrm>
            <a:off x="6988803" y="1158551"/>
            <a:ext cx="181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Akış diyagramı:</a:t>
            </a:r>
          </a:p>
        </p:txBody>
      </p:sp>
    </p:spTree>
    <p:extLst>
      <p:ext uri="{BB962C8B-B14F-4D97-AF65-F5344CB8AC3E}">
        <p14:creationId xmlns:p14="http://schemas.microsoft.com/office/powerpoint/2010/main" val="2412899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C8C701-D4B5-4A81-9805-BFB166397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737254" cy="827314"/>
          </a:xfrm>
        </p:spPr>
        <p:txBody>
          <a:bodyPr>
            <a:noAutofit/>
          </a:bodyPr>
          <a:lstStyle/>
          <a:p>
            <a:r>
              <a:rPr lang="tr-TR" sz="3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Problemin Sınırları ve </a:t>
            </a:r>
            <a:r>
              <a:rPr lang="tr-T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Çalıştırılan Ortamlar</a:t>
            </a:r>
            <a:endParaRPr lang="tr-TR" sz="3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8F59AA-3657-45AC-A7DD-14630E409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36914"/>
            <a:ext cx="9418389" cy="5187821"/>
          </a:xfrm>
        </p:spPr>
        <p:txBody>
          <a:bodyPr>
            <a:normAutofit fontScale="92500" lnSpcReduction="10000"/>
          </a:bodyPr>
          <a:lstStyle/>
          <a:p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Problemin Sınırları:</a:t>
            </a:r>
          </a:p>
          <a:p>
            <a:pPr lvl="1"/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Deneyim Sınırları: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Sınırlı sayıda deneme ile optimal politika öğrenilmeli.</a:t>
            </a:r>
          </a:p>
          <a:p>
            <a:pPr lvl="1"/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Aksiyon Sınırları: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Sürekli aksiyon ortamları belirli bir aralıkta; ayrık aksiyon ortamları sınırlı seçeneklerden oluşur.</a:t>
            </a:r>
          </a:p>
          <a:p>
            <a:pPr lvl="1"/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Ödül Sistemi ve Gürültü: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Ortamda pozitif veya negatif ödüller, rastgele olaylar olabilir.</a:t>
            </a:r>
          </a:p>
          <a:p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Çalıştırılan Ortamlar:</a:t>
            </a:r>
          </a:p>
          <a:p>
            <a:pPr lvl="1"/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Mountain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arabanın iki tepe arasındaki vadiden çıkabilmesi için doğru stratejiyle hız kazanarak en yüksek noktaya tırmanmasını gerektiren sürekli hareket kontrolü ortamı.</a:t>
            </a:r>
          </a:p>
          <a:p>
            <a:pPr lvl="1"/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Pusher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robot kolun bir objeyi belirli bir hedefe itmesini gerektiren fizik tabanlı bir simülasyon.</a:t>
            </a:r>
          </a:p>
          <a:p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081225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E9D1A4-28C3-425C-9C14-AD4FD5C3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463833" cy="1079241"/>
          </a:xfrm>
        </p:spPr>
        <p:txBody>
          <a:bodyPr>
            <a:normAutofit/>
          </a:bodyPr>
          <a:lstStyle/>
          <a:p>
            <a:r>
              <a:rPr lang="tr-T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Özet ve Sonuç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E69390-0D63-4F45-BE03-0E86FC35B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1559"/>
            <a:ext cx="8596668" cy="4529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Özet: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PPO, SAC ve DDPG algoritmaları, ödülü maksimize edecek politikaları öğrenmeye odaklanır.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PPO ayrık aksiyonlarda stabilite sunarken, SAC keşif için entropi ödülü kullanır; DDPG ise sürekli aksiyonlarda hızlı ve hassas kontrol sağlar.</a:t>
            </a:r>
          </a:p>
          <a:p>
            <a:pPr marL="0" indent="0">
              <a:buNone/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Sonuç: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algoritmalar, robotik kontrol ve otonom sistemler gibi alanlarda başarılı uygulamalar sunar ve pekiştirmeli öğrenmede stabilite ve uyum açısından önemli katkılar sağlar.</a:t>
            </a:r>
          </a:p>
        </p:txBody>
      </p:sp>
    </p:spTree>
    <p:extLst>
      <p:ext uri="{BB962C8B-B14F-4D97-AF65-F5344CB8AC3E}">
        <p14:creationId xmlns:p14="http://schemas.microsoft.com/office/powerpoint/2010/main" val="162788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4F3B7B-2912-4414-B371-5E4079A8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7684"/>
            <a:ext cx="8596668" cy="798561"/>
          </a:xfrm>
        </p:spPr>
        <p:txBody>
          <a:bodyPr>
            <a:normAutofit/>
          </a:bodyPr>
          <a:lstStyle/>
          <a:p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Pekiştirmeli Öğrenme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EF286E-E1B7-4E0D-A67A-3BD60F63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0221"/>
            <a:ext cx="8596668" cy="4562670"/>
          </a:xfrm>
        </p:spPr>
        <p:txBody>
          <a:bodyPr>
            <a:noAutofit/>
          </a:bodyPr>
          <a:lstStyle/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Pekiştirmeli Öğrenme (RL):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Ajanın (agent), çevresiyle etkileşim kurarak ve ödüller kazanarak karar almayı öğrendiği bir makine öğrenme alanıdır.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Hedef: En yüksek ödülü maksimize eden bir politika öğrenmek.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Kullanım alanları: Robotik, otonom sürüş, oyun yapay zekası, finans</a:t>
            </a:r>
          </a:p>
          <a:p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Sunumda İşlenecek Algoritmalar: 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Proximal Policy Optimization (PPO)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Actor-Critic (SAC)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Policy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(DDPG)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2537FAF-BBE7-616C-E8C4-D4E260D62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881" y="683371"/>
            <a:ext cx="2847975" cy="160972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C651263-C994-9C10-200E-FD5E284369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23"/>
          <a:stretch/>
        </p:blipFill>
        <p:spPr>
          <a:xfrm>
            <a:off x="9096880" y="2641981"/>
            <a:ext cx="2847975" cy="160972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A8D33617-2D46-CA47-C067-2DF1180552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352" b="3711"/>
          <a:stretch/>
        </p:blipFill>
        <p:spPr>
          <a:xfrm>
            <a:off x="9096881" y="4600591"/>
            <a:ext cx="28479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1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14AD3E-9F00-4862-8841-F70E5442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Derin Pekiştirmeli Öğrenmenin Gelişimi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587CE2E-4A10-4D2C-83A8-053CC9651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071"/>
            <a:ext cx="8596668" cy="4178190"/>
          </a:xfrm>
        </p:spPr>
        <p:txBody>
          <a:bodyPr>
            <a:normAutofit/>
          </a:bodyPr>
          <a:lstStyle/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Karar Süreci (MDP):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Geleceği tahmin etmek için mevcut durumu ve aksiyonu kullanan çerçeve, pekiştirmeli öğrenmenin temel yapı taşlarını oluşturdu.</a:t>
            </a:r>
          </a:p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Keşif ve Kullanma Dengelemesi: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Keşif (exploration)                      ve kullanma (exploitation) arasındaki denge, öğrenme süreçlerinin etkinliğini artırdı.</a:t>
            </a:r>
          </a:p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Algoritma Gelişimi: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Q-öğrenme ve politika gradyanı gibi algoritmaların gelişimi, pekiştirmeli öğrenmenin karmaşık problemlere uygulanabilirliğini artırdı.</a:t>
            </a:r>
          </a:p>
          <a:p>
            <a:pPr marL="0" indent="0">
              <a:buNone/>
            </a:pPr>
            <a:endParaRPr lang="tr-T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2AB2CED8-B28F-7409-FEDB-8DD270BAF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063" y="2651974"/>
            <a:ext cx="2705877" cy="155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6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BDAF68-A9BD-4C2C-8EC5-CB3F5186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4596"/>
          </a:xfrm>
        </p:spPr>
        <p:txBody>
          <a:bodyPr>
            <a:normAutofit/>
          </a:bodyPr>
          <a:lstStyle/>
          <a:p>
            <a:r>
              <a:rPr lang="tr-TR" sz="420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Algoritmaların Temelleri</a:t>
            </a:r>
            <a:endParaRPr lang="tr-TR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0BFBF5-B0C8-4231-A865-6867ABC35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0220"/>
            <a:ext cx="8596668" cy="4280953"/>
          </a:xfrm>
        </p:spPr>
        <p:txBody>
          <a:bodyPr>
            <a:noAutofit/>
          </a:bodyPr>
          <a:lstStyle/>
          <a:p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PPO (2017),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Schulman ve arkadaşları tarafından geliştirilmiştir. Politika güncellemelerinde stabiliteyi artırmak için clip loss kullanarak büyük değişiklikleri sınırlar. Bu yenilik, PPO'yu oyun ve robotik simülasyonlarda popüler hale getirmiştir.</a:t>
            </a:r>
          </a:p>
          <a:p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SAC (2018),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Haarnoja ve arkadaşları tarafından tanıtılmıştır. Entropi ödülü kullanarak stokastik bir politika geliştirir, böylece karmaşık ortamlarda daha iyi keşif yapılmasını sağlar. SAC, robotik ve otonom sistemlerde başarılı sonuçlar elde etmiştir.</a:t>
            </a:r>
          </a:p>
          <a:p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DDPG (2015),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Lillicrap ve arkadaşları tarafından geliştirilmiştir. Sürekli aksiyon alanlarında deterministik politika kullanarak hassas kontrol gerektiren görevlerde stabil ve hızlı sonuçlar sunar. Robotik ve otonom sürüş gibi uygulamalarda yaygın olarak kullanılır.</a:t>
            </a:r>
          </a:p>
        </p:txBody>
      </p:sp>
    </p:spTree>
    <p:extLst>
      <p:ext uri="{BB962C8B-B14F-4D97-AF65-F5344CB8AC3E}">
        <p14:creationId xmlns:p14="http://schemas.microsoft.com/office/powerpoint/2010/main" val="288749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40AC17-EEBC-404D-97A4-A145FDE21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18565"/>
            <a:ext cx="8596668" cy="870048"/>
          </a:xfrm>
        </p:spPr>
        <p:txBody>
          <a:bodyPr>
            <a:normAutofit/>
          </a:bodyPr>
          <a:lstStyle/>
          <a:p>
            <a:r>
              <a:rPr lang="tr-T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Proximal Policy Optimization (PPO)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53793F-4294-48A6-9232-49079651C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193730"/>
          </a:xfrm>
        </p:spPr>
        <p:txBody>
          <a:bodyPr>
            <a:noAutofit/>
          </a:bodyPr>
          <a:lstStyle/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PPO, politika tabanlı bir algoritmadır ve kesintili veri kümelerinde iyi performans gösterir </a:t>
            </a: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Özellikleri: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 Loss (Kesme Kayıp Fonksiyonu): Ajanın büyük politika değişikliklerinden kaçınmasını sağlar, bu da daha stabil bir öğrenme   süreci sunar.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Detaylı Politika Güncellemesi: Yavaş fakat etkili bir şekilde politika güncellemesi yaparak güvenli bir öğrenme süreci sunar.</a:t>
            </a: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Avantajlar: PPO, kullanımı kolay ve stabil bir algoritmadır.</a:t>
            </a: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Kullanım Alanları: Sürekli ve ayrık hareket kontrolü gerektiren oyunlar ve simülasyonlar.</a:t>
            </a:r>
          </a:p>
        </p:txBody>
      </p:sp>
    </p:spTree>
    <p:extLst>
      <p:ext uri="{BB962C8B-B14F-4D97-AF65-F5344CB8AC3E}">
        <p14:creationId xmlns:p14="http://schemas.microsoft.com/office/powerpoint/2010/main" val="283482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6B1D27-2164-4095-BC5C-CAB1391D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629"/>
          </a:xfrm>
        </p:spPr>
        <p:txBody>
          <a:bodyPr>
            <a:normAutofit/>
          </a:bodyPr>
          <a:lstStyle/>
          <a:p>
            <a:r>
              <a:rPr lang="tr-T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Actor-Critic (SAC)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F40A4D-B440-4517-B6CD-87A839B10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2230"/>
            <a:ext cx="8596668" cy="4308944"/>
          </a:xfrm>
        </p:spPr>
        <p:txBody>
          <a:bodyPr>
            <a:noAutofit/>
          </a:bodyPr>
          <a:lstStyle/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SAC, sürekli kontrol gerektiren görevler için tasarlanmış bir algoritmadır ve hem politika hem de değer tabanlı öğrenmeyi birleştirir.</a:t>
            </a: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Özellikleri: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Stokastik Politika: Ajanın keşfetme (exploration) yeteneğini artırarak farklı stratejileri denemesine olanak tanır.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Otomatik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Entropi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Ayarı: Keşif-kullanma dengesini optimize etmek için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entropi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katsayısını dinamik olarak ayarlar.</a:t>
            </a: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Avantajları: Daha esnek bir keşif politikası sunar; belirsizlikle başa çıkmada başarılıdır.</a:t>
            </a: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Kullanım Alanları: Robotik kontrol, simülasyonlu araç kontrolü ve daha karmaşık çevreler.</a:t>
            </a:r>
          </a:p>
        </p:txBody>
      </p:sp>
    </p:spTree>
    <p:extLst>
      <p:ext uri="{BB962C8B-B14F-4D97-AF65-F5344CB8AC3E}">
        <p14:creationId xmlns:p14="http://schemas.microsoft.com/office/powerpoint/2010/main" val="151097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C3172E-B8E4-4774-96A5-E7614A96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08" y="600269"/>
            <a:ext cx="8727925" cy="1424474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Deterministic Policy Gradient </a:t>
            </a:r>
            <a:br>
              <a:rPr lang="tr-T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(DDPG)</a:t>
            </a:r>
            <a:endParaRPr lang="tr-T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D92058-4258-491B-B5DA-96AB3C09F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83363"/>
            <a:ext cx="8596668" cy="4074368"/>
          </a:xfrm>
        </p:spPr>
        <p:txBody>
          <a:bodyPr>
            <a:noAutofit/>
          </a:bodyPr>
          <a:lstStyle/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DDPG, aktör-eleştirmen (actor-critic) tabanlı bir algoritmadır ve sürekli aksiyon alanlarında çalışan derin pekiştirmeli öğrenme algoritmalarındandır.</a:t>
            </a: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Özellikler: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Deterministik Politika: DDPG, her adımda en iyi eylemi tahmin ederek öğrenme sürecini hızlandırır.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Replay (Deneyim Tekrarı): Geçmiş deneyimlerden yeniden öğrenme sağlar ve daha stabil bir eğitim süreci sunar.</a:t>
            </a: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Avantajlar: Sürekli aksiyon alanları için hızlı ve deterministik bir öğrenme süreci sağlar.</a:t>
            </a: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Kullanım Alanları: Endüstriyel robot kontrolü, otonom sürüş simülasyonları.</a:t>
            </a:r>
          </a:p>
        </p:txBody>
      </p:sp>
    </p:spTree>
    <p:extLst>
      <p:ext uri="{BB962C8B-B14F-4D97-AF65-F5344CB8AC3E}">
        <p14:creationId xmlns:p14="http://schemas.microsoft.com/office/powerpoint/2010/main" val="249098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FC425B-DD8B-4503-8099-2B313303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8612"/>
          </a:xfrm>
        </p:spPr>
        <p:txBody>
          <a:bodyPr>
            <a:normAutofit/>
          </a:bodyPr>
          <a:lstStyle/>
          <a:p>
            <a:r>
              <a:rPr lang="tr-T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Algoritmalar Arası Karşılaştırma</a:t>
            </a: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3E3186AF-0142-46D7-B6F6-CD16CE043E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263367"/>
              </p:ext>
            </p:extLst>
          </p:nvPr>
        </p:nvGraphicFramePr>
        <p:xfrm>
          <a:off x="677334" y="1660849"/>
          <a:ext cx="8596312" cy="4491583"/>
        </p:xfrm>
        <a:graphic>
          <a:graphicData uri="http://schemas.openxmlformats.org/drawingml/2006/table">
            <a:tbl>
              <a:tblPr/>
              <a:tblGrid>
                <a:gridCol w="2149078">
                  <a:extLst>
                    <a:ext uri="{9D8B030D-6E8A-4147-A177-3AD203B41FA5}">
                      <a16:colId xmlns:a16="http://schemas.microsoft.com/office/drawing/2014/main" val="2511883950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28751335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961309324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827833003"/>
                    </a:ext>
                  </a:extLst>
                </a:gridCol>
              </a:tblGrid>
              <a:tr h="656462">
                <a:tc>
                  <a:txBody>
                    <a:bodyPr/>
                    <a:lstStyle/>
                    <a:p>
                      <a:r>
                        <a:rPr lang="tr-TR" sz="3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Özellik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3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3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DDPG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796548"/>
                  </a:ext>
                </a:extLst>
              </a:tr>
              <a:tr h="863766">
                <a:tc>
                  <a:txBody>
                    <a:bodyPr/>
                    <a:lstStyle/>
                    <a:p>
                      <a:r>
                        <a:rPr lang="tr-TR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Politika Türü</a:t>
                      </a:r>
                      <a:endParaRPr lang="tr-TR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Deterministik/</a:t>
                      </a:r>
                    </a:p>
                    <a:p>
                      <a:r>
                        <a:rPr lang="tr-TR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Stokastik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Stokastik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Deterministik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296316"/>
                  </a:ext>
                </a:extLst>
              </a:tr>
              <a:tr h="1243823">
                <a:tc>
                  <a:txBody>
                    <a:bodyPr/>
                    <a:lstStyle/>
                    <a:p>
                      <a:r>
                        <a:rPr lang="tr-TR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Kullanım Alanları</a:t>
                      </a:r>
                      <a:endParaRPr lang="tr-TR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Çeşitli simülasyonlar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Robotik kontrol, oyunlar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Sürekli aksiyon gerektiren görevler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458958"/>
                  </a:ext>
                </a:extLst>
              </a:tr>
              <a:tr h="863766">
                <a:tc>
                  <a:txBody>
                    <a:bodyPr/>
                    <a:lstStyle/>
                    <a:p>
                      <a:r>
                        <a:rPr lang="tr-TR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Güncelleme Hızı</a:t>
                      </a:r>
                      <a:endParaRPr lang="tr-TR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Orta - Yüksek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Yüksek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037892"/>
                  </a:ext>
                </a:extLst>
              </a:tr>
              <a:tr h="863766">
                <a:tc>
                  <a:txBody>
                    <a:bodyPr/>
                    <a:lstStyle/>
                    <a:p>
                      <a:r>
                        <a:rPr lang="tr-TR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Keşif-Kullanma Dengesi</a:t>
                      </a:r>
                      <a:endParaRPr lang="tr-TR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Clip Loss ile stabil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Otomatik Entropi Ayarı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Deneyim Tekrarı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22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12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B2F212-3739-4DD2-8477-475970242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686144" cy="959442"/>
          </a:xfrm>
        </p:spPr>
        <p:txBody>
          <a:bodyPr>
            <a:normAutofit/>
          </a:bodyPr>
          <a:lstStyle/>
          <a:p>
            <a:r>
              <a:rPr lang="tr-T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PPO Çalışma Adımları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399177-4A17-40B2-9809-C72BA9F4A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4637"/>
            <a:ext cx="7155173" cy="268075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Başlatma: Ajan, rastgele bir politika ile başlatılır.</a:t>
            </a:r>
          </a:p>
          <a:p>
            <a:pPr>
              <a:buFont typeface="+mj-lt"/>
              <a:buAutoNum type="arabicPeriod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Deneyim Toplama: Aksiyon ve ödüller toplar, deneyimleri                   tamponda saklar.</a:t>
            </a:r>
          </a:p>
          <a:p>
            <a:pPr>
              <a:buFont typeface="+mj-lt"/>
              <a:buAutoNum type="arabicPeriod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Politika ve Değer Güncellemesi: Entropi ödülü ile politika                 güncellenir.</a:t>
            </a:r>
          </a:p>
          <a:p>
            <a:pPr>
              <a:buFont typeface="+mj-lt"/>
              <a:buAutoNum type="arabicPeriod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Tekrar Etme: Deneyimlerden öğrenme süreci sürekli devam eder</a:t>
            </a:r>
            <a:r>
              <a:rPr lang="tr-TR" dirty="0"/>
              <a:t>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3DA602A-EC14-4320-925E-09443D30A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69" y="4556613"/>
            <a:ext cx="5182049" cy="1691787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046EF64A-54F5-4846-99E6-138AB622F69D}"/>
              </a:ext>
            </a:extLst>
          </p:cNvPr>
          <p:cNvSpPr txBox="1"/>
          <p:nvPr/>
        </p:nvSpPr>
        <p:spPr>
          <a:xfrm>
            <a:off x="904401" y="4507032"/>
            <a:ext cx="1349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Sözde kod:</a:t>
            </a:r>
          </a:p>
          <a:p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1E126044-CE24-4776-AB40-D06811725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507" y="1569042"/>
            <a:ext cx="4359493" cy="5063865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9A50274A-A4A0-45F2-AE05-5F5B4D6F7036}"/>
              </a:ext>
            </a:extLst>
          </p:cNvPr>
          <p:cNvSpPr txBox="1"/>
          <p:nvPr/>
        </p:nvSpPr>
        <p:spPr>
          <a:xfrm>
            <a:off x="7083031" y="1125849"/>
            <a:ext cx="181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Akış diyagramı:</a:t>
            </a:r>
          </a:p>
        </p:txBody>
      </p:sp>
    </p:spTree>
    <p:extLst>
      <p:ext uri="{BB962C8B-B14F-4D97-AF65-F5344CB8AC3E}">
        <p14:creationId xmlns:p14="http://schemas.microsoft.com/office/powerpoint/2010/main" val="3847370971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309</TotalTime>
  <Words>899</Words>
  <Application>Microsoft Office PowerPoint</Application>
  <PresentationFormat>Geniş ekran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9" baseType="lpstr">
      <vt:lpstr>Arial</vt:lpstr>
      <vt:lpstr>Times New Roman</vt:lpstr>
      <vt:lpstr>Trebuchet MS</vt:lpstr>
      <vt:lpstr>Wingdings</vt:lpstr>
      <vt:lpstr>Wingdings 3</vt:lpstr>
      <vt:lpstr>Yüzeyler</vt:lpstr>
      <vt:lpstr>ROBOT TASARIMI ve UYGULAMALARI</vt:lpstr>
      <vt:lpstr>Pekiştirmeli Öğrenme Nedir?</vt:lpstr>
      <vt:lpstr>Derin Pekiştirmeli Öğrenmenin Gelişimi</vt:lpstr>
      <vt:lpstr>Algoritmaların Temelleri</vt:lpstr>
      <vt:lpstr>Proximal Policy Optimization (PPO)</vt:lpstr>
      <vt:lpstr>Soft Actor-Critic (SAC)</vt:lpstr>
      <vt:lpstr>Deep Deterministic Policy Gradient  (DDPG)</vt:lpstr>
      <vt:lpstr>Algoritmalar Arası Karşılaştırma</vt:lpstr>
      <vt:lpstr>PPO Çalışma Adımları</vt:lpstr>
      <vt:lpstr>SAC Çalışma Adımları</vt:lpstr>
      <vt:lpstr>DDPG Çalışma Adımları</vt:lpstr>
      <vt:lpstr>Problemin Sınırları ve Çalıştırılan Ortamlar</vt:lpstr>
      <vt:lpstr>Özet ve Sonuç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Pekiştirmeli Öğrenme Algoritmaları: PPO, SAC, ve DDPG</dc:title>
  <dc:creator>Sami Cihan Aksu</dc:creator>
  <cp:lastModifiedBy>Erva Ceyda Dağgeçen</cp:lastModifiedBy>
  <cp:revision>22</cp:revision>
  <dcterms:created xsi:type="dcterms:W3CDTF">2024-11-04T12:53:34Z</dcterms:created>
  <dcterms:modified xsi:type="dcterms:W3CDTF">2024-11-06T14:38:30Z</dcterms:modified>
</cp:coreProperties>
</file>