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Ervie A Benliro</a:t>
            </a:r>
          </a:p>
          <a:p>
            <a:r>
              <a:rPr lang="en-US" dirty="0" smtClean="0"/>
              <a:t>ICT 11-C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7315200" cy="843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Hover</a:t>
            </a:r>
            <a:br>
              <a:rPr lang="en-US" dirty="0" smtClean="0"/>
            </a:br>
            <a:r>
              <a:rPr lang="en-US" sz="2200" dirty="0" smtClean="0"/>
              <a:t>Activity 2 (2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Quarter)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1062240"/>
            <a:ext cx="6229350" cy="461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4657725" cy="669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5901008"/>
            <a:ext cx="3295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39634"/>
            <a:ext cx="7315200" cy="843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Background Image</a:t>
            </a:r>
            <a:br>
              <a:rPr lang="en-US" dirty="0" smtClean="0"/>
            </a:br>
            <a:r>
              <a:rPr lang="en-US" sz="2200" dirty="0" smtClean="0"/>
              <a:t>Activity 4 (2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Quarter)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44" y="1776549"/>
            <a:ext cx="6052372" cy="36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7315200" cy="843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Border</a:t>
            </a:r>
            <a:br>
              <a:rPr lang="en-US" dirty="0" smtClean="0"/>
            </a:br>
            <a:r>
              <a:rPr lang="en-US" sz="2200" dirty="0" smtClean="0"/>
              <a:t>Activity 4 (2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Quarter)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" y="881966"/>
            <a:ext cx="6818811" cy="5976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508" y="843098"/>
            <a:ext cx="45243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7315200" cy="843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Comments</a:t>
            </a:r>
            <a:br>
              <a:rPr lang="en-US" dirty="0" smtClean="0"/>
            </a:br>
            <a:r>
              <a:rPr lang="en-US" sz="2200" dirty="0" smtClean="0"/>
              <a:t>Activity 3 (2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Quarter)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01" y="1115084"/>
            <a:ext cx="4085036" cy="560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737" y="1061666"/>
            <a:ext cx="3741263" cy="5662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920"/>
            <a:ext cx="4336869" cy="55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</TotalTime>
  <Words>16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Performance Tasks</vt:lpstr>
      <vt:lpstr>CSS Hover Activity 2 (2nd Quarter)</vt:lpstr>
      <vt:lpstr>CSS Background Image Activity 4 (2nd Quarter)</vt:lpstr>
      <vt:lpstr>CSS Border Activity 4 (2nd Quarter)</vt:lpstr>
      <vt:lpstr>CSS Comments Activity 3 (2nd Quarter)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Tasks</dc:title>
  <dc:creator>ervil benliro</dc:creator>
  <cp:lastModifiedBy>ervil benliro</cp:lastModifiedBy>
  <cp:revision>2</cp:revision>
  <dcterms:created xsi:type="dcterms:W3CDTF">2023-11-16T20:20:58Z</dcterms:created>
  <dcterms:modified xsi:type="dcterms:W3CDTF">2023-11-16T20:36:03Z</dcterms:modified>
</cp:coreProperties>
</file>