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 id="2147483708" r:id="rId2"/>
    <p:sldMasterId id="2147483710" r:id="rId3"/>
  </p:sldMasterIdLst>
  <p:sldIdLst>
    <p:sldId id="298" r:id="rId4"/>
    <p:sldId id="290" r:id="rId5"/>
    <p:sldId id="257" r:id="rId6"/>
    <p:sldId id="259" r:id="rId7"/>
    <p:sldId id="267" r:id="rId8"/>
    <p:sldId id="261" r:id="rId9"/>
    <p:sldId id="262" r:id="rId10"/>
    <p:sldId id="295" r:id="rId11"/>
    <p:sldId id="296" r:id="rId12"/>
    <p:sldId id="297" r:id="rId13"/>
    <p:sldId id="288" r:id="rId14"/>
    <p:sldId id="269" r:id="rId15"/>
    <p:sldId id="291" r:id="rId16"/>
    <p:sldId id="292" r:id="rId17"/>
    <p:sldId id="293" r:id="rId18"/>
    <p:sldId id="294" r:id="rId19"/>
    <p:sldId id="272" r:id="rId20"/>
    <p:sldId id="273" r:id="rId21"/>
    <p:sldId id="284" r:id="rId22"/>
    <p:sldId id="275" r:id="rId23"/>
    <p:sldId id="277" r:id="rId24"/>
    <p:sldId id="282" r:id="rId25"/>
    <p:sldId id="283" r:id="rId26"/>
    <p:sldId id="279" r:id="rId27"/>
    <p:sldId id="281" r:id="rId28"/>
    <p:sldId id="285"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46" d="100"/>
          <a:sy n="46" d="100"/>
        </p:scale>
        <p:origin x="-1296"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6758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7588" name="Rectangle 4"/>
          <p:cNvSpPr>
            <a:spLocks noGrp="1" noChangeArrowheads="1"/>
          </p:cNvSpPr>
          <p:nvPr>
            <p:ph type="dt" sz="half" idx="2"/>
          </p:nvPr>
        </p:nvSpPr>
        <p:spPr/>
        <p:txBody>
          <a:bodyPr/>
          <a:lstStyle>
            <a:lvl1pPr>
              <a:defRPr/>
            </a:lvl1pPr>
          </a:lstStyle>
          <a:p>
            <a:fld id="{67A6385F-9FD5-469C-9678-953C46CAE525}" type="datetimeFigureOut">
              <a:rPr lang="en-US"/>
              <a:pPr/>
              <a:t>3/28/2019</a:t>
            </a:fld>
            <a:endParaRPr lang="en-US" altLang="en-US"/>
          </a:p>
        </p:txBody>
      </p:sp>
      <p:sp>
        <p:nvSpPr>
          <p:cNvPr id="6758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en-US"/>
          </a:p>
        </p:txBody>
      </p:sp>
      <p:sp>
        <p:nvSpPr>
          <p:cNvPr id="67590" name="Rectangle 6"/>
          <p:cNvSpPr>
            <a:spLocks noGrp="1" noChangeArrowheads="1"/>
          </p:cNvSpPr>
          <p:nvPr>
            <p:ph type="sldNum" sz="quarter" idx="4"/>
          </p:nvPr>
        </p:nvSpPr>
        <p:spPr/>
        <p:txBody>
          <a:bodyPr/>
          <a:lstStyle>
            <a:lvl1pPr>
              <a:defRPr/>
            </a:lvl1pPr>
          </a:lstStyle>
          <a:p>
            <a:fld id="{B3CED06D-C2FA-4580-9200-860709E6068F}" type="slidenum">
              <a:rPr lang="en-US" altLang="en-US"/>
              <a:pPr/>
              <a:t>‹#›</a:t>
            </a:fld>
            <a:endParaRPr lang="en-US" altLang="en-US"/>
          </a:p>
        </p:txBody>
      </p:sp>
      <p:sp>
        <p:nvSpPr>
          <p:cNvPr id="6759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6759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C620677-8D61-4CDB-8A83-947541BBA922}" type="datetimeFigureOut">
              <a:rPr lang="en-US"/>
              <a:pPr/>
              <a:t>3/28/2019</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368EAFD-D138-4F1C-8CC7-FFD4E456E989}" type="slidenum">
              <a:rPr lang="en-US" altLang="en-US"/>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A261988-19F6-4FF1-87F6-2D5DAF055D01}" type="datetimeFigureOut">
              <a:rPr lang="en-US"/>
              <a:pPr/>
              <a:t>3/28/2019</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A229C2B-8660-44A4-9D29-B4BF2927D21E}" type="slidenum">
              <a:rPr lang="en-US" altLang="en-US"/>
              <a:pPr/>
              <a:t>‹#›</a:t>
            </a:fld>
            <a:endParaRPr lang="en-US"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0658" name="Group 2"/>
          <p:cNvGrpSpPr>
            <a:grpSpLocks/>
          </p:cNvGrpSpPr>
          <p:nvPr/>
        </p:nvGrpSpPr>
        <p:grpSpPr bwMode="auto">
          <a:xfrm>
            <a:off x="0" y="0"/>
            <a:ext cx="9144000" cy="6934200"/>
            <a:chOff x="0" y="0"/>
            <a:chExt cx="5760" cy="4368"/>
          </a:xfrm>
        </p:grpSpPr>
        <p:sp>
          <p:nvSpPr>
            <p:cNvPr id="70659" name="Freeform 3"/>
            <p:cNvSpPr>
              <a:spLocks/>
            </p:cNvSpPr>
            <p:nvPr/>
          </p:nvSpPr>
          <p:spPr bwMode="hidden">
            <a:xfrm>
              <a:off x="0" y="2208"/>
              <a:ext cx="2515" cy="1970"/>
            </a:xfrm>
            <a:custGeom>
              <a:avLst/>
              <a:gdLst/>
              <a:ahLst/>
              <a:cxnLst>
                <a:cxn ang="0">
                  <a:pos x="744" y="1669"/>
                </a:cxn>
                <a:cxn ang="0">
                  <a:pos x="852" y="1400"/>
                </a:cxn>
                <a:cxn ang="0">
                  <a:pos x="876" y="1171"/>
                </a:cxn>
                <a:cxn ang="0">
                  <a:pos x="979" y="1370"/>
                </a:cxn>
                <a:cxn ang="0">
                  <a:pos x="1231" y="1621"/>
                </a:cxn>
                <a:cxn ang="0">
                  <a:pos x="1471" y="1693"/>
                </a:cxn>
                <a:cxn ang="0">
                  <a:pos x="1819" y="1678"/>
                </a:cxn>
                <a:cxn ang="0">
                  <a:pos x="1893" y="1513"/>
                </a:cxn>
                <a:cxn ang="0">
                  <a:pos x="1874" y="1285"/>
                </a:cxn>
                <a:cxn ang="0">
                  <a:pos x="1783" y="967"/>
                </a:cxn>
                <a:cxn ang="0">
                  <a:pos x="1289" y="873"/>
                </a:cxn>
                <a:cxn ang="0">
                  <a:pos x="1549" y="745"/>
                </a:cxn>
                <a:cxn ang="0">
                  <a:pos x="1753" y="732"/>
                </a:cxn>
                <a:cxn ang="0">
                  <a:pos x="2107" y="618"/>
                </a:cxn>
                <a:cxn ang="0">
                  <a:pos x="2377" y="438"/>
                </a:cxn>
                <a:cxn ang="0">
                  <a:pos x="2420" y="343"/>
                </a:cxn>
                <a:cxn ang="0">
                  <a:pos x="2077" y="331"/>
                </a:cxn>
                <a:cxn ang="0">
                  <a:pos x="1951" y="301"/>
                </a:cxn>
                <a:cxn ang="0">
                  <a:pos x="1645" y="289"/>
                </a:cxn>
                <a:cxn ang="0">
                  <a:pos x="1297" y="408"/>
                </a:cxn>
                <a:cxn ang="0">
                  <a:pos x="1308" y="337"/>
                </a:cxn>
                <a:cxn ang="0">
                  <a:pos x="1453" y="168"/>
                </a:cxn>
                <a:cxn ang="0">
                  <a:pos x="1477" y="36"/>
                </a:cxn>
                <a:cxn ang="0">
                  <a:pos x="1417" y="24"/>
                </a:cxn>
                <a:cxn ang="0">
                  <a:pos x="1189" y="102"/>
                </a:cxn>
                <a:cxn ang="0">
                  <a:pos x="1026" y="144"/>
                </a:cxn>
                <a:cxn ang="0">
                  <a:pos x="889" y="331"/>
                </a:cxn>
                <a:cxn ang="0">
                  <a:pos x="726" y="480"/>
                </a:cxn>
                <a:cxn ang="0">
                  <a:pos x="643" y="540"/>
                </a:cxn>
                <a:cxn ang="0">
                  <a:pos x="600" y="516"/>
                </a:cxn>
                <a:cxn ang="0">
                  <a:pos x="552" y="486"/>
                </a:cxn>
                <a:cxn ang="0">
                  <a:pos x="528" y="462"/>
                </a:cxn>
                <a:cxn ang="0">
                  <a:pos x="474" y="426"/>
                </a:cxn>
                <a:cxn ang="0">
                  <a:pos x="415" y="390"/>
                </a:cxn>
                <a:cxn ang="0">
                  <a:pos x="366" y="366"/>
                </a:cxn>
                <a:cxn ang="0">
                  <a:pos x="192" y="234"/>
                </a:cxn>
                <a:cxn ang="0">
                  <a:pos x="570" y="564"/>
                </a:cxn>
                <a:cxn ang="0">
                  <a:pos x="444" y="732"/>
                </a:cxn>
                <a:cxn ang="0">
                  <a:pos x="318" y="787"/>
                </a:cxn>
                <a:cxn ang="0">
                  <a:pos x="127" y="853"/>
                </a:cxn>
                <a:cxn ang="0">
                  <a:pos x="0" y="1165"/>
                </a:cxn>
                <a:cxn ang="0">
                  <a:pos x="372" y="1015"/>
                </a:cxn>
                <a:cxn ang="0">
                  <a:pos x="222" y="1262"/>
                </a:cxn>
                <a:cxn ang="0">
                  <a:pos x="139" y="1459"/>
                </a:cxn>
                <a:cxn ang="0">
                  <a:pos x="102" y="1495"/>
                </a:cxn>
                <a:cxn ang="0">
                  <a:pos x="84" y="1519"/>
                </a:cxn>
                <a:cxn ang="0">
                  <a:pos x="96" y="1537"/>
                </a:cxn>
                <a:cxn ang="0">
                  <a:pos x="127" y="1567"/>
                </a:cxn>
                <a:cxn ang="0">
                  <a:pos x="145" y="1633"/>
                </a:cxn>
                <a:cxn ang="0">
                  <a:pos x="156" y="1693"/>
                </a:cxn>
                <a:cxn ang="0">
                  <a:pos x="162" y="1723"/>
                </a:cxn>
                <a:cxn ang="0">
                  <a:pos x="216" y="1802"/>
                </a:cxn>
                <a:cxn ang="0">
                  <a:pos x="228" y="1850"/>
                </a:cxn>
                <a:cxn ang="0">
                  <a:pos x="240" y="1904"/>
                </a:cxn>
                <a:cxn ang="0">
                  <a:pos x="246" y="1922"/>
                </a:cxn>
                <a:cxn ang="0">
                  <a:pos x="258" y="1970"/>
                </a:cxn>
                <a:cxn ang="0">
                  <a:pos x="462" y="1922"/>
                </a:cxn>
                <a:cxn ang="0">
                  <a:pos x="624" y="1778"/>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endParaRPr lang="en-US"/>
            </a:p>
          </p:txBody>
        </p:sp>
        <p:sp>
          <p:nvSpPr>
            <p:cNvPr id="70660" name="Freeform 4"/>
            <p:cNvSpPr>
              <a:spLocks/>
            </p:cNvSpPr>
            <p:nvPr/>
          </p:nvSpPr>
          <p:spPr bwMode="hidden">
            <a:xfrm>
              <a:off x="0" y="2496"/>
              <a:ext cx="2112" cy="1604"/>
            </a:xfrm>
            <a:custGeom>
              <a:avLst/>
              <a:gdLst/>
              <a:ahLst/>
              <a:cxnLst>
                <a:cxn ang="0">
                  <a:pos x="580" y="1043"/>
                </a:cxn>
                <a:cxn ang="0">
                  <a:pos x="544" y="683"/>
                </a:cxn>
                <a:cxn ang="0">
                  <a:pos x="670" y="395"/>
                </a:cxn>
                <a:cxn ang="0">
                  <a:pos x="927" y="587"/>
                </a:cxn>
                <a:cxn ang="0">
                  <a:pos x="1214" y="869"/>
                </a:cxn>
                <a:cxn ang="0">
                  <a:pos x="1483" y="1109"/>
                </a:cxn>
                <a:cxn ang="0">
                  <a:pos x="1800" y="1360"/>
                </a:cxn>
                <a:cxn ang="0">
                  <a:pos x="1883" y="1414"/>
                </a:cxn>
                <a:cxn ang="0">
                  <a:pos x="1836" y="1354"/>
                </a:cxn>
                <a:cxn ang="0">
                  <a:pos x="1411" y="1001"/>
                </a:cxn>
                <a:cxn ang="0">
                  <a:pos x="1088" y="683"/>
                </a:cxn>
                <a:cxn ang="0">
                  <a:pos x="723" y="329"/>
                </a:cxn>
                <a:cxn ang="0">
                  <a:pos x="999" y="311"/>
                </a:cxn>
                <a:cxn ang="0">
                  <a:pos x="1286" y="317"/>
                </a:cxn>
                <a:cxn ang="0">
                  <a:pos x="1614" y="269"/>
                </a:cxn>
                <a:cxn ang="0">
                  <a:pos x="2123" y="197"/>
                </a:cxn>
                <a:cxn ang="0">
                  <a:pos x="2075" y="173"/>
                </a:cxn>
                <a:cxn ang="0">
                  <a:pos x="1543" y="257"/>
                </a:cxn>
                <a:cxn ang="0">
                  <a:pos x="1208" y="275"/>
                </a:cxn>
                <a:cxn ang="0">
                  <a:pos x="759" y="257"/>
                </a:cxn>
                <a:cxn ang="0">
                  <a:pos x="819" y="227"/>
                </a:cxn>
                <a:cxn ang="0">
                  <a:pos x="1142" y="0"/>
                </a:cxn>
                <a:cxn ang="0">
                  <a:pos x="1088" y="30"/>
                </a:cxn>
                <a:cxn ang="0">
                  <a:pos x="1010" y="84"/>
                </a:cxn>
                <a:cxn ang="0">
                  <a:pos x="855" y="191"/>
                </a:cxn>
                <a:cxn ang="0">
                  <a:pos x="670" y="281"/>
                </a:cxn>
                <a:cxn ang="0">
                  <a:pos x="634" y="359"/>
                </a:cxn>
                <a:cxn ang="0">
                  <a:pos x="305" y="587"/>
                </a:cxn>
                <a:cxn ang="0">
                  <a:pos x="0" y="725"/>
                </a:cxn>
                <a:cxn ang="0">
                  <a:pos x="0" y="731"/>
                </a:cxn>
                <a:cxn ang="0">
                  <a:pos x="0" y="767"/>
                </a:cxn>
                <a:cxn ang="0">
                  <a:pos x="299" y="635"/>
                </a:cxn>
                <a:cxn ang="0">
                  <a:pos x="592" y="431"/>
                </a:cxn>
                <a:cxn ang="0">
                  <a:pos x="508" y="671"/>
                </a:cxn>
                <a:cxn ang="0">
                  <a:pos x="526" y="995"/>
                </a:cxn>
                <a:cxn ang="0">
                  <a:pos x="460" y="1168"/>
                </a:cxn>
                <a:cxn ang="0">
                  <a:pos x="329" y="1480"/>
                </a:cxn>
                <a:cxn ang="0">
                  <a:pos x="323" y="1696"/>
                </a:cxn>
                <a:cxn ang="0">
                  <a:pos x="329" y="1696"/>
                </a:cxn>
                <a:cxn ang="0">
                  <a:pos x="347" y="1552"/>
                </a:cxn>
                <a:cxn ang="0">
                  <a:pos x="580" y="1043"/>
                </a:cxn>
                <a:cxn ang="0">
                  <a:pos x="580" y="104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US"/>
            </a:p>
          </p:txBody>
        </p:sp>
        <p:sp>
          <p:nvSpPr>
            <p:cNvPr id="70661" name="Freeform 5"/>
            <p:cNvSpPr>
              <a:spLocks/>
            </p:cNvSpPr>
            <p:nvPr/>
          </p:nvSpPr>
          <p:spPr bwMode="hidden">
            <a:xfrm>
              <a:off x="2092" y="3233"/>
              <a:ext cx="3668" cy="943"/>
            </a:xfrm>
            <a:custGeom>
              <a:avLst/>
              <a:gdLst/>
              <a:ahLst/>
              <a:cxnLst>
                <a:cxn ang="0">
                  <a:pos x="3338" y="288"/>
                </a:cxn>
                <a:cxn ang="0">
                  <a:pos x="3194" y="258"/>
                </a:cxn>
                <a:cxn ang="0">
                  <a:pos x="2816" y="234"/>
                </a:cxn>
                <a:cxn ang="0">
                  <a:pos x="2330" y="306"/>
                </a:cxn>
                <a:cxn ang="0">
                  <a:pos x="2372" y="258"/>
                </a:cxn>
                <a:cxn ang="0">
                  <a:pos x="2624" y="132"/>
                </a:cxn>
                <a:cxn ang="0">
                  <a:pos x="2707" y="24"/>
                </a:cxn>
                <a:cxn ang="0">
                  <a:pos x="2642" y="12"/>
                </a:cxn>
                <a:cxn ang="0">
                  <a:pos x="2515" y="54"/>
                </a:cxn>
                <a:cxn ang="0">
                  <a:pos x="2324" y="66"/>
                </a:cxn>
                <a:cxn ang="0">
                  <a:pos x="2101" y="90"/>
                </a:cxn>
                <a:cxn ang="0">
                  <a:pos x="1855" y="228"/>
                </a:cxn>
                <a:cxn ang="0">
                  <a:pos x="1591" y="337"/>
                </a:cxn>
                <a:cxn ang="0">
                  <a:pos x="1459" y="379"/>
                </a:cxn>
                <a:cxn ang="0">
                  <a:pos x="1417" y="361"/>
                </a:cxn>
                <a:cxn ang="0">
                  <a:pos x="1363" y="331"/>
                </a:cxn>
                <a:cxn ang="0">
                  <a:pos x="1344" y="312"/>
                </a:cxn>
                <a:cxn ang="0">
                  <a:pos x="1290" y="288"/>
                </a:cxn>
                <a:cxn ang="0">
                  <a:pos x="1230" y="252"/>
                </a:cxn>
                <a:cxn ang="0">
                  <a:pos x="1119" y="227"/>
                </a:cxn>
                <a:cxn ang="0">
                  <a:pos x="1320" y="438"/>
                </a:cxn>
                <a:cxn ang="0">
                  <a:pos x="960" y="558"/>
                </a:cxn>
                <a:cxn ang="0">
                  <a:pos x="474" y="630"/>
                </a:cxn>
                <a:cxn ang="0">
                  <a:pos x="132" y="781"/>
                </a:cxn>
                <a:cxn ang="0">
                  <a:pos x="234" y="847"/>
                </a:cxn>
                <a:cxn ang="0">
                  <a:pos x="925" y="739"/>
                </a:cxn>
                <a:cxn ang="0">
                  <a:pos x="637" y="925"/>
                </a:cxn>
                <a:cxn ang="0">
                  <a:pos x="1405" y="943"/>
                </a:cxn>
                <a:cxn ang="0">
                  <a:pos x="1447" y="943"/>
                </a:cxn>
                <a:cxn ang="0">
                  <a:pos x="2888" y="859"/>
                </a:cxn>
                <a:cxn ang="0">
                  <a:pos x="2582" y="708"/>
                </a:cxn>
                <a:cxn ang="0">
                  <a:pos x="2299" y="606"/>
                </a:cxn>
                <a:cxn ang="0">
                  <a:pos x="2606" y="588"/>
                </a:cxn>
                <a:cxn ang="0">
                  <a:pos x="3001" y="582"/>
                </a:cxn>
                <a:cxn ang="0">
                  <a:pos x="3452" y="438"/>
                </a:cxn>
                <a:cxn ang="0">
                  <a:pos x="3668" y="312"/>
                </a:cxn>
                <a:cxn ang="0">
                  <a:pos x="3482" y="300"/>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w="9525">
              <a:noFill/>
              <a:round/>
              <a:headEnd/>
              <a:tailEnd/>
            </a:ln>
          </p:spPr>
          <p:txBody>
            <a:bodyPr/>
            <a:lstStyle/>
            <a:p>
              <a:endParaRPr lang="en-US"/>
            </a:p>
          </p:txBody>
        </p:sp>
        <p:sp>
          <p:nvSpPr>
            <p:cNvPr id="70662" name="Freeform 6"/>
            <p:cNvSpPr>
              <a:spLocks/>
            </p:cNvSpPr>
            <p:nvPr/>
          </p:nvSpPr>
          <p:spPr bwMode="hidden">
            <a:xfrm>
              <a:off x="0" y="524"/>
              <a:ext cx="973" cy="1195"/>
            </a:xfrm>
            <a:custGeom>
              <a:avLst/>
              <a:gdLst/>
              <a:ahLst/>
              <a:cxnLst>
                <a:cxn ang="0">
                  <a:pos x="323" y="1186"/>
                </a:cxn>
                <a:cxn ang="0">
                  <a:pos x="490" y="1192"/>
                </a:cxn>
                <a:cxn ang="0">
                  <a:pos x="580" y="1150"/>
                </a:cxn>
                <a:cxn ang="0">
                  <a:pos x="813" y="1085"/>
                </a:cxn>
                <a:cxn ang="0">
                  <a:pos x="933" y="1055"/>
                </a:cxn>
                <a:cxn ang="0">
                  <a:pos x="759" y="989"/>
                </a:cxn>
                <a:cxn ang="0">
                  <a:pos x="556" y="953"/>
                </a:cxn>
                <a:cxn ang="0">
                  <a:pos x="197" y="971"/>
                </a:cxn>
                <a:cxn ang="0">
                  <a:pos x="299" y="893"/>
                </a:cxn>
                <a:cxn ang="0">
                  <a:pos x="496" y="803"/>
                </a:cxn>
                <a:cxn ang="0">
                  <a:pos x="694" y="671"/>
                </a:cxn>
                <a:cxn ang="0">
                  <a:pos x="700" y="671"/>
                </a:cxn>
                <a:cxn ang="0">
                  <a:pos x="712" y="665"/>
                </a:cxn>
                <a:cxn ang="0">
                  <a:pos x="753" y="647"/>
                </a:cxn>
                <a:cxn ang="0">
                  <a:pos x="777" y="641"/>
                </a:cxn>
                <a:cxn ang="0">
                  <a:pos x="789" y="629"/>
                </a:cxn>
                <a:cxn ang="0">
                  <a:pos x="795" y="617"/>
                </a:cxn>
                <a:cxn ang="0">
                  <a:pos x="789" y="611"/>
                </a:cxn>
                <a:cxn ang="0">
                  <a:pos x="783" y="599"/>
                </a:cxn>
                <a:cxn ang="0">
                  <a:pos x="783" y="575"/>
                </a:cxn>
                <a:cxn ang="0">
                  <a:pos x="795" y="545"/>
                </a:cxn>
                <a:cxn ang="0">
                  <a:pos x="807" y="515"/>
                </a:cxn>
                <a:cxn ang="0">
                  <a:pos x="825" y="485"/>
                </a:cxn>
                <a:cxn ang="0">
                  <a:pos x="837" y="455"/>
                </a:cxn>
                <a:cxn ang="0">
                  <a:pos x="843" y="437"/>
                </a:cxn>
                <a:cxn ang="0">
                  <a:pos x="849" y="431"/>
                </a:cxn>
                <a:cxn ang="0">
                  <a:pos x="849" y="347"/>
                </a:cxn>
                <a:cxn ang="0">
                  <a:pos x="849" y="341"/>
                </a:cxn>
                <a:cxn ang="0">
                  <a:pos x="855" y="335"/>
                </a:cxn>
                <a:cxn ang="0">
                  <a:pos x="873" y="305"/>
                </a:cxn>
                <a:cxn ang="0">
                  <a:pos x="885" y="269"/>
                </a:cxn>
                <a:cxn ang="0">
                  <a:pos x="897" y="239"/>
                </a:cxn>
                <a:cxn ang="0">
                  <a:pos x="903" y="227"/>
                </a:cxn>
                <a:cxn ang="0">
                  <a:pos x="909" y="215"/>
                </a:cxn>
                <a:cxn ang="0">
                  <a:pos x="927" y="173"/>
                </a:cxn>
                <a:cxn ang="0">
                  <a:pos x="945" y="137"/>
                </a:cxn>
                <a:cxn ang="0">
                  <a:pos x="951" y="125"/>
                </a:cxn>
                <a:cxn ang="0">
                  <a:pos x="951" y="119"/>
                </a:cxn>
                <a:cxn ang="0">
                  <a:pos x="969" y="0"/>
                </a:cxn>
                <a:cxn ang="0">
                  <a:pos x="945" y="47"/>
                </a:cxn>
                <a:cxn ang="0">
                  <a:pos x="783" y="113"/>
                </a:cxn>
                <a:cxn ang="0">
                  <a:pos x="706" y="161"/>
                </a:cxn>
                <a:cxn ang="0">
                  <a:pos x="460" y="233"/>
                </a:cxn>
                <a:cxn ang="0">
                  <a:pos x="281" y="287"/>
                </a:cxn>
                <a:cxn ang="0">
                  <a:pos x="173" y="293"/>
                </a:cxn>
                <a:cxn ang="0">
                  <a:pos x="12" y="485"/>
                </a:cxn>
                <a:cxn ang="0">
                  <a:pos x="0" y="509"/>
                </a:cxn>
                <a:cxn ang="0">
                  <a:pos x="0" y="1186"/>
                </a:cxn>
                <a:cxn ang="0">
                  <a:pos x="96" y="1180"/>
                </a:cxn>
                <a:cxn ang="0">
                  <a:pos x="323" y="1186"/>
                </a:cxn>
                <a:cxn ang="0">
                  <a:pos x="323" y="1186"/>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w="9525">
              <a:noFill/>
              <a:round/>
              <a:headEnd/>
              <a:tailEnd/>
            </a:ln>
          </p:spPr>
          <p:txBody>
            <a:bodyPr/>
            <a:lstStyle/>
            <a:p>
              <a:endParaRPr lang="en-US"/>
            </a:p>
          </p:txBody>
        </p:sp>
        <p:sp>
          <p:nvSpPr>
            <p:cNvPr id="70663" name="Freeform 7"/>
            <p:cNvSpPr>
              <a:spLocks/>
            </p:cNvSpPr>
            <p:nvPr/>
          </p:nvSpPr>
          <p:spPr bwMode="hidden">
            <a:xfrm>
              <a:off x="3188" y="1"/>
              <a:ext cx="2570" cy="2266"/>
            </a:xfrm>
            <a:custGeom>
              <a:avLst/>
              <a:gdLst/>
              <a:ahLst/>
              <a:cxnLst>
                <a:cxn ang="0">
                  <a:pos x="859" y="612"/>
                </a:cxn>
                <a:cxn ang="0">
                  <a:pos x="1087" y="853"/>
                </a:cxn>
                <a:cxn ang="0">
                  <a:pos x="961" y="913"/>
                </a:cxn>
                <a:cxn ang="0">
                  <a:pos x="786" y="883"/>
                </a:cxn>
                <a:cxn ang="0">
                  <a:pos x="450" y="931"/>
                </a:cxn>
                <a:cxn ang="0">
                  <a:pos x="150" y="1075"/>
                </a:cxn>
                <a:cxn ang="0">
                  <a:pos x="78" y="1165"/>
                </a:cxn>
                <a:cxn ang="0">
                  <a:pos x="361" y="1256"/>
                </a:cxn>
                <a:cxn ang="0">
                  <a:pos x="444" y="1316"/>
                </a:cxn>
                <a:cxn ang="0">
                  <a:pos x="697" y="1400"/>
                </a:cxn>
                <a:cxn ang="0">
                  <a:pos x="1026" y="1346"/>
                </a:cxn>
                <a:cxn ang="0">
                  <a:pos x="991" y="1412"/>
                </a:cxn>
                <a:cxn ang="0">
                  <a:pos x="804" y="1574"/>
                </a:cxn>
                <a:cxn ang="0">
                  <a:pos x="726" y="1718"/>
                </a:cxn>
                <a:cxn ang="0">
                  <a:pos x="768" y="1742"/>
                </a:cxn>
                <a:cxn ang="0">
                  <a:pos x="865" y="1693"/>
                </a:cxn>
                <a:cxn ang="0">
                  <a:pos x="991" y="1699"/>
                </a:cxn>
                <a:cxn ang="0">
                  <a:pos x="1135" y="1627"/>
                </a:cxn>
                <a:cxn ang="0">
                  <a:pos x="1183" y="1669"/>
                </a:cxn>
                <a:cxn ang="0">
                  <a:pos x="1399" y="1436"/>
                </a:cxn>
                <a:cxn ang="0">
                  <a:pos x="1615" y="1334"/>
                </a:cxn>
                <a:cxn ang="0">
                  <a:pos x="1645" y="1370"/>
                </a:cxn>
                <a:cxn ang="0">
                  <a:pos x="1681" y="1430"/>
                </a:cxn>
                <a:cxn ang="0">
                  <a:pos x="1699" y="1466"/>
                </a:cxn>
                <a:cxn ang="0">
                  <a:pos x="1747" y="1550"/>
                </a:cxn>
                <a:cxn ang="0">
                  <a:pos x="1772" y="1586"/>
                </a:cxn>
                <a:cxn ang="0">
                  <a:pos x="2124" y="2248"/>
                </a:cxn>
                <a:cxn ang="0">
                  <a:pos x="1693" y="1322"/>
                </a:cxn>
                <a:cxn ang="0">
                  <a:pos x="1861" y="1165"/>
                </a:cxn>
                <a:cxn ang="0">
                  <a:pos x="2173" y="1099"/>
                </a:cxn>
                <a:cxn ang="0">
                  <a:pos x="2390" y="1009"/>
                </a:cxn>
                <a:cxn ang="0">
                  <a:pos x="2570" y="805"/>
                </a:cxn>
                <a:cxn ang="0">
                  <a:pos x="2342" y="781"/>
                </a:cxn>
                <a:cxn ang="0">
                  <a:pos x="2114" y="763"/>
                </a:cxn>
                <a:cxn ang="0">
                  <a:pos x="2408" y="433"/>
                </a:cxn>
                <a:cxn ang="0">
                  <a:pos x="2426" y="421"/>
                </a:cxn>
                <a:cxn ang="0">
                  <a:pos x="2474" y="379"/>
                </a:cxn>
                <a:cxn ang="0">
                  <a:pos x="2492" y="355"/>
                </a:cxn>
                <a:cxn ang="0">
                  <a:pos x="2474" y="337"/>
                </a:cxn>
                <a:cxn ang="0">
                  <a:pos x="2474" y="271"/>
                </a:cxn>
                <a:cxn ang="0">
                  <a:pos x="2492" y="192"/>
                </a:cxn>
                <a:cxn ang="0">
                  <a:pos x="2504" y="132"/>
                </a:cxn>
                <a:cxn ang="0">
                  <a:pos x="2492" y="36"/>
                </a:cxn>
                <a:cxn ang="0">
                  <a:pos x="2492" y="24"/>
                </a:cxn>
                <a:cxn ang="0">
                  <a:pos x="2102" y="0"/>
                </a:cxn>
                <a:cxn ang="0">
                  <a:pos x="1909" y="90"/>
                </a:cxn>
                <a:cxn ang="0">
                  <a:pos x="1747" y="535"/>
                </a:cxn>
                <a:cxn ang="0">
                  <a:pos x="1711" y="469"/>
                </a:cxn>
                <a:cxn ang="0">
                  <a:pos x="1633" y="144"/>
                </a:cxn>
                <a:cxn ang="0">
                  <a:pos x="1579" y="0"/>
                </a:cxn>
                <a:cxn ang="0">
                  <a:pos x="738" y="186"/>
                </a:cxn>
                <a:cxn ang="0">
                  <a:pos x="756" y="46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w="9525">
              <a:noFill/>
              <a:round/>
              <a:headEnd/>
              <a:tailEnd/>
            </a:ln>
          </p:spPr>
          <p:txBody>
            <a:bodyPr/>
            <a:lstStyle/>
            <a:p>
              <a:endParaRPr lang="en-US"/>
            </a:p>
          </p:txBody>
        </p:sp>
        <p:sp>
          <p:nvSpPr>
            <p:cNvPr id="70664" name="Freeform 8"/>
            <p:cNvSpPr>
              <a:spLocks/>
            </p:cNvSpPr>
            <p:nvPr/>
          </p:nvSpPr>
          <p:spPr bwMode="hidden">
            <a:xfrm>
              <a:off x="3525" y="1"/>
              <a:ext cx="2185" cy="1508"/>
            </a:xfrm>
            <a:custGeom>
              <a:avLst/>
              <a:gdLst/>
              <a:ahLst/>
              <a:cxnLst>
                <a:cxn ang="0">
                  <a:pos x="1034" y="767"/>
                </a:cxn>
                <a:cxn ang="0">
                  <a:pos x="1190" y="1235"/>
                </a:cxn>
                <a:cxn ang="0">
                  <a:pos x="956" y="1193"/>
                </a:cxn>
                <a:cxn ang="0">
                  <a:pos x="723" y="1127"/>
                </a:cxn>
                <a:cxn ang="0">
                  <a:pos x="442" y="1109"/>
                </a:cxn>
                <a:cxn ang="0">
                  <a:pos x="0" y="1079"/>
                </a:cxn>
                <a:cxn ang="0">
                  <a:pos x="30" y="1115"/>
                </a:cxn>
                <a:cxn ang="0">
                  <a:pos x="496" y="1133"/>
                </a:cxn>
                <a:cxn ang="0">
                  <a:pos x="777" y="1187"/>
                </a:cxn>
                <a:cxn ang="0">
                  <a:pos x="1130" y="1301"/>
                </a:cxn>
                <a:cxn ang="0">
                  <a:pos x="1070" y="1319"/>
                </a:cxn>
                <a:cxn ang="0">
                  <a:pos x="711" y="1505"/>
                </a:cxn>
                <a:cxn ang="0">
                  <a:pos x="765" y="1481"/>
                </a:cxn>
                <a:cxn ang="0">
                  <a:pos x="861" y="1439"/>
                </a:cxn>
                <a:cxn ang="0">
                  <a:pos x="1022" y="1355"/>
                </a:cxn>
                <a:cxn ang="0">
                  <a:pos x="1214" y="1295"/>
                </a:cxn>
                <a:cxn ang="0">
                  <a:pos x="1267" y="1223"/>
                </a:cxn>
                <a:cxn ang="0">
                  <a:pos x="1632" y="1043"/>
                </a:cxn>
                <a:cxn ang="0">
                  <a:pos x="1931" y="953"/>
                </a:cxn>
                <a:cxn ang="0">
                  <a:pos x="2176" y="821"/>
                </a:cxn>
                <a:cxn ang="0">
                  <a:pos x="1961" y="911"/>
                </a:cxn>
                <a:cxn ang="0">
                  <a:pos x="1656" y="989"/>
                </a:cxn>
                <a:cxn ang="0">
                  <a:pos x="1339" y="1151"/>
                </a:cxn>
                <a:cxn ang="0">
                  <a:pos x="1501" y="905"/>
                </a:cxn>
                <a:cxn ang="0">
                  <a:pos x="1620" y="545"/>
                </a:cxn>
                <a:cxn ang="0">
                  <a:pos x="1740" y="372"/>
                </a:cxn>
                <a:cxn ang="0">
                  <a:pos x="1979" y="60"/>
                </a:cxn>
                <a:cxn ang="0">
                  <a:pos x="2003" y="0"/>
                </a:cxn>
                <a:cxn ang="0">
                  <a:pos x="1973" y="0"/>
                </a:cxn>
                <a:cxn ang="0">
                  <a:pos x="1596" y="480"/>
                </a:cxn>
                <a:cxn ang="0">
                  <a:pos x="1477" y="887"/>
                </a:cxn>
                <a:cxn ang="0">
                  <a:pos x="1255" y="1175"/>
                </a:cxn>
                <a:cxn ang="0">
                  <a:pos x="1130" y="905"/>
                </a:cxn>
                <a:cxn ang="0">
                  <a:pos x="1010" y="540"/>
                </a:cxn>
                <a:cxn ang="0">
                  <a:pos x="885" y="222"/>
                </a:cxn>
                <a:cxn ang="0">
                  <a:pos x="789" y="0"/>
                </a:cxn>
                <a:cxn ang="0">
                  <a:pos x="753" y="0"/>
                </a:cxn>
                <a:cxn ang="0">
                  <a:pos x="903" y="354"/>
                </a:cxn>
                <a:cxn ang="0">
                  <a:pos x="1034" y="767"/>
                </a:cxn>
                <a:cxn ang="0">
                  <a:pos x="1034" y="767"/>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US"/>
            </a:p>
          </p:txBody>
        </p:sp>
        <p:sp>
          <p:nvSpPr>
            <p:cNvPr id="70665" name="Freeform 9"/>
            <p:cNvSpPr>
              <a:spLocks/>
            </p:cNvSpPr>
            <p:nvPr/>
          </p:nvSpPr>
          <p:spPr bwMode="hidden">
            <a:xfrm>
              <a:off x="0" y="649"/>
              <a:ext cx="816" cy="806"/>
            </a:xfrm>
            <a:custGeom>
              <a:avLst/>
              <a:gdLst/>
              <a:ahLst/>
              <a:cxnLst>
                <a:cxn ang="0">
                  <a:pos x="161" y="564"/>
                </a:cxn>
                <a:cxn ang="0">
                  <a:pos x="329" y="438"/>
                </a:cxn>
                <a:cxn ang="0">
                  <a:pos x="646" y="216"/>
                </a:cxn>
                <a:cxn ang="0">
                  <a:pos x="813" y="0"/>
                </a:cxn>
                <a:cxn ang="0">
                  <a:pos x="676" y="150"/>
                </a:cxn>
                <a:cxn ang="0">
                  <a:pos x="144" y="504"/>
                </a:cxn>
                <a:cxn ang="0">
                  <a:pos x="0" y="732"/>
                </a:cxn>
                <a:cxn ang="0">
                  <a:pos x="0" y="804"/>
                </a:cxn>
                <a:cxn ang="0">
                  <a:pos x="161" y="564"/>
                </a:cxn>
                <a:cxn ang="0">
                  <a:pos x="161" y="564"/>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US"/>
            </a:p>
          </p:txBody>
        </p:sp>
        <p:sp>
          <p:nvSpPr>
            <p:cNvPr id="70666" name="Freeform 10"/>
            <p:cNvSpPr>
              <a:spLocks/>
            </p:cNvSpPr>
            <p:nvPr/>
          </p:nvSpPr>
          <p:spPr bwMode="hidden">
            <a:xfrm>
              <a:off x="0" y="1545"/>
              <a:ext cx="762" cy="107"/>
            </a:xfrm>
            <a:custGeom>
              <a:avLst/>
              <a:gdLst/>
              <a:ahLst/>
              <a:cxnLst>
                <a:cxn ang="0">
                  <a:pos x="460" y="66"/>
                </a:cxn>
                <a:cxn ang="0">
                  <a:pos x="759" y="0"/>
                </a:cxn>
                <a:cxn ang="0">
                  <a:pos x="496" y="36"/>
                </a:cxn>
                <a:cxn ang="0">
                  <a:pos x="138" y="48"/>
                </a:cxn>
                <a:cxn ang="0">
                  <a:pos x="0" y="78"/>
                </a:cxn>
                <a:cxn ang="0">
                  <a:pos x="0" y="107"/>
                </a:cxn>
                <a:cxn ang="0">
                  <a:pos x="96" y="89"/>
                </a:cxn>
                <a:cxn ang="0">
                  <a:pos x="460" y="66"/>
                </a:cxn>
                <a:cxn ang="0">
                  <a:pos x="460" y="66"/>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US"/>
            </a:p>
          </p:txBody>
        </p:sp>
        <p:sp>
          <p:nvSpPr>
            <p:cNvPr id="70667" name="Freeform 11"/>
            <p:cNvSpPr>
              <a:spLocks/>
            </p:cNvSpPr>
            <p:nvPr/>
          </p:nvSpPr>
          <p:spPr bwMode="hidden">
            <a:xfrm>
              <a:off x="2314" y="3431"/>
              <a:ext cx="3182" cy="745"/>
            </a:xfrm>
            <a:custGeom>
              <a:avLst/>
              <a:gdLst/>
              <a:ahLst/>
              <a:cxnLst>
                <a:cxn ang="0">
                  <a:pos x="1387" y="239"/>
                </a:cxn>
                <a:cxn ang="0">
                  <a:pos x="1734" y="233"/>
                </a:cxn>
                <a:cxn ang="0">
                  <a:pos x="2087" y="251"/>
                </a:cxn>
                <a:cxn ang="0">
                  <a:pos x="2505" y="233"/>
                </a:cxn>
                <a:cxn ang="0">
                  <a:pos x="3169" y="204"/>
                </a:cxn>
                <a:cxn ang="0">
                  <a:pos x="3115" y="186"/>
                </a:cxn>
                <a:cxn ang="0">
                  <a:pos x="2422" y="221"/>
                </a:cxn>
                <a:cxn ang="0">
                  <a:pos x="2003" y="221"/>
                </a:cxn>
                <a:cxn ang="0">
                  <a:pos x="1459" y="186"/>
                </a:cxn>
                <a:cxn ang="0">
                  <a:pos x="1543" y="168"/>
                </a:cxn>
                <a:cxn ang="0">
                  <a:pos x="2039" y="0"/>
                </a:cxn>
                <a:cxn ang="0">
                  <a:pos x="1961" y="24"/>
                </a:cxn>
                <a:cxn ang="0">
                  <a:pos x="1836" y="66"/>
                </a:cxn>
                <a:cxn ang="0">
                  <a:pos x="1602" y="138"/>
                </a:cxn>
                <a:cxn ang="0">
                  <a:pos x="1339" y="198"/>
                </a:cxn>
                <a:cxn ang="0">
                  <a:pos x="1268" y="251"/>
                </a:cxn>
                <a:cxn ang="0">
                  <a:pos x="765" y="413"/>
                </a:cxn>
                <a:cxn ang="0">
                  <a:pos x="335" y="503"/>
                </a:cxn>
                <a:cxn ang="0">
                  <a:pos x="0" y="617"/>
                </a:cxn>
                <a:cxn ang="0">
                  <a:pos x="299" y="539"/>
                </a:cxn>
                <a:cxn ang="0">
                  <a:pos x="735" y="449"/>
                </a:cxn>
                <a:cxn ang="0">
                  <a:pos x="1178" y="311"/>
                </a:cxn>
                <a:cxn ang="0">
                  <a:pos x="981" y="491"/>
                </a:cxn>
                <a:cxn ang="0">
                  <a:pos x="867" y="743"/>
                </a:cxn>
                <a:cxn ang="0">
                  <a:pos x="861" y="743"/>
                </a:cxn>
                <a:cxn ang="0">
                  <a:pos x="933" y="743"/>
                </a:cxn>
                <a:cxn ang="0">
                  <a:pos x="1022" y="497"/>
                </a:cxn>
                <a:cxn ang="0">
                  <a:pos x="1297" y="281"/>
                </a:cxn>
                <a:cxn ang="0">
                  <a:pos x="1531" y="449"/>
                </a:cxn>
                <a:cxn ang="0">
                  <a:pos x="1770" y="677"/>
                </a:cxn>
                <a:cxn ang="0">
                  <a:pos x="1854" y="743"/>
                </a:cxn>
                <a:cxn ang="0">
                  <a:pos x="1919" y="743"/>
                </a:cxn>
                <a:cxn ang="0">
                  <a:pos x="1692" y="527"/>
                </a:cxn>
                <a:cxn ang="0">
                  <a:pos x="1387" y="239"/>
                </a:cxn>
                <a:cxn ang="0">
                  <a:pos x="1387" y="23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w="9525">
              <a:noFill/>
              <a:round/>
              <a:headEnd/>
              <a:tailEnd/>
            </a:ln>
          </p:spPr>
          <p:txBody>
            <a:bodyPr/>
            <a:lstStyle/>
            <a:p>
              <a:endParaRPr lang="en-US"/>
            </a:p>
          </p:txBody>
        </p:sp>
        <p:sp>
          <p:nvSpPr>
            <p:cNvPr id="70668" name="Rectangle 12"/>
            <p:cNvSpPr>
              <a:spLocks noChangeArrowheads="1"/>
            </p:cNvSpPr>
            <p:nvPr/>
          </p:nvSpPr>
          <p:spPr bwMode="hidden">
            <a:xfrm>
              <a:off x="192" y="127"/>
              <a:ext cx="1" cy="1"/>
            </a:xfrm>
            <a:prstGeom prst="rect">
              <a:avLst/>
            </a:prstGeom>
            <a:solidFill>
              <a:srgbClr val="9A1E8D"/>
            </a:solidFill>
            <a:ln w="9525">
              <a:noFill/>
              <a:miter lim="800000"/>
              <a:headEnd/>
              <a:tailEnd/>
            </a:ln>
          </p:spPr>
          <p:txBody>
            <a:bodyPr/>
            <a:lstStyle/>
            <a:p>
              <a:endParaRPr lang="en-US"/>
            </a:p>
          </p:txBody>
        </p:sp>
        <p:sp>
          <p:nvSpPr>
            <p:cNvPr id="70669" name="Rectangle 13"/>
            <p:cNvSpPr>
              <a:spLocks noChangeArrowheads="1"/>
            </p:cNvSpPr>
            <p:nvPr/>
          </p:nvSpPr>
          <p:spPr bwMode="hidden">
            <a:xfrm>
              <a:off x="204" y="131"/>
              <a:ext cx="1" cy="1"/>
            </a:xfrm>
            <a:prstGeom prst="rect">
              <a:avLst/>
            </a:prstGeom>
            <a:solidFill>
              <a:srgbClr val="9A1E8D"/>
            </a:solidFill>
            <a:ln w="9525">
              <a:noFill/>
              <a:miter lim="800000"/>
              <a:headEnd/>
              <a:tailEnd/>
            </a:ln>
          </p:spPr>
          <p:txBody>
            <a:bodyPr/>
            <a:lstStyle/>
            <a:p>
              <a:endParaRPr lang="en-US"/>
            </a:p>
          </p:txBody>
        </p:sp>
        <p:sp>
          <p:nvSpPr>
            <p:cNvPr id="70670" name="Freeform 14"/>
            <p:cNvSpPr>
              <a:spLocks/>
            </p:cNvSpPr>
            <p:nvPr/>
          </p:nvSpPr>
          <p:spPr bwMode="hidden">
            <a:xfrm>
              <a:off x="0" y="4032"/>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endParaRPr lang="en-US"/>
            </a:p>
          </p:txBody>
        </p:sp>
        <p:sp>
          <p:nvSpPr>
            <p:cNvPr id="70671" name="Freeform 15"/>
            <p:cNvSpPr>
              <a:spLocks/>
            </p:cNvSpPr>
            <p:nvPr/>
          </p:nvSpPr>
          <p:spPr bwMode="hidden">
            <a:xfrm>
              <a:off x="0" y="4032"/>
              <a:ext cx="5760" cy="336"/>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endParaRPr lang="en-US"/>
            </a:p>
          </p:txBody>
        </p:sp>
        <p:sp>
          <p:nvSpPr>
            <p:cNvPr id="70672" name="Freeform 16"/>
            <p:cNvSpPr>
              <a:spLocks/>
            </p:cNvSpPr>
            <p:nvPr/>
          </p:nvSpPr>
          <p:spPr bwMode="hidden">
            <a:xfrm>
              <a:off x="0" y="0"/>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w="9525">
              <a:noFill/>
              <a:round/>
              <a:headEnd/>
              <a:tailEnd/>
            </a:ln>
          </p:spPr>
          <p:txBody>
            <a:bodyPr/>
            <a:lstStyle/>
            <a:p>
              <a:endParaRPr lang="en-US"/>
            </a:p>
          </p:txBody>
        </p:sp>
        <p:sp>
          <p:nvSpPr>
            <p:cNvPr id="70673" name="Freeform 17"/>
            <p:cNvSpPr>
              <a:spLocks/>
            </p:cNvSpPr>
            <p:nvPr/>
          </p:nvSpPr>
          <p:spPr bwMode="hidden">
            <a:xfrm>
              <a:off x="509" y="229"/>
              <a:ext cx="3188" cy="2024"/>
            </a:xfrm>
            <a:custGeom>
              <a:avLst/>
              <a:gdLst/>
              <a:ahLst/>
              <a:cxnLst>
                <a:cxn ang="0">
                  <a:pos x="871" y="1423"/>
                </a:cxn>
                <a:cxn ang="0">
                  <a:pos x="907" y="1393"/>
                </a:cxn>
                <a:cxn ang="0">
                  <a:pos x="991" y="1320"/>
                </a:cxn>
                <a:cxn ang="0">
                  <a:pos x="1033" y="1297"/>
                </a:cxn>
                <a:cxn ang="0">
                  <a:pos x="1086" y="1249"/>
                </a:cxn>
                <a:cxn ang="0">
                  <a:pos x="1123" y="1219"/>
                </a:cxn>
                <a:cxn ang="0">
                  <a:pos x="1057" y="1153"/>
                </a:cxn>
                <a:cxn ang="0">
                  <a:pos x="877" y="1021"/>
                </a:cxn>
                <a:cxn ang="0">
                  <a:pos x="655" y="907"/>
                </a:cxn>
                <a:cxn ang="0">
                  <a:pos x="655" y="846"/>
                </a:cxn>
                <a:cxn ang="0">
                  <a:pos x="643" y="708"/>
                </a:cxn>
                <a:cxn ang="0">
                  <a:pos x="552" y="642"/>
                </a:cxn>
                <a:cxn ang="0">
                  <a:pos x="510" y="570"/>
                </a:cxn>
                <a:cxn ang="0">
                  <a:pos x="637" y="564"/>
                </a:cxn>
                <a:cxn ang="0">
                  <a:pos x="763" y="570"/>
                </a:cxn>
                <a:cxn ang="0">
                  <a:pos x="1091" y="850"/>
                </a:cxn>
                <a:cxn ang="0">
                  <a:pos x="1009" y="566"/>
                </a:cxn>
                <a:cxn ang="0">
                  <a:pos x="1054" y="265"/>
                </a:cxn>
                <a:cxn ang="0">
                  <a:pos x="1249" y="0"/>
                </a:cxn>
                <a:cxn ang="0">
                  <a:pos x="1466" y="292"/>
                </a:cxn>
                <a:cxn ang="0">
                  <a:pos x="1475" y="548"/>
                </a:cxn>
                <a:cxn ang="0">
                  <a:pos x="1567" y="630"/>
                </a:cxn>
                <a:cxn ang="0">
                  <a:pos x="1795" y="365"/>
                </a:cxn>
                <a:cxn ang="0">
                  <a:pos x="2245" y="150"/>
                </a:cxn>
                <a:cxn ang="0">
                  <a:pos x="2618" y="180"/>
                </a:cxn>
                <a:cxn ang="0">
                  <a:pos x="3050" y="150"/>
                </a:cxn>
                <a:cxn ang="0">
                  <a:pos x="3140" y="210"/>
                </a:cxn>
                <a:cxn ang="0">
                  <a:pos x="2990" y="210"/>
                </a:cxn>
                <a:cxn ang="0">
                  <a:pos x="2834" y="377"/>
                </a:cxn>
                <a:cxn ang="0">
                  <a:pos x="2702" y="648"/>
                </a:cxn>
                <a:cxn ang="0">
                  <a:pos x="2582" y="828"/>
                </a:cxn>
                <a:cxn ang="0">
                  <a:pos x="2234" y="1009"/>
                </a:cxn>
                <a:cxn ang="0">
                  <a:pos x="1963" y="1075"/>
                </a:cxn>
                <a:cxn ang="0">
                  <a:pos x="2257" y="1111"/>
                </a:cxn>
                <a:cxn ang="0">
                  <a:pos x="2600" y="1207"/>
                </a:cxn>
                <a:cxn ang="0">
                  <a:pos x="2894" y="1441"/>
                </a:cxn>
                <a:cxn ang="0">
                  <a:pos x="3122" y="1555"/>
                </a:cxn>
                <a:cxn ang="0">
                  <a:pos x="3032" y="1585"/>
                </a:cxn>
                <a:cxn ang="0">
                  <a:pos x="3008" y="1591"/>
                </a:cxn>
                <a:cxn ang="0">
                  <a:pos x="2960" y="1597"/>
                </a:cxn>
                <a:cxn ang="0">
                  <a:pos x="2882" y="1609"/>
                </a:cxn>
                <a:cxn ang="0">
                  <a:pos x="2846" y="1609"/>
                </a:cxn>
                <a:cxn ang="0">
                  <a:pos x="2774" y="1615"/>
                </a:cxn>
                <a:cxn ang="0">
                  <a:pos x="2726" y="1621"/>
                </a:cxn>
                <a:cxn ang="0">
                  <a:pos x="2708" y="1621"/>
                </a:cxn>
                <a:cxn ang="0">
                  <a:pos x="2594" y="1657"/>
                </a:cxn>
                <a:cxn ang="0">
                  <a:pos x="2533" y="1663"/>
                </a:cxn>
                <a:cxn ang="0">
                  <a:pos x="2444" y="1675"/>
                </a:cxn>
                <a:cxn ang="0">
                  <a:pos x="2378" y="1687"/>
                </a:cxn>
                <a:cxn ang="0">
                  <a:pos x="2360" y="1705"/>
                </a:cxn>
                <a:cxn ang="0">
                  <a:pos x="2305" y="1687"/>
                </a:cxn>
                <a:cxn ang="0">
                  <a:pos x="2263" y="1663"/>
                </a:cxn>
                <a:cxn ang="0">
                  <a:pos x="2017" y="1585"/>
                </a:cxn>
                <a:cxn ang="0">
                  <a:pos x="1711" y="1453"/>
                </a:cxn>
                <a:cxn ang="0">
                  <a:pos x="1880" y="1844"/>
                </a:cxn>
                <a:cxn ang="0">
                  <a:pos x="1771" y="1922"/>
                </a:cxn>
                <a:cxn ang="0">
                  <a:pos x="1531" y="1753"/>
                </a:cxn>
                <a:cxn ang="0">
                  <a:pos x="1411" y="1477"/>
                </a:cxn>
                <a:cxn ang="0">
                  <a:pos x="1219" y="1291"/>
                </a:cxn>
                <a:cxn ang="0">
                  <a:pos x="127" y="2006"/>
                </a:cxn>
                <a:cxn ang="0">
                  <a:pos x="865" y="1429"/>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w="9525">
              <a:noFill/>
              <a:round/>
              <a:headEnd/>
              <a:tailEnd/>
            </a:ln>
          </p:spPr>
          <p:txBody>
            <a:bodyPr/>
            <a:lstStyle/>
            <a:p>
              <a:endParaRPr lang="en-US"/>
            </a:p>
          </p:txBody>
        </p:sp>
        <p:sp>
          <p:nvSpPr>
            <p:cNvPr id="70674" name="Freeform 18"/>
            <p:cNvSpPr>
              <a:spLocks/>
            </p:cNvSpPr>
            <p:nvPr/>
          </p:nvSpPr>
          <p:spPr bwMode="hidden">
            <a:xfrm>
              <a:off x="1344" y="293"/>
              <a:ext cx="2144" cy="1787"/>
            </a:xfrm>
            <a:custGeom>
              <a:avLst/>
              <a:gdLst/>
              <a:ahLst/>
              <a:cxnLst>
                <a:cxn ang="0">
                  <a:pos x="318" y="1078"/>
                </a:cxn>
                <a:cxn ang="0">
                  <a:pos x="217" y="928"/>
                </a:cxn>
                <a:cxn ang="0">
                  <a:pos x="102" y="808"/>
                </a:cxn>
                <a:cxn ang="0">
                  <a:pos x="36" y="742"/>
                </a:cxn>
                <a:cxn ang="0">
                  <a:pos x="0" y="700"/>
                </a:cxn>
                <a:cxn ang="0">
                  <a:pos x="270" y="958"/>
                </a:cxn>
                <a:cxn ang="0">
                  <a:pos x="294" y="1006"/>
                </a:cxn>
                <a:cxn ang="0">
                  <a:pos x="367" y="670"/>
                </a:cxn>
                <a:cxn ang="0">
                  <a:pos x="379" y="411"/>
                </a:cxn>
                <a:cxn ang="0">
                  <a:pos x="347" y="118"/>
                </a:cxn>
                <a:cxn ang="0">
                  <a:pos x="393" y="0"/>
                </a:cxn>
                <a:cxn ang="0">
                  <a:pos x="397" y="357"/>
                </a:cxn>
                <a:cxn ang="0">
                  <a:pos x="421" y="609"/>
                </a:cxn>
                <a:cxn ang="0">
                  <a:pos x="385" y="826"/>
                </a:cxn>
                <a:cxn ang="0">
                  <a:pos x="385" y="1036"/>
                </a:cxn>
                <a:cxn ang="0">
                  <a:pos x="877" y="784"/>
                </a:cxn>
                <a:cxn ang="0">
                  <a:pos x="1309" y="555"/>
                </a:cxn>
                <a:cxn ang="0">
                  <a:pos x="1802" y="249"/>
                </a:cxn>
                <a:cxn ang="0">
                  <a:pos x="2096" y="69"/>
                </a:cxn>
                <a:cxn ang="0">
                  <a:pos x="1814" y="279"/>
                </a:cxn>
                <a:cxn ang="0">
                  <a:pos x="1453" y="501"/>
                </a:cxn>
                <a:cxn ang="0">
                  <a:pos x="1123" y="700"/>
                </a:cxn>
                <a:cxn ang="0">
                  <a:pos x="739" y="898"/>
                </a:cxn>
                <a:cxn ang="0">
                  <a:pos x="463" y="1084"/>
                </a:cxn>
                <a:cxn ang="0">
                  <a:pos x="817" y="1193"/>
                </a:cxn>
                <a:cxn ang="0">
                  <a:pos x="1285" y="1187"/>
                </a:cxn>
                <a:cxn ang="0">
                  <a:pos x="1916" y="1396"/>
                </a:cxn>
                <a:cxn ang="0">
                  <a:pos x="2144" y="1420"/>
                </a:cxn>
                <a:cxn ang="0">
                  <a:pos x="1814" y="1408"/>
                </a:cxn>
                <a:cxn ang="0">
                  <a:pos x="1435" y="1288"/>
                </a:cxn>
                <a:cxn ang="0">
                  <a:pos x="1219" y="1229"/>
                </a:cxn>
                <a:cxn ang="0">
                  <a:pos x="799" y="1223"/>
                </a:cxn>
                <a:cxn ang="0">
                  <a:pos x="505" y="1145"/>
                </a:cxn>
                <a:cxn ang="0">
                  <a:pos x="733" y="1378"/>
                </a:cxn>
                <a:cxn ang="0">
                  <a:pos x="877" y="1619"/>
                </a:cxn>
                <a:cxn ang="0">
                  <a:pos x="1009" y="1787"/>
                </a:cxn>
                <a:cxn ang="0">
                  <a:pos x="817" y="1607"/>
                </a:cxn>
                <a:cxn ang="0">
                  <a:pos x="673" y="1372"/>
                </a:cxn>
                <a:cxn ang="0">
                  <a:pos x="415" y="1109"/>
                </a:cxn>
                <a:cxn ang="0">
                  <a:pos x="318" y="1078"/>
                </a:cxn>
                <a:cxn ang="0">
                  <a:pos x="318" y="1078"/>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US"/>
            </a:p>
          </p:txBody>
        </p:sp>
        <p:sp>
          <p:nvSpPr>
            <p:cNvPr id="70675" name="Freeform 19"/>
            <p:cNvSpPr>
              <a:spLocks/>
            </p:cNvSpPr>
            <p:nvPr/>
          </p:nvSpPr>
          <p:spPr bwMode="hidden">
            <a:xfrm>
              <a:off x="2932" y="1728"/>
              <a:ext cx="2828" cy="2366"/>
            </a:xfrm>
            <a:custGeom>
              <a:avLst/>
              <a:gdLst/>
              <a:ahLst/>
              <a:cxnLst>
                <a:cxn ang="0">
                  <a:pos x="1814" y="606"/>
                </a:cxn>
                <a:cxn ang="0">
                  <a:pos x="1615" y="252"/>
                </a:cxn>
                <a:cxn ang="0">
                  <a:pos x="1345" y="132"/>
                </a:cxn>
                <a:cxn ang="0">
                  <a:pos x="1381" y="492"/>
                </a:cxn>
                <a:cxn ang="0">
                  <a:pos x="955" y="221"/>
                </a:cxn>
                <a:cxn ang="0">
                  <a:pos x="877" y="161"/>
                </a:cxn>
                <a:cxn ang="0">
                  <a:pos x="841" y="167"/>
                </a:cxn>
                <a:cxn ang="0">
                  <a:pos x="720" y="161"/>
                </a:cxn>
                <a:cxn ang="0">
                  <a:pos x="613" y="144"/>
                </a:cxn>
                <a:cxn ang="0">
                  <a:pos x="492" y="161"/>
                </a:cxn>
                <a:cxn ang="0">
                  <a:pos x="432" y="150"/>
                </a:cxn>
                <a:cxn ang="0">
                  <a:pos x="342" y="138"/>
                </a:cxn>
                <a:cxn ang="0">
                  <a:pos x="246" y="126"/>
                </a:cxn>
                <a:cxn ang="0">
                  <a:pos x="174" y="114"/>
                </a:cxn>
                <a:cxn ang="0">
                  <a:pos x="216" y="240"/>
                </a:cxn>
                <a:cxn ang="0">
                  <a:pos x="607" y="588"/>
                </a:cxn>
                <a:cxn ang="0">
                  <a:pos x="1177" y="817"/>
                </a:cxn>
                <a:cxn ang="0">
                  <a:pos x="972" y="871"/>
                </a:cxn>
                <a:cxn ang="0">
                  <a:pos x="492" y="1111"/>
                </a:cxn>
                <a:cxn ang="0">
                  <a:pos x="276" y="1441"/>
                </a:cxn>
                <a:cxn ang="0">
                  <a:pos x="42" y="1441"/>
                </a:cxn>
                <a:cxn ang="0">
                  <a:pos x="367" y="1585"/>
                </a:cxn>
                <a:cxn ang="0">
                  <a:pos x="949" y="1712"/>
                </a:cxn>
                <a:cxn ang="0">
                  <a:pos x="1519" y="1537"/>
                </a:cxn>
                <a:cxn ang="0">
                  <a:pos x="1735" y="1513"/>
                </a:cxn>
                <a:cxn ang="0">
                  <a:pos x="1723" y="1802"/>
                </a:cxn>
                <a:cxn ang="0">
                  <a:pos x="2042" y="2229"/>
                </a:cxn>
                <a:cxn ang="0">
                  <a:pos x="2191" y="2133"/>
                </a:cxn>
                <a:cxn ang="0">
                  <a:pos x="2270" y="1970"/>
                </a:cxn>
                <a:cxn ang="0">
                  <a:pos x="2233" y="1573"/>
                </a:cxn>
                <a:cxn ang="0">
                  <a:pos x="2294" y="1483"/>
                </a:cxn>
                <a:cxn ang="0">
                  <a:pos x="2588" y="1688"/>
                </a:cxn>
                <a:cxn ang="0">
                  <a:pos x="2695" y="1682"/>
                </a:cxn>
                <a:cxn ang="0">
                  <a:pos x="2588" y="1543"/>
                </a:cxn>
                <a:cxn ang="0">
                  <a:pos x="2510" y="1357"/>
                </a:cxn>
                <a:cxn ang="0">
                  <a:pos x="2354" y="1184"/>
                </a:cxn>
                <a:cxn ang="0">
                  <a:pos x="2102" y="931"/>
                </a:cxn>
                <a:cxn ang="0">
                  <a:pos x="2137" y="907"/>
                </a:cxn>
                <a:cxn ang="0">
                  <a:pos x="2215" y="871"/>
                </a:cxn>
                <a:cxn ang="0">
                  <a:pos x="2324" y="817"/>
                </a:cxn>
                <a:cxn ang="0">
                  <a:pos x="2372" y="787"/>
                </a:cxn>
                <a:cxn ang="0">
                  <a:pos x="2078" y="865"/>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endParaRPr lang="en-US"/>
            </a:p>
          </p:txBody>
        </p:sp>
        <p:sp>
          <p:nvSpPr>
            <p:cNvPr id="70676" name="Freeform 20"/>
            <p:cNvSpPr>
              <a:spLocks/>
            </p:cNvSpPr>
            <p:nvPr/>
          </p:nvSpPr>
          <p:spPr bwMode="hidden">
            <a:xfrm>
              <a:off x="3160" y="1860"/>
              <a:ext cx="2162" cy="1934"/>
            </a:xfrm>
            <a:custGeom>
              <a:avLst/>
              <a:gdLst/>
              <a:ahLst/>
              <a:cxnLst>
                <a:cxn ang="0">
                  <a:pos x="1842" y="851"/>
                </a:cxn>
                <a:cxn ang="0">
                  <a:pos x="1937" y="1019"/>
                </a:cxn>
                <a:cxn ang="0">
                  <a:pos x="2051" y="1168"/>
                </a:cxn>
                <a:cxn ang="0">
                  <a:pos x="2117" y="1246"/>
                </a:cxn>
                <a:cxn ang="0">
                  <a:pos x="2153" y="1294"/>
                </a:cxn>
                <a:cxn ang="0">
                  <a:pos x="1889" y="977"/>
                </a:cxn>
                <a:cxn ang="0">
                  <a:pos x="1860" y="929"/>
                </a:cxn>
                <a:cxn ang="0">
                  <a:pos x="1782" y="1240"/>
                </a:cxn>
                <a:cxn ang="0">
                  <a:pos x="1770" y="1486"/>
                </a:cxn>
                <a:cxn ang="0">
                  <a:pos x="1818" y="1906"/>
                </a:cxn>
                <a:cxn ang="0">
                  <a:pos x="1788" y="1930"/>
                </a:cxn>
                <a:cxn ang="0">
                  <a:pos x="1746" y="1534"/>
                </a:cxn>
                <a:cxn ang="0">
                  <a:pos x="1728" y="1288"/>
                </a:cxn>
                <a:cxn ang="0">
                  <a:pos x="1764" y="1085"/>
                </a:cxn>
                <a:cxn ang="0">
                  <a:pos x="1770" y="875"/>
                </a:cxn>
                <a:cxn ang="0">
                  <a:pos x="1268" y="1007"/>
                </a:cxn>
                <a:cxn ang="0">
                  <a:pos x="825" y="1132"/>
                </a:cxn>
                <a:cxn ang="0">
                  <a:pos x="323" y="1312"/>
                </a:cxn>
                <a:cxn ang="0">
                  <a:pos x="18" y="1420"/>
                </a:cxn>
                <a:cxn ang="0">
                  <a:pos x="311" y="1282"/>
                </a:cxn>
                <a:cxn ang="0">
                  <a:pos x="682" y="1144"/>
                </a:cxn>
                <a:cxn ang="0">
                  <a:pos x="1022" y="1037"/>
                </a:cxn>
                <a:cxn ang="0">
                  <a:pos x="1411" y="929"/>
                </a:cxn>
                <a:cxn ang="0">
                  <a:pos x="1692" y="815"/>
                </a:cxn>
                <a:cxn ang="0">
                  <a:pos x="1333" y="623"/>
                </a:cxn>
                <a:cxn ang="0">
                  <a:pos x="861" y="515"/>
                </a:cxn>
                <a:cxn ang="0">
                  <a:pos x="227" y="161"/>
                </a:cxn>
                <a:cxn ang="0">
                  <a:pos x="0" y="83"/>
                </a:cxn>
                <a:cxn ang="0">
                  <a:pos x="329" y="179"/>
                </a:cxn>
                <a:cxn ang="0">
                  <a:pos x="712" y="383"/>
                </a:cxn>
                <a:cxn ang="0">
                  <a:pos x="933" y="491"/>
                </a:cxn>
                <a:cxn ang="0">
                  <a:pos x="1351" y="593"/>
                </a:cxn>
                <a:cxn ang="0">
                  <a:pos x="1650" y="743"/>
                </a:cxn>
                <a:cxn ang="0">
                  <a:pos x="1423" y="461"/>
                </a:cxn>
                <a:cxn ang="0">
                  <a:pos x="1286" y="191"/>
                </a:cxn>
                <a:cxn ang="0">
                  <a:pos x="1154" y="0"/>
                </a:cxn>
                <a:cxn ang="0">
                  <a:pos x="1339" y="215"/>
                </a:cxn>
                <a:cxn ang="0">
                  <a:pos x="1489" y="485"/>
                </a:cxn>
                <a:cxn ang="0">
                  <a:pos x="1746" y="803"/>
                </a:cxn>
                <a:cxn ang="0">
                  <a:pos x="1842" y="851"/>
                </a:cxn>
                <a:cxn ang="0">
                  <a:pos x="1842" y="85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US"/>
            </a:p>
          </p:txBody>
        </p:sp>
      </p:grpSp>
      <p:sp>
        <p:nvSpPr>
          <p:cNvPr id="70677" name="Rectangle 21"/>
          <p:cNvSpPr>
            <a:spLocks noGrp="1" noChangeArrowheads="1"/>
          </p:cNvSpPr>
          <p:nvPr>
            <p:ph type="ctrTitle" sz="quarter"/>
          </p:nvPr>
        </p:nvSpPr>
        <p:spPr>
          <a:xfrm>
            <a:off x="685800" y="1828800"/>
            <a:ext cx="7772400" cy="1736725"/>
          </a:xfrm>
        </p:spPr>
        <p:txBody>
          <a:bodyPr/>
          <a:lstStyle>
            <a:lvl1pPr>
              <a:defRPr sz="5400"/>
            </a:lvl1pPr>
          </a:lstStyle>
          <a:p>
            <a:r>
              <a:rPr lang="en-US"/>
              <a:t>Click to edit Master title style</a:t>
            </a:r>
          </a:p>
        </p:txBody>
      </p:sp>
      <p:sp>
        <p:nvSpPr>
          <p:cNvPr id="70678" name="Rectangle 2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70679" name="Rectangle 23"/>
          <p:cNvSpPr>
            <a:spLocks noGrp="1" noChangeArrowheads="1"/>
          </p:cNvSpPr>
          <p:nvPr>
            <p:ph type="dt" sz="quarter" idx="2"/>
          </p:nvPr>
        </p:nvSpPr>
        <p:spPr/>
        <p:txBody>
          <a:bodyPr/>
          <a:lstStyle>
            <a:lvl1pPr>
              <a:defRPr/>
            </a:lvl1pPr>
          </a:lstStyle>
          <a:p>
            <a:fld id="{2067A1B2-5C08-4293-AE03-91F51D43904F}" type="datetimeFigureOut">
              <a:rPr lang="en-US"/>
              <a:pPr/>
              <a:t>3/28/2019</a:t>
            </a:fld>
            <a:endParaRPr lang="en-US"/>
          </a:p>
        </p:txBody>
      </p:sp>
      <p:sp>
        <p:nvSpPr>
          <p:cNvPr id="70680" name="Rectangle 24"/>
          <p:cNvSpPr>
            <a:spLocks noGrp="1" noChangeArrowheads="1"/>
          </p:cNvSpPr>
          <p:nvPr>
            <p:ph type="ftr" sz="quarter" idx="3"/>
          </p:nvPr>
        </p:nvSpPr>
        <p:spPr/>
        <p:txBody>
          <a:bodyPr/>
          <a:lstStyle>
            <a:lvl1pPr>
              <a:defRPr/>
            </a:lvl1pPr>
          </a:lstStyle>
          <a:p>
            <a:endParaRPr lang="en-US"/>
          </a:p>
        </p:txBody>
      </p:sp>
      <p:sp>
        <p:nvSpPr>
          <p:cNvPr id="70681" name="Rectangle 25"/>
          <p:cNvSpPr>
            <a:spLocks noGrp="1" noChangeArrowheads="1"/>
          </p:cNvSpPr>
          <p:nvPr>
            <p:ph type="sldNum" sz="quarter" idx="4"/>
          </p:nvPr>
        </p:nvSpPr>
        <p:spPr/>
        <p:txBody>
          <a:bodyPr/>
          <a:lstStyle>
            <a:lvl1pPr>
              <a:defRPr/>
            </a:lvl1pPr>
          </a:lstStyle>
          <a:p>
            <a:fld id="{6F815988-3FBC-46B7-8A67-58F18AC42C90}" type="slidenum">
              <a:rPr lang="en-US"/>
              <a:pPr/>
              <a:t>‹#›</a:t>
            </a:fld>
            <a:endParaRPr lang="en-US"/>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DC00975-143D-4FD6-9F0A-6255F8F0188B}" type="datetimeFigureOut">
              <a:rPr lang="en-US"/>
              <a:pPr/>
              <a:t>3/28/2019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2075ED2-3D99-4936-A43A-88653B2CB45A}" type="slidenum">
              <a:rPr lang="en-US"/>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F928794-7504-41B6-8D66-B3BC2FBE0C95}" type="datetimeFigureOut">
              <a:rPr lang="en-US"/>
              <a:pPr/>
              <a:t>3/28/2019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CFF1D31-C656-41B2-A818-4A8F22DBC80B}" type="slidenum">
              <a:rPr lang="en-US"/>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7B2C67F2-26C8-4A0F-925D-074D3135E2D9}" type="datetimeFigureOut">
              <a:rPr lang="en-US"/>
              <a:pPr/>
              <a:t>3/28/2019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6BE1F3F-0118-42EE-AF8F-F0B1D0308FBE}" type="slidenum">
              <a:rPr lang="en-US"/>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22BBFC3B-1319-4492-9CE1-DDC87FD4925A}" type="datetimeFigureOut">
              <a:rPr lang="en-US"/>
              <a:pPr/>
              <a:t>3/28/2019</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31D7B5D-8306-4590-AD92-6FFD213F02E5}" type="slidenum">
              <a:rPr lang="en-US"/>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A861523B-8AC3-4FCC-BD27-E36735E335B0}" type="datetimeFigureOut">
              <a:rPr lang="en-US"/>
              <a:pPr/>
              <a:t>3/28/2019</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21D06E9-1E71-4CF9-B356-786B59F44C65}" type="slidenum">
              <a:rPr lang="en-US"/>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FCDAD9B-BBA4-4360-9225-845E62CD2943}" type="datetimeFigureOut">
              <a:rPr lang="en-US"/>
              <a:pPr/>
              <a:t>3/28/2019</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9BBD2BE-1DBE-4131-8EA8-B58E49A7A78D}" type="slidenum">
              <a:rPr lang="en-US"/>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8073BD1-31C3-47E4-9A53-5784F7921124}" type="datetimeFigureOut">
              <a:rPr lang="en-US"/>
              <a:pPr/>
              <a:t>3/28/2019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2878956-DAC4-401E-A08D-3D7D64D17655}"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7681D41-EF18-4527-A343-0BE903786BAA}" type="datetimeFigureOut">
              <a:rPr lang="en-US"/>
              <a:pPr/>
              <a:t>3/28/2019</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00A5CD7-E92C-483B-8685-D81FA84E8100}" type="slidenum">
              <a:rPr lang="en-US" altLang="en-US"/>
              <a:pPr/>
              <a:t>‹#›</a:t>
            </a:fld>
            <a:endParaRPr lang="en-US"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565B758-D119-4FFB-91E2-58A0ADEBF249}" type="datetimeFigureOut">
              <a:rPr lang="en-US"/>
              <a:pPr/>
              <a:t>3/28/2019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110584-96CB-4A2A-A556-BA5E8A2265C3}" type="slidenum">
              <a:rPr lang="en-US"/>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EA0C41C-1938-4AF2-9950-801E5A7CF205}" type="datetimeFigureOut">
              <a:rPr lang="en-US"/>
              <a:pPr/>
              <a:t>3/28/2019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D8DA2BB-0576-451C-8149-E5B6FC78F43E}" type="slidenum">
              <a:rPr lang="en-US"/>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1CC7E2D-5DEF-4B79-9F48-A55D30709B3D}" type="datetimeFigureOut">
              <a:rPr lang="en-US"/>
              <a:pPr/>
              <a:t>3/28/2019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BC0B859-C55F-4499-ACB0-1BEED64B3341}" type="slidenum">
              <a:rPr lang="en-US"/>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3730" name="Picture 2" descr="titlemaster_med"/>
          <p:cNvPicPr>
            <a:picLocks noChangeAspect="1" noChangeArrowheads="1"/>
          </p:cNvPicPr>
          <p:nvPr/>
        </p:nvPicPr>
        <p:blipFill>
          <a:blip r:embed="rId2"/>
          <a:srcRect/>
          <a:stretch>
            <a:fillRect/>
          </a:stretch>
        </p:blipFill>
        <p:spPr bwMode="ltGray">
          <a:xfrm>
            <a:off x="0" y="0"/>
            <a:ext cx="9144000" cy="6862763"/>
          </a:xfrm>
          <a:prstGeom prst="rect">
            <a:avLst/>
          </a:prstGeom>
          <a:noFill/>
        </p:spPr>
      </p:pic>
      <p:sp>
        <p:nvSpPr>
          <p:cNvPr id="73731" name="Rectangle 3"/>
          <p:cNvSpPr>
            <a:spLocks noGrp="1" noChangeArrowheads="1"/>
          </p:cNvSpPr>
          <p:nvPr>
            <p:ph type="dt" sz="half" idx="2"/>
          </p:nvPr>
        </p:nvSpPr>
        <p:spPr>
          <a:xfrm>
            <a:off x="304800" y="6248400"/>
            <a:ext cx="1905000" cy="457200"/>
          </a:xfrm>
        </p:spPr>
        <p:txBody>
          <a:bodyPr/>
          <a:lstStyle>
            <a:lvl1pPr>
              <a:defRPr/>
            </a:lvl1pPr>
          </a:lstStyle>
          <a:p>
            <a:fld id="{BADE2B55-7F58-4531-BA63-D0E379C7FC6B}" type="datetimeFigureOut">
              <a:rPr lang="en-US"/>
              <a:pPr/>
              <a:t>3/28/2019</a:t>
            </a:fld>
            <a:endParaRPr lang="en-US"/>
          </a:p>
        </p:txBody>
      </p:sp>
      <p:sp>
        <p:nvSpPr>
          <p:cNvPr id="73732" name="Rectangle 4"/>
          <p:cNvSpPr>
            <a:spLocks noGrp="1" noChangeArrowheads="1"/>
          </p:cNvSpPr>
          <p:nvPr>
            <p:ph type="ftr" sz="quarter" idx="3"/>
          </p:nvPr>
        </p:nvSpPr>
        <p:spPr/>
        <p:txBody>
          <a:bodyPr/>
          <a:lstStyle>
            <a:lvl1pPr>
              <a:defRPr/>
            </a:lvl1pPr>
          </a:lstStyle>
          <a:p>
            <a:endParaRPr lang="en-US"/>
          </a:p>
        </p:txBody>
      </p:sp>
      <p:sp>
        <p:nvSpPr>
          <p:cNvPr id="73733" name="Rectangle 5"/>
          <p:cNvSpPr>
            <a:spLocks noGrp="1" noChangeArrowheads="1"/>
          </p:cNvSpPr>
          <p:nvPr>
            <p:ph type="sldNum" sz="quarter" idx="4"/>
          </p:nvPr>
        </p:nvSpPr>
        <p:spPr>
          <a:xfrm>
            <a:off x="7010400" y="6248400"/>
            <a:ext cx="1905000" cy="457200"/>
          </a:xfrm>
        </p:spPr>
        <p:txBody>
          <a:bodyPr/>
          <a:lstStyle>
            <a:lvl1pPr>
              <a:defRPr/>
            </a:lvl1pPr>
          </a:lstStyle>
          <a:p>
            <a:fld id="{40F862D6-66C4-4A6F-9923-75444BBD0B80}" type="slidenum">
              <a:rPr lang="en-US"/>
              <a:pPr/>
              <a:t>‹#›</a:t>
            </a:fld>
            <a:endParaRPr lang="en-US"/>
          </a:p>
        </p:txBody>
      </p:sp>
      <p:sp>
        <p:nvSpPr>
          <p:cNvPr id="73734" name="Rectangle 6"/>
          <p:cNvSpPr>
            <a:spLocks noGrp="1" noChangeArrowheads="1"/>
          </p:cNvSpPr>
          <p:nvPr>
            <p:ph type="subTitle" sz="quarter" idx="1"/>
          </p:nvPr>
        </p:nvSpPr>
        <p:spPr>
          <a:xfrm>
            <a:off x="2362200" y="3429000"/>
            <a:ext cx="6400800" cy="1447800"/>
          </a:xfrm>
          <a:solidFill>
            <a:schemeClr val="bg1">
              <a:alpha val="50000"/>
            </a:schemeClr>
          </a:solidFill>
          <a:ln w="76200">
            <a:solidFill>
              <a:schemeClr val="tx1"/>
            </a:solidFill>
          </a:ln>
        </p:spPr>
        <p:txBody>
          <a:bodyPr anchor="ctr"/>
          <a:lstStyle>
            <a:lvl1pPr marL="0" indent="0" algn="ctr">
              <a:buFont typeface="Wingdings" pitchFamily="2" charset="2"/>
              <a:buNone/>
              <a:defRPr/>
            </a:lvl1pPr>
          </a:lstStyle>
          <a:p>
            <a:r>
              <a:rPr lang="en-US"/>
              <a:t>Click to edit Master subtitle style</a:t>
            </a:r>
          </a:p>
        </p:txBody>
      </p:sp>
      <p:sp>
        <p:nvSpPr>
          <p:cNvPr id="73735" name="Rectangle 7"/>
          <p:cNvSpPr>
            <a:spLocks noGrp="1" noChangeArrowheads="1"/>
          </p:cNvSpPr>
          <p:nvPr>
            <p:ph type="ctrTitle" sz="quarter"/>
          </p:nvPr>
        </p:nvSpPr>
        <p:spPr>
          <a:xfrm>
            <a:off x="838200" y="1371600"/>
            <a:ext cx="7620000" cy="2057400"/>
          </a:xfrm>
          <a:solidFill>
            <a:schemeClr val="bg1">
              <a:alpha val="50000"/>
            </a:schemeClr>
          </a:solidFill>
          <a:ln w="76200">
            <a:solidFill>
              <a:schemeClr val="tx1"/>
            </a:solidFill>
          </a:ln>
        </p:spPr>
        <p:txBody>
          <a:bodyPr/>
          <a:lstStyle>
            <a:lvl1pPr algn="ctr">
              <a:defRPr sz="5400">
                <a:solidFill>
                  <a:schemeClr val="tx1"/>
                </a:solidFill>
              </a:defRPr>
            </a:lvl1pPr>
          </a:lstStyle>
          <a:p>
            <a:r>
              <a:rPr lang="en-US"/>
              <a:t>Click to edit Master title style</a:t>
            </a:r>
          </a:p>
        </p:txBody>
      </p:sp>
    </p:spTree>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90BF007-73FD-4D50-BA12-DA642992C108}" type="datetimeFigureOut">
              <a:rPr lang="en-US"/>
              <a:pPr/>
              <a:t>3/28/2019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FE8D4BD-584E-4E87-AB71-0F2559EFDAF3}" type="slidenum">
              <a:rPr lang="en-US"/>
              <a:pPr/>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883734D2-9AF5-44C4-81C0-5086D0FCE01A}" type="datetimeFigureOut">
              <a:rPr lang="en-US"/>
              <a:pPr/>
              <a:t>3/28/2019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73A117A-02B3-496C-BD68-F6593921B053}" type="slidenum">
              <a:rPr lang="en-US"/>
              <a:pPr/>
              <a:t>‹#›</a:t>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38400" y="1600200"/>
            <a:ext cx="31242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15000" y="1600200"/>
            <a:ext cx="31242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06766485-2BBB-4628-A04E-1E3BBC000A74}" type="datetimeFigureOut">
              <a:rPr lang="en-US"/>
              <a:pPr/>
              <a:t>3/28/2019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8FA96AE-67D3-4053-87B2-DD1A09AF3C25}" type="slidenum">
              <a:rPr lang="en-US"/>
              <a:pPr/>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3D494A36-CC45-444E-9A4B-CEF0A938D8CB}" type="datetimeFigureOut">
              <a:rPr lang="en-US"/>
              <a:pPr/>
              <a:t>3/28/2019</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506B112-808D-4A43-BEF9-3A2DB2EE0B00}" type="slidenum">
              <a:rPr lang="en-US"/>
              <a:pPr/>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5F64C328-CDE7-41B7-BAF4-8A6C83597659}" type="datetimeFigureOut">
              <a:rPr lang="en-US"/>
              <a:pPr/>
              <a:t>3/28/2019</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EB5481D-A6CD-400F-AC94-2C676392E514}" type="slidenum">
              <a:rPr lang="en-US"/>
              <a:pPr/>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75E2B3D-54DF-4656-B0A7-C868C0A9B30E}" type="datetimeFigureOut">
              <a:rPr lang="en-US"/>
              <a:pPr/>
              <a:t>3/28/2019</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BB22495-08C2-402C-8CFF-4C14624C70D5}" type="slidenum">
              <a:rPr lang="en-US"/>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D91CAC2-0D65-4850-9D0D-3550B930FD44}" type="datetimeFigureOut">
              <a:rPr lang="en-US"/>
              <a:pPr/>
              <a:t>3/28/2019</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C015B5B-8C43-45CA-82B9-B50A3A4A9B46}" type="slidenum">
              <a:rPr lang="en-US" altLang="en-US"/>
              <a:pPr/>
              <a:t>‹#›</a:t>
            </a:fld>
            <a:endParaRPr lang="en-US" alt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326B0D2-7EB7-451F-9E85-3F07207A079E}" type="datetimeFigureOut">
              <a:rPr lang="en-US"/>
              <a:pPr/>
              <a:t>3/28/2019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496924D-7BDA-466E-B911-02350BDA3C7A}" type="slidenum">
              <a:rPr lang="en-US"/>
              <a:pPr/>
              <a:t>‹#›</a:t>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438A733C-3EED-440F-A33B-B9E2436406F6}" type="datetimeFigureOut">
              <a:rPr lang="en-US"/>
              <a:pPr/>
              <a:t>3/28/2019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0884C53-A65A-49AA-BF25-06B585D6A398}" type="slidenum">
              <a:rPr lang="en-US"/>
              <a:pPr/>
              <a:t>‹#›</a:t>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A879C00-0583-48FB-BEC6-B475C07F47E7}" type="datetimeFigureOut">
              <a:rPr lang="en-US"/>
              <a:pPr/>
              <a:t>3/28/2019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5DFC8B5-0226-4EB4-A3DF-E75ED3CE0C64}" type="slidenum">
              <a:rPr lang="en-US"/>
              <a:pPr/>
              <a:t>‹#›</a:t>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228600"/>
            <a:ext cx="16002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38400" y="228600"/>
            <a:ext cx="46482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004DC37-156A-4875-9780-64A6D8073491}" type="datetimeFigureOut">
              <a:rPr lang="en-US"/>
              <a:pPr/>
              <a:t>3/28/2019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C99C6DB-D752-48F9-B744-6359B80881DC}"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A3BCEF1-ED65-4C71-B25A-0E16B8297B12}" type="datetimeFigureOut">
              <a:rPr lang="en-US"/>
              <a:pPr/>
              <a:t>3/28/2019</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FB20166-4E32-4E08-ADE9-9A0254F12CDE}" type="slidenum">
              <a:rPr lang="en-US" altLang="en-US"/>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1D65E21-8C3B-4105-96F2-EA1DC8E37EB9}" type="datetimeFigureOut">
              <a:rPr lang="en-US"/>
              <a:pPr/>
              <a:t>3/28/2019</a:t>
            </a:fld>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AAF6DE65-87A0-4F47-B866-1AD044B3E159}" type="slidenum">
              <a:rPr lang="en-US" altLang="en-US"/>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46AEC12F-3A88-4714-8301-CEA4E4B42C78}" type="datetimeFigureOut">
              <a:rPr lang="en-US"/>
              <a:pPr/>
              <a:t>3/28/2019</a:t>
            </a:fld>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F92A77ED-B98F-46A6-A914-2FCAA6917D32}" type="slidenum">
              <a:rPr lang="en-US" altLang="en-US"/>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1DCAE1D-43CA-4D0A-A4F4-6850C8599932}" type="datetimeFigureOut">
              <a:rPr lang="en-US"/>
              <a:pPr/>
              <a:t>3/28/2019</a:t>
            </a:fld>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5FF925D1-A1D1-4485-B796-B2C95E892D72}" type="slidenum">
              <a:rPr lang="en-US" altLang="en-US"/>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69172E6-6BF7-4CFD-A11F-867369199D9E}" type="datetimeFigureOut">
              <a:rPr lang="en-US"/>
              <a:pPr/>
              <a:t>3/28/2019</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0621ECA-A1CF-474B-B1ED-8DE605088DF4}" type="slidenum">
              <a:rPr lang="en-US" altLang="en-US"/>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2C20D8B-EB53-4C15-892A-BA4E1D62901D}" type="datetimeFigureOut">
              <a:rPr lang="en-US"/>
              <a:pPr/>
              <a:t>3/28/2019</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CBB7DB7-6C73-484A-B148-CEBC324F3BAE}" type="slidenum">
              <a:rPr lang="en-US" altLang="en-US"/>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6656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656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fld id="{369F9149-A9A2-4A10-846F-2B16B684BB44}" type="datetimeFigureOut">
              <a:rPr lang="en-US"/>
              <a:pPr/>
              <a:t>3/28/2019</a:t>
            </a:fld>
            <a:endParaRPr lang="en-US" altLang="en-US"/>
          </a:p>
        </p:txBody>
      </p:sp>
      <p:sp>
        <p:nvSpPr>
          <p:cNvPr id="665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en-US"/>
          </a:p>
        </p:txBody>
      </p:sp>
      <p:sp>
        <p:nvSpPr>
          <p:cNvPr id="6656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018D10FA-5BC5-4D6A-BC2E-F0A2E0B923DB}" type="slidenum">
              <a:rPr lang="en-US" altLang="en-US"/>
              <a:pPr/>
              <a:t>‹#›</a:t>
            </a:fld>
            <a:endParaRPr lang="en-US" altLang="en-US"/>
          </a:p>
        </p:txBody>
      </p:sp>
      <p:sp>
        <p:nvSpPr>
          <p:cNvPr id="6656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en-US"/>
          </a:p>
        </p:txBody>
      </p:sp>
      <p:sp>
        <p:nvSpPr>
          <p:cNvPr id="6656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07"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ransition/>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cs typeface="Arial" charset="0"/>
        </a:defRPr>
      </a:lvl2pPr>
      <a:lvl3pPr algn="l" rtl="0" fontAlgn="base">
        <a:spcBef>
          <a:spcPct val="0"/>
        </a:spcBef>
        <a:spcAft>
          <a:spcPct val="0"/>
        </a:spcAft>
        <a:defRPr sz="4200">
          <a:solidFill>
            <a:schemeClr val="tx2"/>
          </a:solidFill>
          <a:latin typeface="Garamond" pitchFamily="18" charset="0"/>
          <a:cs typeface="Arial" charset="0"/>
        </a:defRPr>
      </a:lvl3pPr>
      <a:lvl4pPr algn="l" rtl="0" fontAlgn="base">
        <a:spcBef>
          <a:spcPct val="0"/>
        </a:spcBef>
        <a:spcAft>
          <a:spcPct val="0"/>
        </a:spcAft>
        <a:defRPr sz="4200">
          <a:solidFill>
            <a:schemeClr val="tx2"/>
          </a:solidFill>
          <a:latin typeface="Garamond" pitchFamily="18" charset="0"/>
          <a:cs typeface="Arial" charset="0"/>
        </a:defRPr>
      </a:lvl4pPr>
      <a:lvl5pPr algn="l" rtl="0" fontAlgn="base">
        <a:spcBef>
          <a:spcPct val="0"/>
        </a:spcBef>
        <a:spcAft>
          <a:spcPct val="0"/>
        </a:spcAft>
        <a:defRPr sz="4200">
          <a:solidFill>
            <a:schemeClr val="tx2"/>
          </a:solidFill>
          <a:latin typeface="Garamond" pitchFamily="18" charset="0"/>
          <a:cs typeface="Arial" charset="0"/>
        </a:defRPr>
      </a:lvl5pPr>
      <a:lvl6pPr marL="457200" algn="l" rtl="0" fontAlgn="base">
        <a:spcBef>
          <a:spcPct val="0"/>
        </a:spcBef>
        <a:spcAft>
          <a:spcPct val="0"/>
        </a:spcAft>
        <a:defRPr sz="4200">
          <a:solidFill>
            <a:schemeClr val="tx2"/>
          </a:solidFill>
          <a:latin typeface="Garamond" pitchFamily="18" charset="0"/>
          <a:cs typeface="Arial" charset="0"/>
        </a:defRPr>
      </a:lvl6pPr>
      <a:lvl7pPr marL="914400" algn="l" rtl="0" fontAlgn="base">
        <a:spcBef>
          <a:spcPct val="0"/>
        </a:spcBef>
        <a:spcAft>
          <a:spcPct val="0"/>
        </a:spcAft>
        <a:defRPr sz="4200">
          <a:solidFill>
            <a:schemeClr val="tx2"/>
          </a:solidFill>
          <a:latin typeface="Garamond" pitchFamily="18" charset="0"/>
          <a:cs typeface="Arial" charset="0"/>
        </a:defRPr>
      </a:lvl7pPr>
      <a:lvl8pPr marL="1371600" algn="l" rtl="0" fontAlgn="base">
        <a:spcBef>
          <a:spcPct val="0"/>
        </a:spcBef>
        <a:spcAft>
          <a:spcPct val="0"/>
        </a:spcAft>
        <a:defRPr sz="4200">
          <a:solidFill>
            <a:schemeClr val="tx2"/>
          </a:solidFill>
          <a:latin typeface="Garamond" pitchFamily="18" charset="0"/>
          <a:cs typeface="Arial" charset="0"/>
        </a:defRPr>
      </a:lvl8pPr>
      <a:lvl9pPr marL="1828800" algn="l" rtl="0" fontAlgn="base">
        <a:spcBef>
          <a:spcPct val="0"/>
        </a:spcBef>
        <a:spcAft>
          <a:spcPct val="0"/>
        </a:spcAft>
        <a:defRPr sz="4200">
          <a:solidFill>
            <a:schemeClr val="tx2"/>
          </a:solidFill>
          <a:latin typeface="Garamond" pitchFamily="18" charset="0"/>
          <a:cs typeface="Arial" charset="0"/>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69634" name="Group 2"/>
          <p:cNvGrpSpPr>
            <a:grpSpLocks/>
          </p:cNvGrpSpPr>
          <p:nvPr/>
        </p:nvGrpSpPr>
        <p:grpSpPr bwMode="auto">
          <a:xfrm>
            <a:off x="0" y="0"/>
            <a:ext cx="9144000" cy="6934200"/>
            <a:chOff x="0" y="0"/>
            <a:chExt cx="5760" cy="4368"/>
          </a:xfrm>
        </p:grpSpPr>
        <p:sp>
          <p:nvSpPr>
            <p:cNvPr id="69635" name="Freeform 3"/>
            <p:cNvSpPr>
              <a:spLocks/>
            </p:cNvSpPr>
            <p:nvPr/>
          </p:nvSpPr>
          <p:spPr bwMode="hidden">
            <a:xfrm>
              <a:off x="0" y="2208"/>
              <a:ext cx="2515" cy="1970"/>
            </a:xfrm>
            <a:custGeom>
              <a:avLst/>
              <a:gdLst/>
              <a:ahLst/>
              <a:cxnLst>
                <a:cxn ang="0">
                  <a:pos x="744" y="1669"/>
                </a:cxn>
                <a:cxn ang="0">
                  <a:pos x="852" y="1400"/>
                </a:cxn>
                <a:cxn ang="0">
                  <a:pos x="876" y="1171"/>
                </a:cxn>
                <a:cxn ang="0">
                  <a:pos x="979" y="1370"/>
                </a:cxn>
                <a:cxn ang="0">
                  <a:pos x="1231" y="1621"/>
                </a:cxn>
                <a:cxn ang="0">
                  <a:pos x="1471" y="1693"/>
                </a:cxn>
                <a:cxn ang="0">
                  <a:pos x="1819" y="1678"/>
                </a:cxn>
                <a:cxn ang="0">
                  <a:pos x="1893" y="1513"/>
                </a:cxn>
                <a:cxn ang="0">
                  <a:pos x="1874" y="1285"/>
                </a:cxn>
                <a:cxn ang="0">
                  <a:pos x="1783" y="967"/>
                </a:cxn>
                <a:cxn ang="0">
                  <a:pos x="1289" y="873"/>
                </a:cxn>
                <a:cxn ang="0">
                  <a:pos x="1549" y="745"/>
                </a:cxn>
                <a:cxn ang="0">
                  <a:pos x="1753" y="732"/>
                </a:cxn>
                <a:cxn ang="0">
                  <a:pos x="2107" y="618"/>
                </a:cxn>
                <a:cxn ang="0">
                  <a:pos x="2377" y="438"/>
                </a:cxn>
                <a:cxn ang="0">
                  <a:pos x="2420" y="343"/>
                </a:cxn>
                <a:cxn ang="0">
                  <a:pos x="2077" y="331"/>
                </a:cxn>
                <a:cxn ang="0">
                  <a:pos x="1951" y="301"/>
                </a:cxn>
                <a:cxn ang="0">
                  <a:pos x="1645" y="289"/>
                </a:cxn>
                <a:cxn ang="0">
                  <a:pos x="1297" y="408"/>
                </a:cxn>
                <a:cxn ang="0">
                  <a:pos x="1308" y="337"/>
                </a:cxn>
                <a:cxn ang="0">
                  <a:pos x="1453" y="168"/>
                </a:cxn>
                <a:cxn ang="0">
                  <a:pos x="1477" y="36"/>
                </a:cxn>
                <a:cxn ang="0">
                  <a:pos x="1417" y="24"/>
                </a:cxn>
                <a:cxn ang="0">
                  <a:pos x="1189" y="102"/>
                </a:cxn>
                <a:cxn ang="0">
                  <a:pos x="1026" y="144"/>
                </a:cxn>
                <a:cxn ang="0">
                  <a:pos x="889" y="331"/>
                </a:cxn>
                <a:cxn ang="0">
                  <a:pos x="726" y="480"/>
                </a:cxn>
                <a:cxn ang="0">
                  <a:pos x="643" y="540"/>
                </a:cxn>
                <a:cxn ang="0">
                  <a:pos x="600" y="516"/>
                </a:cxn>
                <a:cxn ang="0">
                  <a:pos x="552" y="486"/>
                </a:cxn>
                <a:cxn ang="0">
                  <a:pos x="528" y="462"/>
                </a:cxn>
                <a:cxn ang="0">
                  <a:pos x="474" y="426"/>
                </a:cxn>
                <a:cxn ang="0">
                  <a:pos x="415" y="390"/>
                </a:cxn>
                <a:cxn ang="0">
                  <a:pos x="366" y="366"/>
                </a:cxn>
                <a:cxn ang="0">
                  <a:pos x="192" y="234"/>
                </a:cxn>
                <a:cxn ang="0">
                  <a:pos x="570" y="564"/>
                </a:cxn>
                <a:cxn ang="0">
                  <a:pos x="444" y="732"/>
                </a:cxn>
                <a:cxn ang="0">
                  <a:pos x="318" y="787"/>
                </a:cxn>
                <a:cxn ang="0">
                  <a:pos x="127" y="853"/>
                </a:cxn>
                <a:cxn ang="0">
                  <a:pos x="0" y="1165"/>
                </a:cxn>
                <a:cxn ang="0">
                  <a:pos x="372" y="1015"/>
                </a:cxn>
                <a:cxn ang="0">
                  <a:pos x="222" y="1262"/>
                </a:cxn>
                <a:cxn ang="0">
                  <a:pos x="139" y="1459"/>
                </a:cxn>
                <a:cxn ang="0">
                  <a:pos x="102" y="1495"/>
                </a:cxn>
                <a:cxn ang="0">
                  <a:pos x="84" y="1519"/>
                </a:cxn>
                <a:cxn ang="0">
                  <a:pos x="96" y="1537"/>
                </a:cxn>
                <a:cxn ang="0">
                  <a:pos x="127" y="1567"/>
                </a:cxn>
                <a:cxn ang="0">
                  <a:pos x="145" y="1633"/>
                </a:cxn>
                <a:cxn ang="0">
                  <a:pos x="156" y="1693"/>
                </a:cxn>
                <a:cxn ang="0">
                  <a:pos x="162" y="1723"/>
                </a:cxn>
                <a:cxn ang="0">
                  <a:pos x="216" y="1802"/>
                </a:cxn>
                <a:cxn ang="0">
                  <a:pos x="228" y="1850"/>
                </a:cxn>
                <a:cxn ang="0">
                  <a:pos x="240" y="1904"/>
                </a:cxn>
                <a:cxn ang="0">
                  <a:pos x="246" y="1922"/>
                </a:cxn>
                <a:cxn ang="0">
                  <a:pos x="258" y="1970"/>
                </a:cxn>
                <a:cxn ang="0">
                  <a:pos x="462" y="1922"/>
                </a:cxn>
                <a:cxn ang="0">
                  <a:pos x="624" y="1778"/>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endParaRPr lang="en-US"/>
            </a:p>
          </p:txBody>
        </p:sp>
        <p:sp>
          <p:nvSpPr>
            <p:cNvPr id="69636" name="Freeform 4"/>
            <p:cNvSpPr>
              <a:spLocks/>
            </p:cNvSpPr>
            <p:nvPr/>
          </p:nvSpPr>
          <p:spPr bwMode="hidden">
            <a:xfrm>
              <a:off x="0" y="2496"/>
              <a:ext cx="2112" cy="1604"/>
            </a:xfrm>
            <a:custGeom>
              <a:avLst/>
              <a:gdLst/>
              <a:ahLst/>
              <a:cxnLst>
                <a:cxn ang="0">
                  <a:pos x="580" y="1043"/>
                </a:cxn>
                <a:cxn ang="0">
                  <a:pos x="544" y="683"/>
                </a:cxn>
                <a:cxn ang="0">
                  <a:pos x="670" y="395"/>
                </a:cxn>
                <a:cxn ang="0">
                  <a:pos x="927" y="587"/>
                </a:cxn>
                <a:cxn ang="0">
                  <a:pos x="1214" y="869"/>
                </a:cxn>
                <a:cxn ang="0">
                  <a:pos x="1483" y="1109"/>
                </a:cxn>
                <a:cxn ang="0">
                  <a:pos x="1800" y="1360"/>
                </a:cxn>
                <a:cxn ang="0">
                  <a:pos x="1883" y="1414"/>
                </a:cxn>
                <a:cxn ang="0">
                  <a:pos x="1836" y="1354"/>
                </a:cxn>
                <a:cxn ang="0">
                  <a:pos x="1411" y="1001"/>
                </a:cxn>
                <a:cxn ang="0">
                  <a:pos x="1088" y="683"/>
                </a:cxn>
                <a:cxn ang="0">
                  <a:pos x="723" y="329"/>
                </a:cxn>
                <a:cxn ang="0">
                  <a:pos x="999" y="311"/>
                </a:cxn>
                <a:cxn ang="0">
                  <a:pos x="1286" y="317"/>
                </a:cxn>
                <a:cxn ang="0">
                  <a:pos x="1614" y="269"/>
                </a:cxn>
                <a:cxn ang="0">
                  <a:pos x="2123" y="197"/>
                </a:cxn>
                <a:cxn ang="0">
                  <a:pos x="2075" y="173"/>
                </a:cxn>
                <a:cxn ang="0">
                  <a:pos x="1543" y="257"/>
                </a:cxn>
                <a:cxn ang="0">
                  <a:pos x="1208" y="275"/>
                </a:cxn>
                <a:cxn ang="0">
                  <a:pos x="759" y="257"/>
                </a:cxn>
                <a:cxn ang="0">
                  <a:pos x="819" y="227"/>
                </a:cxn>
                <a:cxn ang="0">
                  <a:pos x="1142" y="0"/>
                </a:cxn>
                <a:cxn ang="0">
                  <a:pos x="1088" y="30"/>
                </a:cxn>
                <a:cxn ang="0">
                  <a:pos x="1010" y="84"/>
                </a:cxn>
                <a:cxn ang="0">
                  <a:pos x="855" y="191"/>
                </a:cxn>
                <a:cxn ang="0">
                  <a:pos x="670" y="281"/>
                </a:cxn>
                <a:cxn ang="0">
                  <a:pos x="634" y="359"/>
                </a:cxn>
                <a:cxn ang="0">
                  <a:pos x="305" y="587"/>
                </a:cxn>
                <a:cxn ang="0">
                  <a:pos x="0" y="725"/>
                </a:cxn>
                <a:cxn ang="0">
                  <a:pos x="0" y="731"/>
                </a:cxn>
                <a:cxn ang="0">
                  <a:pos x="0" y="767"/>
                </a:cxn>
                <a:cxn ang="0">
                  <a:pos x="299" y="635"/>
                </a:cxn>
                <a:cxn ang="0">
                  <a:pos x="592" y="431"/>
                </a:cxn>
                <a:cxn ang="0">
                  <a:pos x="508" y="671"/>
                </a:cxn>
                <a:cxn ang="0">
                  <a:pos x="526" y="995"/>
                </a:cxn>
                <a:cxn ang="0">
                  <a:pos x="460" y="1168"/>
                </a:cxn>
                <a:cxn ang="0">
                  <a:pos x="329" y="1480"/>
                </a:cxn>
                <a:cxn ang="0">
                  <a:pos x="323" y="1696"/>
                </a:cxn>
                <a:cxn ang="0">
                  <a:pos x="329" y="1696"/>
                </a:cxn>
                <a:cxn ang="0">
                  <a:pos x="347" y="1552"/>
                </a:cxn>
                <a:cxn ang="0">
                  <a:pos x="580" y="1043"/>
                </a:cxn>
                <a:cxn ang="0">
                  <a:pos x="580" y="104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US"/>
            </a:p>
          </p:txBody>
        </p:sp>
        <p:sp>
          <p:nvSpPr>
            <p:cNvPr id="69637" name="Freeform 5"/>
            <p:cNvSpPr>
              <a:spLocks/>
            </p:cNvSpPr>
            <p:nvPr/>
          </p:nvSpPr>
          <p:spPr bwMode="hidden">
            <a:xfrm>
              <a:off x="2092" y="3233"/>
              <a:ext cx="3668" cy="943"/>
            </a:xfrm>
            <a:custGeom>
              <a:avLst/>
              <a:gdLst/>
              <a:ahLst/>
              <a:cxnLst>
                <a:cxn ang="0">
                  <a:pos x="3338" y="288"/>
                </a:cxn>
                <a:cxn ang="0">
                  <a:pos x="3194" y="258"/>
                </a:cxn>
                <a:cxn ang="0">
                  <a:pos x="2816" y="234"/>
                </a:cxn>
                <a:cxn ang="0">
                  <a:pos x="2330" y="306"/>
                </a:cxn>
                <a:cxn ang="0">
                  <a:pos x="2372" y="258"/>
                </a:cxn>
                <a:cxn ang="0">
                  <a:pos x="2624" y="132"/>
                </a:cxn>
                <a:cxn ang="0">
                  <a:pos x="2707" y="24"/>
                </a:cxn>
                <a:cxn ang="0">
                  <a:pos x="2642" y="12"/>
                </a:cxn>
                <a:cxn ang="0">
                  <a:pos x="2515" y="54"/>
                </a:cxn>
                <a:cxn ang="0">
                  <a:pos x="2324" y="66"/>
                </a:cxn>
                <a:cxn ang="0">
                  <a:pos x="2101" y="90"/>
                </a:cxn>
                <a:cxn ang="0">
                  <a:pos x="1855" y="228"/>
                </a:cxn>
                <a:cxn ang="0">
                  <a:pos x="1591" y="337"/>
                </a:cxn>
                <a:cxn ang="0">
                  <a:pos x="1459" y="379"/>
                </a:cxn>
                <a:cxn ang="0">
                  <a:pos x="1417" y="361"/>
                </a:cxn>
                <a:cxn ang="0">
                  <a:pos x="1363" y="331"/>
                </a:cxn>
                <a:cxn ang="0">
                  <a:pos x="1344" y="312"/>
                </a:cxn>
                <a:cxn ang="0">
                  <a:pos x="1290" y="288"/>
                </a:cxn>
                <a:cxn ang="0">
                  <a:pos x="1230" y="252"/>
                </a:cxn>
                <a:cxn ang="0">
                  <a:pos x="1119" y="227"/>
                </a:cxn>
                <a:cxn ang="0">
                  <a:pos x="1320" y="438"/>
                </a:cxn>
                <a:cxn ang="0">
                  <a:pos x="960" y="558"/>
                </a:cxn>
                <a:cxn ang="0">
                  <a:pos x="474" y="630"/>
                </a:cxn>
                <a:cxn ang="0">
                  <a:pos x="132" y="781"/>
                </a:cxn>
                <a:cxn ang="0">
                  <a:pos x="234" y="847"/>
                </a:cxn>
                <a:cxn ang="0">
                  <a:pos x="925" y="739"/>
                </a:cxn>
                <a:cxn ang="0">
                  <a:pos x="637" y="925"/>
                </a:cxn>
                <a:cxn ang="0">
                  <a:pos x="1405" y="943"/>
                </a:cxn>
                <a:cxn ang="0">
                  <a:pos x="1447" y="943"/>
                </a:cxn>
                <a:cxn ang="0">
                  <a:pos x="2888" y="859"/>
                </a:cxn>
                <a:cxn ang="0">
                  <a:pos x="2582" y="708"/>
                </a:cxn>
                <a:cxn ang="0">
                  <a:pos x="2299" y="606"/>
                </a:cxn>
                <a:cxn ang="0">
                  <a:pos x="2606" y="588"/>
                </a:cxn>
                <a:cxn ang="0">
                  <a:pos x="3001" y="582"/>
                </a:cxn>
                <a:cxn ang="0">
                  <a:pos x="3452" y="438"/>
                </a:cxn>
                <a:cxn ang="0">
                  <a:pos x="3668" y="312"/>
                </a:cxn>
                <a:cxn ang="0">
                  <a:pos x="3482" y="300"/>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w="9525">
              <a:noFill/>
              <a:round/>
              <a:headEnd/>
              <a:tailEnd/>
            </a:ln>
          </p:spPr>
          <p:txBody>
            <a:bodyPr/>
            <a:lstStyle/>
            <a:p>
              <a:endParaRPr lang="en-US"/>
            </a:p>
          </p:txBody>
        </p:sp>
        <p:sp>
          <p:nvSpPr>
            <p:cNvPr id="69638" name="Freeform 6"/>
            <p:cNvSpPr>
              <a:spLocks/>
            </p:cNvSpPr>
            <p:nvPr/>
          </p:nvSpPr>
          <p:spPr bwMode="hidden">
            <a:xfrm>
              <a:off x="0" y="524"/>
              <a:ext cx="973" cy="1195"/>
            </a:xfrm>
            <a:custGeom>
              <a:avLst/>
              <a:gdLst/>
              <a:ahLst/>
              <a:cxnLst>
                <a:cxn ang="0">
                  <a:pos x="323" y="1186"/>
                </a:cxn>
                <a:cxn ang="0">
                  <a:pos x="490" y="1192"/>
                </a:cxn>
                <a:cxn ang="0">
                  <a:pos x="580" y="1150"/>
                </a:cxn>
                <a:cxn ang="0">
                  <a:pos x="813" y="1085"/>
                </a:cxn>
                <a:cxn ang="0">
                  <a:pos x="933" y="1055"/>
                </a:cxn>
                <a:cxn ang="0">
                  <a:pos x="759" y="989"/>
                </a:cxn>
                <a:cxn ang="0">
                  <a:pos x="556" y="953"/>
                </a:cxn>
                <a:cxn ang="0">
                  <a:pos x="197" y="971"/>
                </a:cxn>
                <a:cxn ang="0">
                  <a:pos x="299" y="893"/>
                </a:cxn>
                <a:cxn ang="0">
                  <a:pos x="496" y="803"/>
                </a:cxn>
                <a:cxn ang="0">
                  <a:pos x="694" y="671"/>
                </a:cxn>
                <a:cxn ang="0">
                  <a:pos x="700" y="671"/>
                </a:cxn>
                <a:cxn ang="0">
                  <a:pos x="712" y="665"/>
                </a:cxn>
                <a:cxn ang="0">
                  <a:pos x="753" y="647"/>
                </a:cxn>
                <a:cxn ang="0">
                  <a:pos x="777" y="641"/>
                </a:cxn>
                <a:cxn ang="0">
                  <a:pos x="789" y="629"/>
                </a:cxn>
                <a:cxn ang="0">
                  <a:pos x="795" y="617"/>
                </a:cxn>
                <a:cxn ang="0">
                  <a:pos x="789" y="611"/>
                </a:cxn>
                <a:cxn ang="0">
                  <a:pos x="783" y="599"/>
                </a:cxn>
                <a:cxn ang="0">
                  <a:pos x="783" y="575"/>
                </a:cxn>
                <a:cxn ang="0">
                  <a:pos x="795" y="545"/>
                </a:cxn>
                <a:cxn ang="0">
                  <a:pos x="807" y="515"/>
                </a:cxn>
                <a:cxn ang="0">
                  <a:pos x="825" y="485"/>
                </a:cxn>
                <a:cxn ang="0">
                  <a:pos x="837" y="455"/>
                </a:cxn>
                <a:cxn ang="0">
                  <a:pos x="843" y="437"/>
                </a:cxn>
                <a:cxn ang="0">
                  <a:pos x="849" y="431"/>
                </a:cxn>
                <a:cxn ang="0">
                  <a:pos x="849" y="347"/>
                </a:cxn>
                <a:cxn ang="0">
                  <a:pos x="849" y="341"/>
                </a:cxn>
                <a:cxn ang="0">
                  <a:pos x="855" y="335"/>
                </a:cxn>
                <a:cxn ang="0">
                  <a:pos x="873" y="305"/>
                </a:cxn>
                <a:cxn ang="0">
                  <a:pos x="885" y="269"/>
                </a:cxn>
                <a:cxn ang="0">
                  <a:pos x="897" y="239"/>
                </a:cxn>
                <a:cxn ang="0">
                  <a:pos x="903" y="227"/>
                </a:cxn>
                <a:cxn ang="0">
                  <a:pos x="909" y="215"/>
                </a:cxn>
                <a:cxn ang="0">
                  <a:pos x="927" y="173"/>
                </a:cxn>
                <a:cxn ang="0">
                  <a:pos x="945" y="137"/>
                </a:cxn>
                <a:cxn ang="0">
                  <a:pos x="951" y="125"/>
                </a:cxn>
                <a:cxn ang="0">
                  <a:pos x="951" y="119"/>
                </a:cxn>
                <a:cxn ang="0">
                  <a:pos x="969" y="0"/>
                </a:cxn>
                <a:cxn ang="0">
                  <a:pos x="945" y="47"/>
                </a:cxn>
                <a:cxn ang="0">
                  <a:pos x="783" y="113"/>
                </a:cxn>
                <a:cxn ang="0">
                  <a:pos x="706" y="161"/>
                </a:cxn>
                <a:cxn ang="0">
                  <a:pos x="460" y="233"/>
                </a:cxn>
                <a:cxn ang="0">
                  <a:pos x="281" y="287"/>
                </a:cxn>
                <a:cxn ang="0">
                  <a:pos x="173" y="293"/>
                </a:cxn>
                <a:cxn ang="0">
                  <a:pos x="12" y="485"/>
                </a:cxn>
                <a:cxn ang="0">
                  <a:pos x="0" y="509"/>
                </a:cxn>
                <a:cxn ang="0">
                  <a:pos x="0" y="1186"/>
                </a:cxn>
                <a:cxn ang="0">
                  <a:pos x="96" y="1180"/>
                </a:cxn>
                <a:cxn ang="0">
                  <a:pos x="323" y="1186"/>
                </a:cxn>
                <a:cxn ang="0">
                  <a:pos x="323" y="1186"/>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w="9525">
              <a:noFill/>
              <a:round/>
              <a:headEnd/>
              <a:tailEnd/>
            </a:ln>
          </p:spPr>
          <p:txBody>
            <a:bodyPr/>
            <a:lstStyle/>
            <a:p>
              <a:endParaRPr lang="en-US"/>
            </a:p>
          </p:txBody>
        </p:sp>
        <p:sp>
          <p:nvSpPr>
            <p:cNvPr id="69639" name="Freeform 7"/>
            <p:cNvSpPr>
              <a:spLocks/>
            </p:cNvSpPr>
            <p:nvPr/>
          </p:nvSpPr>
          <p:spPr bwMode="hidden">
            <a:xfrm>
              <a:off x="3188" y="1"/>
              <a:ext cx="2570" cy="2266"/>
            </a:xfrm>
            <a:custGeom>
              <a:avLst/>
              <a:gdLst/>
              <a:ahLst/>
              <a:cxnLst>
                <a:cxn ang="0">
                  <a:pos x="859" y="612"/>
                </a:cxn>
                <a:cxn ang="0">
                  <a:pos x="1087" y="853"/>
                </a:cxn>
                <a:cxn ang="0">
                  <a:pos x="961" y="913"/>
                </a:cxn>
                <a:cxn ang="0">
                  <a:pos x="786" y="883"/>
                </a:cxn>
                <a:cxn ang="0">
                  <a:pos x="450" y="931"/>
                </a:cxn>
                <a:cxn ang="0">
                  <a:pos x="150" y="1075"/>
                </a:cxn>
                <a:cxn ang="0">
                  <a:pos x="78" y="1165"/>
                </a:cxn>
                <a:cxn ang="0">
                  <a:pos x="361" y="1256"/>
                </a:cxn>
                <a:cxn ang="0">
                  <a:pos x="444" y="1316"/>
                </a:cxn>
                <a:cxn ang="0">
                  <a:pos x="697" y="1400"/>
                </a:cxn>
                <a:cxn ang="0">
                  <a:pos x="1026" y="1346"/>
                </a:cxn>
                <a:cxn ang="0">
                  <a:pos x="991" y="1412"/>
                </a:cxn>
                <a:cxn ang="0">
                  <a:pos x="804" y="1574"/>
                </a:cxn>
                <a:cxn ang="0">
                  <a:pos x="726" y="1718"/>
                </a:cxn>
                <a:cxn ang="0">
                  <a:pos x="768" y="1742"/>
                </a:cxn>
                <a:cxn ang="0">
                  <a:pos x="865" y="1693"/>
                </a:cxn>
                <a:cxn ang="0">
                  <a:pos x="991" y="1699"/>
                </a:cxn>
                <a:cxn ang="0">
                  <a:pos x="1135" y="1627"/>
                </a:cxn>
                <a:cxn ang="0">
                  <a:pos x="1183" y="1669"/>
                </a:cxn>
                <a:cxn ang="0">
                  <a:pos x="1399" y="1436"/>
                </a:cxn>
                <a:cxn ang="0">
                  <a:pos x="1615" y="1334"/>
                </a:cxn>
                <a:cxn ang="0">
                  <a:pos x="1645" y="1370"/>
                </a:cxn>
                <a:cxn ang="0">
                  <a:pos x="1681" y="1430"/>
                </a:cxn>
                <a:cxn ang="0">
                  <a:pos x="1699" y="1466"/>
                </a:cxn>
                <a:cxn ang="0">
                  <a:pos x="1747" y="1550"/>
                </a:cxn>
                <a:cxn ang="0">
                  <a:pos x="1772" y="1586"/>
                </a:cxn>
                <a:cxn ang="0">
                  <a:pos x="2124" y="2248"/>
                </a:cxn>
                <a:cxn ang="0">
                  <a:pos x="1693" y="1322"/>
                </a:cxn>
                <a:cxn ang="0">
                  <a:pos x="1861" y="1165"/>
                </a:cxn>
                <a:cxn ang="0">
                  <a:pos x="2173" y="1099"/>
                </a:cxn>
                <a:cxn ang="0">
                  <a:pos x="2390" y="1009"/>
                </a:cxn>
                <a:cxn ang="0">
                  <a:pos x="2570" y="805"/>
                </a:cxn>
                <a:cxn ang="0">
                  <a:pos x="2342" y="781"/>
                </a:cxn>
                <a:cxn ang="0">
                  <a:pos x="2114" y="763"/>
                </a:cxn>
                <a:cxn ang="0">
                  <a:pos x="2408" y="433"/>
                </a:cxn>
                <a:cxn ang="0">
                  <a:pos x="2426" y="421"/>
                </a:cxn>
                <a:cxn ang="0">
                  <a:pos x="2474" y="379"/>
                </a:cxn>
                <a:cxn ang="0">
                  <a:pos x="2492" y="355"/>
                </a:cxn>
                <a:cxn ang="0">
                  <a:pos x="2474" y="337"/>
                </a:cxn>
                <a:cxn ang="0">
                  <a:pos x="2474" y="271"/>
                </a:cxn>
                <a:cxn ang="0">
                  <a:pos x="2492" y="192"/>
                </a:cxn>
                <a:cxn ang="0">
                  <a:pos x="2504" y="132"/>
                </a:cxn>
                <a:cxn ang="0">
                  <a:pos x="2492" y="36"/>
                </a:cxn>
                <a:cxn ang="0">
                  <a:pos x="2492" y="24"/>
                </a:cxn>
                <a:cxn ang="0">
                  <a:pos x="2102" y="0"/>
                </a:cxn>
                <a:cxn ang="0">
                  <a:pos x="1909" y="90"/>
                </a:cxn>
                <a:cxn ang="0">
                  <a:pos x="1747" y="535"/>
                </a:cxn>
                <a:cxn ang="0">
                  <a:pos x="1711" y="469"/>
                </a:cxn>
                <a:cxn ang="0">
                  <a:pos x="1633" y="144"/>
                </a:cxn>
                <a:cxn ang="0">
                  <a:pos x="1579" y="0"/>
                </a:cxn>
                <a:cxn ang="0">
                  <a:pos x="738" y="186"/>
                </a:cxn>
                <a:cxn ang="0">
                  <a:pos x="756" y="46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w="9525">
              <a:noFill/>
              <a:round/>
              <a:headEnd/>
              <a:tailEnd/>
            </a:ln>
          </p:spPr>
          <p:txBody>
            <a:bodyPr/>
            <a:lstStyle/>
            <a:p>
              <a:endParaRPr lang="en-US"/>
            </a:p>
          </p:txBody>
        </p:sp>
        <p:sp>
          <p:nvSpPr>
            <p:cNvPr id="69640" name="Freeform 8"/>
            <p:cNvSpPr>
              <a:spLocks/>
            </p:cNvSpPr>
            <p:nvPr/>
          </p:nvSpPr>
          <p:spPr bwMode="hidden">
            <a:xfrm>
              <a:off x="3525" y="1"/>
              <a:ext cx="2185" cy="1508"/>
            </a:xfrm>
            <a:custGeom>
              <a:avLst/>
              <a:gdLst/>
              <a:ahLst/>
              <a:cxnLst>
                <a:cxn ang="0">
                  <a:pos x="1034" y="767"/>
                </a:cxn>
                <a:cxn ang="0">
                  <a:pos x="1190" y="1235"/>
                </a:cxn>
                <a:cxn ang="0">
                  <a:pos x="956" y="1193"/>
                </a:cxn>
                <a:cxn ang="0">
                  <a:pos x="723" y="1127"/>
                </a:cxn>
                <a:cxn ang="0">
                  <a:pos x="442" y="1109"/>
                </a:cxn>
                <a:cxn ang="0">
                  <a:pos x="0" y="1079"/>
                </a:cxn>
                <a:cxn ang="0">
                  <a:pos x="30" y="1115"/>
                </a:cxn>
                <a:cxn ang="0">
                  <a:pos x="496" y="1133"/>
                </a:cxn>
                <a:cxn ang="0">
                  <a:pos x="777" y="1187"/>
                </a:cxn>
                <a:cxn ang="0">
                  <a:pos x="1130" y="1301"/>
                </a:cxn>
                <a:cxn ang="0">
                  <a:pos x="1070" y="1319"/>
                </a:cxn>
                <a:cxn ang="0">
                  <a:pos x="711" y="1505"/>
                </a:cxn>
                <a:cxn ang="0">
                  <a:pos x="765" y="1481"/>
                </a:cxn>
                <a:cxn ang="0">
                  <a:pos x="861" y="1439"/>
                </a:cxn>
                <a:cxn ang="0">
                  <a:pos x="1022" y="1355"/>
                </a:cxn>
                <a:cxn ang="0">
                  <a:pos x="1214" y="1295"/>
                </a:cxn>
                <a:cxn ang="0">
                  <a:pos x="1267" y="1223"/>
                </a:cxn>
                <a:cxn ang="0">
                  <a:pos x="1632" y="1043"/>
                </a:cxn>
                <a:cxn ang="0">
                  <a:pos x="1931" y="953"/>
                </a:cxn>
                <a:cxn ang="0">
                  <a:pos x="2176" y="821"/>
                </a:cxn>
                <a:cxn ang="0">
                  <a:pos x="1961" y="911"/>
                </a:cxn>
                <a:cxn ang="0">
                  <a:pos x="1656" y="989"/>
                </a:cxn>
                <a:cxn ang="0">
                  <a:pos x="1339" y="1151"/>
                </a:cxn>
                <a:cxn ang="0">
                  <a:pos x="1501" y="905"/>
                </a:cxn>
                <a:cxn ang="0">
                  <a:pos x="1620" y="545"/>
                </a:cxn>
                <a:cxn ang="0">
                  <a:pos x="1740" y="372"/>
                </a:cxn>
                <a:cxn ang="0">
                  <a:pos x="1979" y="60"/>
                </a:cxn>
                <a:cxn ang="0">
                  <a:pos x="2003" y="0"/>
                </a:cxn>
                <a:cxn ang="0">
                  <a:pos x="1973" y="0"/>
                </a:cxn>
                <a:cxn ang="0">
                  <a:pos x="1596" y="480"/>
                </a:cxn>
                <a:cxn ang="0">
                  <a:pos x="1477" y="887"/>
                </a:cxn>
                <a:cxn ang="0">
                  <a:pos x="1255" y="1175"/>
                </a:cxn>
                <a:cxn ang="0">
                  <a:pos x="1130" y="905"/>
                </a:cxn>
                <a:cxn ang="0">
                  <a:pos x="1010" y="540"/>
                </a:cxn>
                <a:cxn ang="0">
                  <a:pos x="885" y="222"/>
                </a:cxn>
                <a:cxn ang="0">
                  <a:pos x="789" y="0"/>
                </a:cxn>
                <a:cxn ang="0">
                  <a:pos x="753" y="0"/>
                </a:cxn>
                <a:cxn ang="0">
                  <a:pos x="903" y="354"/>
                </a:cxn>
                <a:cxn ang="0">
                  <a:pos x="1034" y="767"/>
                </a:cxn>
                <a:cxn ang="0">
                  <a:pos x="1034" y="767"/>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US"/>
            </a:p>
          </p:txBody>
        </p:sp>
        <p:sp>
          <p:nvSpPr>
            <p:cNvPr id="69641" name="Freeform 9"/>
            <p:cNvSpPr>
              <a:spLocks/>
            </p:cNvSpPr>
            <p:nvPr/>
          </p:nvSpPr>
          <p:spPr bwMode="hidden">
            <a:xfrm>
              <a:off x="0" y="649"/>
              <a:ext cx="816" cy="806"/>
            </a:xfrm>
            <a:custGeom>
              <a:avLst/>
              <a:gdLst/>
              <a:ahLst/>
              <a:cxnLst>
                <a:cxn ang="0">
                  <a:pos x="161" y="564"/>
                </a:cxn>
                <a:cxn ang="0">
                  <a:pos x="329" y="438"/>
                </a:cxn>
                <a:cxn ang="0">
                  <a:pos x="646" y="216"/>
                </a:cxn>
                <a:cxn ang="0">
                  <a:pos x="813" y="0"/>
                </a:cxn>
                <a:cxn ang="0">
                  <a:pos x="676" y="150"/>
                </a:cxn>
                <a:cxn ang="0">
                  <a:pos x="144" y="504"/>
                </a:cxn>
                <a:cxn ang="0">
                  <a:pos x="0" y="732"/>
                </a:cxn>
                <a:cxn ang="0">
                  <a:pos x="0" y="804"/>
                </a:cxn>
                <a:cxn ang="0">
                  <a:pos x="161" y="564"/>
                </a:cxn>
                <a:cxn ang="0">
                  <a:pos x="161" y="564"/>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US"/>
            </a:p>
          </p:txBody>
        </p:sp>
        <p:sp>
          <p:nvSpPr>
            <p:cNvPr id="69642" name="Freeform 10"/>
            <p:cNvSpPr>
              <a:spLocks/>
            </p:cNvSpPr>
            <p:nvPr/>
          </p:nvSpPr>
          <p:spPr bwMode="hidden">
            <a:xfrm>
              <a:off x="0" y="1545"/>
              <a:ext cx="762" cy="107"/>
            </a:xfrm>
            <a:custGeom>
              <a:avLst/>
              <a:gdLst/>
              <a:ahLst/>
              <a:cxnLst>
                <a:cxn ang="0">
                  <a:pos x="460" y="66"/>
                </a:cxn>
                <a:cxn ang="0">
                  <a:pos x="759" y="0"/>
                </a:cxn>
                <a:cxn ang="0">
                  <a:pos x="496" y="36"/>
                </a:cxn>
                <a:cxn ang="0">
                  <a:pos x="138" y="48"/>
                </a:cxn>
                <a:cxn ang="0">
                  <a:pos x="0" y="78"/>
                </a:cxn>
                <a:cxn ang="0">
                  <a:pos x="0" y="107"/>
                </a:cxn>
                <a:cxn ang="0">
                  <a:pos x="96" y="89"/>
                </a:cxn>
                <a:cxn ang="0">
                  <a:pos x="460" y="66"/>
                </a:cxn>
                <a:cxn ang="0">
                  <a:pos x="460" y="66"/>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US"/>
            </a:p>
          </p:txBody>
        </p:sp>
        <p:sp>
          <p:nvSpPr>
            <p:cNvPr id="69643" name="Freeform 11"/>
            <p:cNvSpPr>
              <a:spLocks/>
            </p:cNvSpPr>
            <p:nvPr/>
          </p:nvSpPr>
          <p:spPr bwMode="hidden">
            <a:xfrm>
              <a:off x="2314" y="3431"/>
              <a:ext cx="3182" cy="745"/>
            </a:xfrm>
            <a:custGeom>
              <a:avLst/>
              <a:gdLst/>
              <a:ahLst/>
              <a:cxnLst>
                <a:cxn ang="0">
                  <a:pos x="1387" y="239"/>
                </a:cxn>
                <a:cxn ang="0">
                  <a:pos x="1734" y="233"/>
                </a:cxn>
                <a:cxn ang="0">
                  <a:pos x="2087" y="251"/>
                </a:cxn>
                <a:cxn ang="0">
                  <a:pos x="2505" y="233"/>
                </a:cxn>
                <a:cxn ang="0">
                  <a:pos x="3169" y="204"/>
                </a:cxn>
                <a:cxn ang="0">
                  <a:pos x="3115" y="186"/>
                </a:cxn>
                <a:cxn ang="0">
                  <a:pos x="2422" y="221"/>
                </a:cxn>
                <a:cxn ang="0">
                  <a:pos x="2003" y="221"/>
                </a:cxn>
                <a:cxn ang="0">
                  <a:pos x="1459" y="186"/>
                </a:cxn>
                <a:cxn ang="0">
                  <a:pos x="1543" y="168"/>
                </a:cxn>
                <a:cxn ang="0">
                  <a:pos x="2039" y="0"/>
                </a:cxn>
                <a:cxn ang="0">
                  <a:pos x="1961" y="24"/>
                </a:cxn>
                <a:cxn ang="0">
                  <a:pos x="1836" y="66"/>
                </a:cxn>
                <a:cxn ang="0">
                  <a:pos x="1602" y="138"/>
                </a:cxn>
                <a:cxn ang="0">
                  <a:pos x="1339" y="198"/>
                </a:cxn>
                <a:cxn ang="0">
                  <a:pos x="1268" y="251"/>
                </a:cxn>
                <a:cxn ang="0">
                  <a:pos x="765" y="413"/>
                </a:cxn>
                <a:cxn ang="0">
                  <a:pos x="335" y="503"/>
                </a:cxn>
                <a:cxn ang="0">
                  <a:pos x="0" y="617"/>
                </a:cxn>
                <a:cxn ang="0">
                  <a:pos x="299" y="539"/>
                </a:cxn>
                <a:cxn ang="0">
                  <a:pos x="735" y="449"/>
                </a:cxn>
                <a:cxn ang="0">
                  <a:pos x="1178" y="311"/>
                </a:cxn>
                <a:cxn ang="0">
                  <a:pos x="981" y="491"/>
                </a:cxn>
                <a:cxn ang="0">
                  <a:pos x="867" y="743"/>
                </a:cxn>
                <a:cxn ang="0">
                  <a:pos x="861" y="743"/>
                </a:cxn>
                <a:cxn ang="0">
                  <a:pos x="933" y="743"/>
                </a:cxn>
                <a:cxn ang="0">
                  <a:pos x="1022" y="497"/>
                </a:cxn>
                <a:cxn ang="0">
                  <a:pos x="1297" y="281"/>
                </a:cxn>
                <a:cxn ang="0">
                  <a:pos x="1531" y="449"/>
                </a:cxn>
                <a:cxn ang="0">
                  <a:pos x="1770" y="677"/>
                </a:cxn>
                <a:cxn ang="0">
                  <a:pos x="1854" y="743"/>
                </a:cxn>
                <a:cxn ang="0">
                  <a:pos x="1919" y="743"/>
                </a:cxn>
                <a:cxn ang="0">
                  <a:pos x="1692" y="527"/>
                </a:cxn>
                <a:cxn ang="0">
                  <a:pos x="1387" y="239"/>
                </a:cxn>
                <a:cxn ang="0">
                  <a:pos x="1387" y="23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w="9525">
              <a:noFill/>
              <a:round/>
              <a:headEnd/>
              <a:tailEnd/>
            </a:ln>
          </p:spPr>
          <p:txBody>
            <a:bodyPr/>
            <a:lstStyle/>
            <a:p>
              <a:endParaRPr lang="en-US"/>
            </a:p>
          </p:txBody>
        </p:sp>
        <p:sp>
          <p:nvSpPr>
            <p:cNvPr id="69644" name="Rectangle 12"/>
            <p:cNvSpPr>
              <a:spLocks noChangeArrowheads="1"/>
            </p:cNvSpPr>
            <p:nvPr/>
          </p:nvSpPr>
          <p:spPr bwMode="hidden">
            <a:xfrm>
              <a:off x="192" y="127"/>
              <a:ext cx="1" cy="1"/>
            </a:xfrm>
            <a:prstGeom prst="rect">
              <a:avLst/>
            </a:prstGeom>
            <a:solidFill>
              <a:srgbClr val="9A1E8D"/>
            </a:solidFill>
            <a:ln w="9525">
              <a:noFill/>
              <a:miter lim="800000"/>
              <a:headEnd/>
              <a:tailEnd/>
            </a:ln>
          </p:spPr>
          <p:txBody>
            <a:bodyPr/>
            <a:lstStyle/>
            <a:p>
              <a:endParaRPr lang="en-US"/>
            </a:p>
          </p:txBody>
        </p:sp>
        <p:sp>
          <p:nvSpPr>
            <p:cNvPr id="69645" name="Rectangle 13"/>
            <p:cNvSpPr>
              <a:spLocks noChangeArrowheads="1"/>
            </p:cNvSpPr>
            <p:nvPr/>
          </p:nvSpPr>
          <p:spPr bwMode="hidden">
            <a:xfrm>
              <a:off x="204" y="131"/>
              <a:ext cx="1" cy="1"/>
            </a:xfrm>
            <a:prstGeom prst="rect">
              <a:avLst/>
            </a:prstGeom>
            <a:solidFill>
              <a:srgbClr val="9A1E8D"/>
            </a:solidFill>
            <a:ln w="9525">
              <a:noFill/>
              <a:miter lim="800000"/>
              <a:headEnd/>
              <a:tailEnd/>
            </a:ln>
          </p:spPr>
          <p:txBody>
            <a:bodyPr/>
            <a:lstStyle/>
            <a:p>
              <a:endParaRPr lang="en-US"/>
            </a:p>
          </p:txBody>
        </p:sp>
        <p:sp>
          <p:nvSpPr>
            <p:cNvPr id="69646" name="Freeform 14"/>
            <p:cNvSpPr>
              <a:spLocks/>
            </p:cNvSpPr>
            <p:nvPr/>
          </p:nvSpPr>
          <p:spPr bwMode="hidden">
            <a:xfrm>
              <a:off x="0" y="4032"/>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endParaRPr lang="en-US"/>
            </a:p>
          </p:txBody>
        </p:sp>
        <p:sp>
          <p:nvSpPr>
            <p:cNvPr id="69647" name="Freeform 15"/>
            <p:cNvSpPr>
              <a:spLocks/>
            </p:cNvSpPr>
            <p:nvPr/>
          </p:nvSpPr>
          <p:spPr bwMode="hidden">
            <a:xfrm>
              <a:off x="0" y="4032"/>
              <a:ext cx="5760" cy="336"/>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endParaRPr lang="en-US"/>
            </a:p>
          </p:txBody>
        </p:sp>
        <p:sp>
          <p:nvSpPr>
            <p:cNvPr id="69648" name="Freeform 16"/>
            <p:cNvSpPr>
              <a:spLocks/>
            </p:cNvSpPr>
            <p:nvPr/>
          </p:nvSpPr>
          <p:spPr bwMode="hidden">
            <a:xfrm>
              <a:off x="0" y="0"/>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w="9525">
              <a:noFill/>
              <a:round/>
              <a:headEnd/>
              <a:tailEnd/>
            </a:ln>
          </p:spPr>
          <p:txBody>
            <a:bodyPr/>
            <a:lstStyle/>
            <a:p>
              <a:endParaRPr lang="en-US"/>
            </a:p>
          </p:txBody>
        </p:sp>
        <p:sp>
          <p:nvSpPr>
            <p:cNvPr id="69649" name="Freeform 17"/>
            <p:cNvSpPr>
              <a:spLocks/>
            </p:cNvSpPr>
            <p:nvPr/>
          </p:nvSpPr>
          <p:spPr bwMode="hidden">
            <a:xfrm>
              <a:off x="509" y="229"/>
              <a:ext cx="3188" cy="2024"/>
            </a:xfrm>
            <a:custGeom>
              <a:avLst/>
              <a:gdLst/>
              <a:ahLst/>
              <a:cxnLst>
                <a:cxn ang="0">
                  <a:pos x="871" y="1423"/>
                </a:cxn>
                <a:cxn ang="0">
                  <a:pos x="907" y="1393"/>
                </a:cxn>
                <a:cxn ang="0">
                  <a:pos x="991" y="1320"/>
                </a:cxn>
                <a:cxn ang="0">
                  <a:pos x="1033" y="1297"/>
                </a:cxn>
                <a:cxn ang="0">
                  <a:pos x="1086" y="1249"/>
                </a:cxn>
                <a:cxn ang="0">
                  <a:pos x="1123" y="1219"/>
                </a:cxn>
                <a:cxn ang="0">
                  <a:pos x="1057" y="1153"/>
                </a:cxn>
                <a:cxn ang="0">
                  <a:pos x="877" y="1021"/>
                </a:cxn>
                <a:cxn ang="0">
                  <a:pos x="655" y="907"/>
                </a:cxn>
                <a:cxn ang="0">
                  <a:pos x="655" y="846"/>
                </a:cxn>
                <a:cxn ang="0">
                  <a:pos x="643" y="708"/>
                </a:cxn>
                <a:cxn ang="0">
                  <a:pos x="552" y="642"/>
                </a:cxn>
                <a:cxn ang="0">
                  <a:pos x="510" y="570"/>
                </a:cxn>
                <a:cxn ang="0">
                  <a:pos x="637" y="564"/>
                </a:cxn>
                <a:cxn ang="0">
                  <a:pos x="763" y="570"/>
                </a:cxn>
                <a:cxn ang="0">
                  <a:pos x="1091" y="850"/>
                </a:cxn>
                <a:cxn ang="0">
                  <a:pos x="1009" y="566"/>
                </a:cxn>
                <a:cxn ang="0">
                  <a:pos x="1054" y="265"/>
                </a:cxn>
                <a:cxn ang="0">
                  <a:pos x="1249" y="0"/>
                </a:cxn>
                <a:cxn ang="0">
                  <a:pos x="1466" y="292"/>
                </a:cxn>
                <a:cxn ang="0">
                  <a:pos x="1475" y="548"/>
                </a:cxn>
                <a:cxn ang="0">
                  <a:pos x="1567" y="630"/>
                </a:cxn>
                <a:cxn ang="0">
                  <a:pos x="1795" y="365"/>
                </a:cxn>
                <a:cxn ang="0">
                  <a:pos x="2245" y="150"/>
                </a:cxn>
                <a:cxn ang="0">
                  <a:pos x="2618" y="180"/>
                </a:cxn>
                <a:cxn ang="0">
                  <a:pos x="3050" y="150"/>
                </a:cxn>
                <a:cxn ang="0">
                  <a:pos x="3140" y="210"/>
                </a:cxn>
                <a:cxn ang="0">
                  <a:pos x="2990" y="210"/>
                </a:cxn>
                <a:cxn ang="0">
                  <a:pos x="2834" y="377"/>
                </a:cxn>
                <a:cxn ang="0">
                  <a:pos x="2702" y="648"/>
                </a:cxn>
                <a:cxn ang="0">
                  <a:pos x="2582" y="828"/>
                </a:cxn>
                <a:cxn ang="0">
                  <a:pos x="2234" y="1009"/>
                </a:cxn>
                <a:cxn ang="0">
                  <a:pos x="1963" y="1075"/>
                </a:cxn>
                <a:cxn ang="0">
                  <a:pos x="2257" y="1111"/>
                </a:cxn>
                <a:cxn ang="0">
                  <a:pos x="2600" y="1207"/>
                </a:cxn>
                <a:cxn ang="0">
                  <a:pos x="2894" y="1441"/>
                </a:cxn>
                <a:cxn ang="0">
                  <a:pos x="3122" y="1555"/>
                </a:cxn>
                <a:cxn ang="0">
                  <a:pos x="3032" y="1585"/>
                </a:cxn>
                <a:cxn ang="0">
                  <a:pos x="3008" y="1591"/>
                </a:cxn>
                <a:cxn ang="0">
                  <a:pos x="2960" y="1597"/>
                </a:cxn>
                <a:cxn ang="0">
                  <a:pos x="2882" y="1609"/>
                </a:cxn>
                <a:cxn ang="0">
                  <a:pos x="2846" y="1609"/>
                </a:cxn>
                <a:cxn ang="0">
                  <a:pos x="2774" y="1615"/>
                </a:cxn>
                <a:cxn ang="0">
                  <a:pos x="2726" y="1621"/>
                </a:cxn>
                <a:cxn ang="0">
                  <a:pos x="2708" y="1621"/>
                </a:cxn>
                <a:cxn ang="0">
                  <a:pos x="2594" y="1657"/>
                </a:cxn>
                <a:cxn ang="0">
                  <a:pos x="2533" y="1663"/>
                </a:cxn>
                <a:cxn ang="0">
                  <a:pos x="2444" y="1675"/>
                </a:cxn>
                <a:cxn ang="0">
                  <a:pos x="2378" y="1687"/>
                </a:cxn>
                <a:cxn ang="0">
                  <a:pos x="2360" y="1705"/>
                </a:cxn>
                <a:cxn ang="0">
                  <a:pos x="2305" y="1687"/>
                </a:cxn>
                <a:cxn ang="0">
                  <a:pos x="2263" y="1663"/>
                </a:cxn>
                <a:cxn ang="0">
                  <a:pos x="2017" y="1585"/>
                </a:cxn>
                <a:cxn ang="0">
                  <a:pos x="1711" y="1453"/>
                </a:cxn>
                <a:cxn ang="0">
                  <a:pos x="1880" y="1844"/>
                </a:cxn>
                <a:cxn ang="0">
                  <a:pos x="1771" y="1922"/>
                </a:cxn>
                <a:cxn ang="0">
                  <a:pos x="1531" y="1753"/>
                </a:cxn>
                <a:cxn ang="0">
                  <a:pos x="1411" y="1477"/>
                </a:cxn>
                <a:cxn ang="0">
                  <a:pos x="1219" y="1291"/>
                </a:cxn>
                <a:cxn ang="0">
                  <a:pos x="127" y="2006"/>
                </a:cxn>
                <a:cxn ang="0">
                  <a:pos x="865" y="1429"/>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w="9525">
              <a:noFill/>
              <a:round/>
              <a:headEnd/>
              <a:tailEnd/>
            </a:ln>
          </p:spPr>
          <p:txBody>
            <a:bodyPr/>
            <a:lstStyle/>
            <a:p>
              <a:endParaRPr lang="en-US"/>
            </a:p>
          </p:txBody>
        </p:sp>
        <p:sp>
          <p:nvSpPr>
            <p:cNvPr id="69650" name="Freeform 18"/>
            <p:cNvSpPr>
              <a:spLocks/>
            </p:cNvSpPr>
            <p:nvPr/>
          </p:nvSpPr>
          <p:spPr bwMode="hidden">
            <a:xfrm>
              <a:off x="1344" y="293"/>
              <a:ext cx="2144" cy="1787"/>
            </a:xfrm>
            <a:custGeom>
              <a:avLst/>
              <a:gdLst/>
              <a:ahLst/>
              <a:cxnLst>
                <a:cxn ang="0">
                  <a:pos x="318" y="1078"/>
                </a:cxn>
                <a:cxn ang="0">
                  <a:pos x="217" y="928"/>
                </a:cxn>
                <a:cxn ang="0">
                  <a:pos x="102" y="808"/>
                </a:cxn>
                <a:cxn ang="0">
                  <a:pos x="36" y="742"/>
                </a:cxn>
                <a:cxn ang="0">
                  <a:pos x="0" y="700"/>
                </a:cxn>
                <a:cxn ang="0">
                  <a:pos x="270" y="958"/>
                </a:cxn>
                <a:cxn ang="0">
                  <a:pos x="294" y="1006"/>
                </a:cxn>
                <a:cxn ang="0">
                  <a:pos x="367" y="670"/>
                </a:cxn>
                <a:cxn ang="0">
                  <a:pos x="379" y="411"/>
                </a:cxn>
                <a:cxn ang="0">
                  <a:pos x="347" y="118"/>
                </a:cxn>
                <a:cxn ang="0">
                  <a:pos x="393" y="0"/>
                </a:cxn>
                <a:cxn ang="0">
                  <a:pos x="397" y="357"/>
                </a:cxn>
                <a:cxn ang="0">
                  <a:pos x="421" y="609"/>
                </a:cxn>
                <a:cxn ang="0">
                  <a:pos x="385" y="826"/>
                </a:cxn>
                <a:cxn ang="0">
                  <a:pos x="385" y="1036"/>
                </a:cxn>
                <a:cxn ang="0">
                  <a:pos x="877" y="784"/>
                </a:cxn>
                <a:cxn ang="0">
                  <a:pos x="1309" y="555"/>
                </a:cxn>
                <a:cxn ang="0">
                  <a:pos x="1802" y="249"/>
                </a:cxn>
                <a:cxn ang="0">
                  <a:pos x="2096" y="69"/>
                </a:cxn>
                <a:cxn ang="0">
                  <a:pos x="1814" y="279"/>
                </a:cxn>
                <a:cxn ang="0">
                  <a:pos x="1453" y="501"/>
                </a:cxn>
                <a:cxn ang="0">
                  <a:pos x="1123" y="700"/>
                </a:cxn>
                <a:cxn ang="0">
                  <a:pos x="739" y="898"/>
                </a:cxn>
                <a:cxn ang="0">
                  <a:pos x="463" y="1084"/>
                </a:cxn>
                <a:cxn ang="0">
                  <a:pos x="817" y="1193"/>
                </a:cxn>
                <a:cxn ang="0">
                  <a:pos x="1285" y="1187"/>
                </a:cxn>
                <a:cxn ang="0">
                  <a:pos x="1916" y="1396"/>
                </a:cxn>
                <a:cxn ang="0">
                  <a:pos x="2144" y="1420"/>
                </a:cxn>
                <a:cxn ang="0">
                  <a:pos x="1814" y="1408"/>
                </a:cxn>
                <a:cxn ang="0">
                  <a:pos x="1435" y="1288"/>
                </a:cxn>
                <a:cxn ang="0">
                  <a:pos x="1219" y="1229"/>
                </a:cxn>
                <a:cxn ang="0">
                  <a:pos x="799" y="1223"/>
                </a:cxn>
                <a:cxn ang="0">
                  <a:pos x="505" y="1145"/>
                </a:cxn>
                <a:cxn ang="0">
                  <a:pos x="733" y="1378"/>
                </a:cxn>
                <a:cxn ang="0">
                  <a:pos x="877" y="1619"/>
                </a:cxn>
                <a:cxn ang="0">
                  <a:pos x="1009" y="1787"/>
                </a:cxn>
                <a:cxn ang="0">
                  <a:pos x="817" y="1607"/>
                </a:cxn>
                <a:cxn ang="0">
                  <a:pos x="673" y="1372"/>
                </a:cxn>
                <a:cxn ang="0">
                  <a:pos x="415" y="1109"/>
                </a:cxn>
                <a:cxn ang="0">
                  <a:pos x="318" y="1078"/>
                </a:cxn>
                <a:cxn ang="0">
                  <a:pos x="318" y="1078"/>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US"/>
            </a:p>
          </p:txBody>
        </p:sp>
        <p:sp>
          <p:nvSpPr>
            <p:cNvPr id="69651" name="Freeform 19"/>
            <p:cNvSpPr>
              <a:spLocks/>
            </p:cNvSpPr>
            <p:nvPr/>
          </p:nvSpPr>
          <p:spPr bwMode="hidden">
            <a:xfrm>
              <a:off x="2932" y="1728"/>
              <a:ext cx="2828" cy="2366"/>
            </a:xfrm>
            <a:custGeom>
              <a:avLst/>
              <a:gdLst/>
              <a:ahLst/>
              <a:cxnLst>
                <a:cxn ang="0">
                  <a:pos x="1814" y="606"/>
                </a:cxn>
                <a:cxn ang="0">
                  <a:pos x="1615" y="252"/>
                </a:cxn>
                <a:cxn ang="0">
                  <a:pos x="1345" y="132"/>
                </a:cxn>
                <a:cxn ang="0">
                  <a:pos x="1381" y="492"/>
                </a:cxn>
                <a:cxn ang="0">
                  <a:pos x="955" y="221"/>
                </a:cxn>
                <a:cxn ang="0">
                  <a:pos x="877" y="161"/>
                </a:cxn>
                <a:cxn ang="0">
                  <a:pos x="841" y="167"/>
                </a:cxn>
                <a:cxn ang="0">
                  <a:pos x="720" y="161"/>
                </a:cxn>
                <a:cxn ang="0">
                  <a:pos x="613" y="144"/>
                </a:cxn>
                <a:cxn ang="0">
                  <a:pos x="492" y="161"/>
                </a:cxn>
                <a:cxn ang="0">
                  <a:pos x="432" y="150"/>
                </a:cxn>
                <a:cxn ang="0">
                  <a:pos x="342" y="138"/>
                </a:cxn>
                <a:cxn ang="0">
                  <a:pos x="246" y="126"/>
                </a:cxn>
                <a:cxn ang="0">
                  <a:pos x="174" y="114"/>
                </a:cxn>
                <a:cxn ang="0">
                  <a:pos x="216" y="240"/>
                </a:cxn>
                <a:cxn ang="0">
                  <a:pos x="607" y="588"/>
                </a:cxn>
                <a:cxn ang="0">
                  <a:pos x="1177" y="817"/>
                </a:cxn>
                <a:cxn ang="0">
                  <a:pos x="972" y="871"/>
                </a:cxn>
                <a:cxn ang="0">
                  <a:pos x="492" y="1111"/>
                </a:cxn>
                <a:cxn ang="0">
                  <a:pos x="276" y="1441"/>
                </a:cxn>
                <a:cxn ang="0">
                  <a:pos x="42" y="1441"/>
                </a:cxn>
                <a:cxn ang="0">
                  <a:pos x="367" y="1585"/>
                </a:cxn>
                <a:cxn ang="0">
                  <a:pos x="949" y="1712"/>
                </a:cxn>
                <a:cxn ang="0">
                  <a:pos x="1519" y="1537"/>
                </a:cxn>
                <a:cxn ang="0">
                  <a:pos x="1735" y="1513"/>
                </a:cxn>
                <a:cxn ang="0">
                  <a:pos x="1723" y="1802"/>
                </a:cxn>
                <a:cxn ang="0">
                  <a:pos x="2042" y="2229"/>
                </a:cxn>
                <a:cxn ang="0">
                  <a:pos x="2191" y="2133"/>
                </a:cxn>
                <a:cxn ang="0">
                  <a:pos x="2270" y="1970"/>
                </a:cxn>
                <a:cxn ang="0">
                  <a:pos x="2233" y="1573"/>
                </a:cxn>
                <a:cxn ang="0">
                  <a:pos x="2294" y="1483"/>
                </a:cxn>
                <a:cxn ang="0">
                  <a:pos x="2588" y="1688"/>
                </a:cxn>
                <a:cxn ang="0">
                  <a:pos x="2695" y="1682"/>
                </a:cxn>
                <a:cxn ang="0">
                  <a:pos x="2588" y="1543"/>
                </a:cxn>
                <a:cxn ang="0">
                  <a:pos x="2510" y="1357"/>
                </a:cxn>
                <a:cxn ang="0">
                  <a:pos x="2354" y="1184"/>
                </a:cxn>
                <a:cxn ang="0">
                  <a:pos x="2102" y="931"/>
                </a:cxn>
                <a:cxn ang="0">
                  <a:pos x="2137" y="907"/>
                </a:cxn>
                <a:cxn ang="0">
                  <a:pos x="2215" y="871"/>
                </a:cxn>
                <a:cxn ang="0">
                  <a:pos x="2324" y="817"/>
                </a:cxn>
                <a:cxn ang="0">
                  <a:pos x="2372" y="787"/>
                </a:cxn>
                <a:cxn ang="0">
                  <a:pos x="2078" y="865"/>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endParaRPr lang="en-US"/>
            </a:p>
          </p:txBody>
        </p:sp>
        <p:sp>
          <p:nvSpPr>
            <p:cNvPr id="69652" name="Freeform 20"/>
            <p:cNvSpPr>
              <a:spLocks/>
            </p:cNvSpPr>
            <p:nvPr/>
          </p:nvSpPr>
          <p:spPr bwMode="hidden">
            <a:xfrm>
              <a:off x="3160" y="1860"/>
              <a:ext cx="2162" cy="1934"/>
            </a:xfrm>
            <a:custGeom>
              <a:avLst/>
              <a:gdLst/>
              <a:ahLst/>
              <a:cxnLst>
                <a:cxn ang="0">
                  <a:pos x="1842" y="851"/>
                </a:cxn>
                <a:cxn ang="0">
                  <a:pos x="1937" y="1019"/>
                </a:cxn>
                <a:cxn ang="0">
                  <a:pos x="2051" y="1168"/>
                </a:cxn>
                <a:cxn ang="0">
                  <a:pos x="2117" y="1246"/>
                </a:cxn>
                <a:cxn ang="0">
                  <a:pos x="2153" y="1294"/>
                </a:cxn>
                <a:cxn ang="0">
                  <a:pos x="1889" y="977"/>
                </a:cxn>
                <a:cxn ang="0">
                  <a:pos x="1860" y="929"/>
                </a:cxn>
                <a:cxn ang="0">
                  <a:pos x="1782" y="1240"/>
                </a:cxn>
                <a:cxn ang="0">
                  <a:pos x="1770" y="1486"/>
                </a:cxn>
                <a:cxn ang="0">
                  <a:pos x="1818" y="1906"/>
                </a:cxn>
                <a:cxn ang="0">
                  <a:pos x="1788" y="1930"/>
                </a:cxn>
                <a:cxn ang="0">
                  <a:pos x="1746" y="1534"/>
                </a:cxn>
                <a:cxn ang="0">
                  <a:pos x="1728" y="1288"/>
                </a:cxn>
                <a:cxn ang="0">
                  <a:pos x="1764" y="1085"/>
                </a:cxn>
                <a:cxn ang="0">
                  <a:pos x="1770" y="875"/>
                </a:cxn>
                <a:cxn ang="0">
                  <a:pos x="1268" y="1007"/>
                </a:cxn>
                <a:cxn ang="0">
                  <a:pos x="825" y="1132"/>
                </a:cxn>
                <a:cxn ang="0">
                  <a:pos x="323" y="1312"/>
                </a:cxn>
                <a:cxn ang="0">
                  <a:pos x="18" y="1420"/>
                </a:cxn>
                <a:cxn ang="0">
                  <a:pos x="311" y="1282"/>
                </a:cxn>
                <a:cxn ang="0">
                  <a:pos x="682" y="1144"/>
                </a:cxn>
                <a:cxn ang="0">
                  <a:pos x="1022" y="1037"/>
                </a:cxn>
                <a:cxn ang="0">
                  <a:pos x="1411" y="929"/>
                </a:cxn>
                <a:cxn ang="0">
                  <a:pos x="1692" y="815"/>
                </a:cxn>
                <a:cxn ang="0">
                  <a:pos x="1333" y="623"/>
                </a:cxn>
                <a:cxn ang="0">
                  <a:pos x="861" y="515"/>
                </a:cxn>
                <a:cxn ang="0">
                  <a:pos x="227" y="161"/>
                </a:cxn>
                <a:cxn ang="0">
                  <a:pos x="0" y="83"/>
                </a:cxn>
                <a:cxn ang="0">
                  <a:pos x="329" y="179"/>
                </a:cxn>
                <a:cxn ang="0">
                  <a:pos x="712" y="383"/>
                </a:cxn>
                <a:cxn ang="0">
                  <a:pos x="933" y="491"/>
                </a:cxn>
                <a:cxn ang="0">
                  <a:pos x="1351" y="593"/>
                </a:cxn>
                <a:cxn ang="0">
                  <a:pos x="1650" y="743"/>
                </a:cxn>
                <a:cxn ang="0">
                  <a:pos x="1423" y="461"/>
                </a:cxn>
                <a:cxn ang="0">
                  <a:pos x="1286" y="191"/>
                </a:cxn>
                <a:cxn ang="0">
                  <a:pos x="1154" y="0"/>
                </a:cxn>
                <a:cxn ang="0">
                  <a:pos x="1339" y="215"/>
                </a:cxn>
                <a:cxn ang="0">
                  <a:pos x="1489" y="485"/>
                </a:cxn>
                <a:cxn ang="0">
                  <a:pos x="1746" y="803"/>
                </a:cxn>
                <a:cxn ang="0">
                  <a:pos x="1842" y="851"/>
                </a:cxn>
                <a:cxn ang="0">
                  <a:pos x="1842" y="85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US"/>
            </a:p>
          </p:txBody>
        </p:sp>
      </p:grpSp>
      <p:sp>
        <p:nvSpPr>
          <p:cNvPr id="69653" name="Rectangle 21"/>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9654" name="Rectangle 22"/>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9655" name="Rectangle 23"/>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ffectLst>
                  <a:outerShdw blurRad="38100" dist="38100" dir="2700000" algn="tl">
                    <a:srgbClr val="000000"/>
                  </a:outerShdw>
                </a:effectLst>
                <a:latin typeface="+mn-lt"/>
              </a:defRPr>
            </a:lvl1pPr>
          </a:lstStyle>
          <a:p>
            <a:fld id="{17EBD776-62EE-46DE-A3F1-8B525785438D}" type="datetimeFigureOut">
              <a:rPr lang="en-US"/>
              <a:pPr/>
              <a:t>3/28/2019</a:t>
            </a:fld>
            <a:endParaRPr lang="en-US"/>
          </a:p>
        </p:txBody>
      </p:sp>
      <p:sp>
        <p:nvSpPr>
          <p:cNvPr id="69656" name="Rectangle 2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ffectLst>
                  <a:outerShdw blurRad="38100" dist="38100" dir="2700000" algn="tl">
                    <a:srgbClr val="000000"/>
                  </a:outerShdw>
                </a:effectLst>
                <a:latin typeface="+mn-lt"/>
              </a:defRPr>
            </a:lvl1pPr>
          </a:lstStyle>
          <a:p>
            <a:endParaRPr lang="en-US"/>
          </a:p>
        </p:txBody>
      </p:sp>
      <p:sp>
        <p:nvSpPr>
          <p:cNvPr id="69657" name="Rectangle 25"/>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ffectLst>
                  <a:outerShdw blurRad="38100" dist="38100" dir="2700000" algn="tl">
                    <a:srgbClr val="000000"/>
                  </a:outerShdw>
                </a:effectLst>
                <a:latin typeface="+mn-lt"/>
              </a:defRPr>
            </a:lvl1pPr>
          </a:lstStyle>
          <a:p>
            <a:fld id="{CF91AB7D-3FFD-4219-AB8B-42AEFEA7C641}"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709"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iming>
    <p:tnLst>
      <p:par>
        <p:cTn id="1" dur="indefinite" restart="never" nodeType="tmRoot"/>
      </p:par>
    </p:tnLst>
  </p:timing>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cs typeface="Arial"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cs typeface="Arial"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cs typeface="Arial"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cs typeface="Arial"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cs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cs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cs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cs typeface="Arial" charset="0"/>
        </a:defRPr>
      </a:lvl9pPr>
    </p:titleStyle>
    <p:bodyStyle>
      <a:lvl1pPr marL="342900" indent="-342900" algn="l" rtl="0"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60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fontAlgn="base">
        <a:spcBef>
          <a:spcPct val="20000"/>
        </a:spcBef>
        <a:spcAft>
          <a:spcPct val="0"/>
        </a:spcAft>
        <a:buClr>
          <a:schemeClr val="folHlink"/>
        </a:buClr>
        <a:buSzPct val="60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fontAlgn="base">
        <a:spcBef>
          <a:spcPct val="20000"/>
        </a:spcBef>
        <a:spcAft>
          <a:spcPct val="0"/>
        </a:spcAft>
        <a:buClr>
          <a:schemeClr val="tx1"/>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706" name="Group 2"/>
          <p:cNvGrpSpPr>
            <a:grpSpLocks/>
          </p:cNvGrpSpPr>
          <p:nvPr/>
        </p:nvGrpSpPr>
        <p:grpSpPr bwMode="auto">
          <a:xfrm>
            <a:off x="0" y="0"/>
            <a:ext cx="2667000" cy="6858000"/>
            <a:chOff x="0" y="0"/>
            <a:chExt cx="1680" cy="4320"/>
          </a:xfrm>
        </p:grpSpPr>
        <p:sp>
          <p:nvSpPr>
            <p:cNvPr id="72707" name="Rectangle 3"/>
            <p:cNvSpPr>
              <a:spLocks noChangeArrowheads="1"/>
            </p:cNvSpPr>
            <p:nvPr/>
          </p:nvSpPr>
          <p:spPr bwMode="hidden">
            <a:xfrm>
              <a:off x="1248" y="0"/>
              <a:ext cx="432" cy="4320"/>
            </a:xfrm>
            <a:prstGeom prst="rect">
              <a:avLst/>
            </a:prstGeom>
            <a:gradFill rotWithShape="0">
              <a:gsLst>
                <a:gs pos="0">
                  <a:schemeClr val="bg1">
                    <a:gamma/>
                    <a:shade val="45490"/>
                    <a:invGamma/>
                  </a:schemeClr>
                </a:gs>
                <a:gs pos="100000">
                  <a:schemeClr val="bg1"/>
                </a:gs>
              </a:gsLst>
              <a:lin ang="0" scaled="1"/>
            </a:gradFill>
            <a:ln w="9525">
              <a:noFill/>
              <a:miter lim="800000"/>
              <a:headEnd/>
              <a:tailEnd/>
            </a:ln>
            <a:effectLst/>
          </p:spPr>
          <p:txBody>
            <a:bodyPr wrap="none" anchor="ctr"/>
            <a:lstStyle/>
            <a:p>
              <a:pPr algn="ctr"/>
              <a:endParaRPr lang="en-US"/>
            </a:p>
          </p:txBody>
        </p:sp>
        <p:pic>
          <p:nvPicPr>
            <p:cNvPr id="72708" name="Picture 4" descr="slidemaster_med3"/>
            <p:cNvPicPr>
              <a:picLocks noChangeAspect="1" noChangeArrowheads="1"/>
            </p:cNvPicPr>
            <p:nvPr/>
          </p:nvPicPr>
          <p:blipFill>
            <a:blip r:embed="rId13"/>
            <a:srcRect/>
            <a:stretch>
              <a:fillRect/>
            </a:stretch>
          </p:blipFill>
          <p:spPr bwMode="ltGray">
            <a:xfrm>
              <a:off x="0" y="0"/>
              <a:ext cx="1348" cy="4320"/>
            </a:xfrm>
            <a:prstGeom prst="rect">
              <a:avLst/>
            </a:prstGeom>
            <a:noFill/>
          </p:spPr>
        </p:pic>
      </p:grpSp>
      <p:sp>
        <p:nvSpPr>
          <p:cNvPr id="72709" name="Rectangle 5"/>
          <p:cNvSpPr>
            <a:spLocks noGrp="1" noChangeArrowheads="1"/>
          </p:cNvSpPr>
          <p:nvPr>
            <p:ph type="title"/>
          </p:nvPr>
        </p:nvSpPr>
        <p:spPr bwMode="auto">
          <a:xfrm>
            <a:off x="2438400" y="228600"/>
            <a:ext cx="6400800" cy="121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2710" name="Rectangle 6"/>
          <p:cNvSpPr>
            <a:spLocks noGrp="1" noChangeArrowheads="1"/>
          </p:cNvSpPr>
          <p:nvPr>
            <p:ph type="body" idx="1"/>
          </p:nvPr>
        </p:nvSpPr>
        <p:spPr bwMode="auto">
          <a:xfrm>
            <a:off x="2438400" y="1600200"/>
            <a:ext cx="64008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2711" name="Rectangle 7"/>
          <p:cNvSpPr>
            <a:spLocks noGrp="1" noChangeArrowheads="1"/>
          </p:cNvSpPr>
          <p:nvPr>
            <p:ph type="dt" sz="half" idx="2"/>
          </p:nvPr>
        </p:nvSpPr>
        <p:spPr bwMode="auto">
          <a:xfrm>
            <a:off x="152400" y="6248400"/>
            <a:ext cx="19018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C0C0C0"/>
                  </a:outerShdw>
                </a:effectLst>
              </a:defRPr>
            </a:lvl1pPr>
          </a:lstStyle>
          <a:p>
            <a:fld id="{09763099-7918-4FF1-AEAD-4887828A6491}" type="datetimeFigureOut">
              <a:rPr lang="en-US"/>
              <a:pPr/>
              <a:t>3/28/2019</a:t>
            </a:fld>
            <a:endParaRPr lang="en-US"/>
          </a:p>
        </p:txBody>
      </p:sp>
      <p:sp>
        <p:nvSpPr>
          <p:cNvPr id="72712"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C0C0C0"/>
                  </a:outerShdw>
                </a:effectLst>
              </a:defRPr>
            </a:lvl1pPr>
          </a:lstStyle>
          <a:p>
            <a:endParaRPr lang="en-US"/>
          </a:p>
        </p:txBody>
      </p:sp>
      <p:sp>
        <p:nvSpPr>
          <p:cNvPr id="72713" name="Rectangle 9"/>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C0C0C0"/>
                  </a:outerShdw>
                </a:effectLst>
              </a:defRPr>
            </a:lvl1pPr>
          </a:lstStyle>
          <a:p>
            <a:fld id="{689B367B-B6FD-43D1-A643-6D034F03AB4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ransition/>
  <p:timing>
    <p:tnLst>
      <p:par>
        <p:cTn id="1" dur="indefinite" restart="never" nodeType="tmRoot"/>
      </p:par>
    </p:tnLst>
  </p:timing>
  <p:txStyles>
    <p:titleStyle>
      <a:lvl1pPr algn="l" rtl="0" fontAlgn="base">
        <a:spcBef>
          <a:spcPct val="0"/>
        </a:spcBef>
        <a:spcAft>
          <a:spcPct val="0"/>
        </a:spcAft>
        <a:defRPr sz="3600">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2pPr>
      <a:lvl3pPr algn="l" rtl="0" fontAlgn="base">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3pPr>
      <a:lvl4pPr algn="l" rtl="0" fontAlgn="base">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4pPr>
      <a:lvl5pPr algn="l" rtl="0" fontAlgn="base">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5pPr>
      <a:lvl6pPr marL="457200" algn="l" rtl="0" fontAlgn="base">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6pPr>
      <a:lvl7pPr marL="914400" algn="l" rtl="0" fontAlgn="base">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7pPr>
      <a:lvl8pPr marL="1371600" algn="l" rtl="0" fontAlgn="base">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8pPr>
      <a:lvl9pPr marL="1828800" algn="l" rtl="0" fontAlgn="base">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9pPr>
    </p:titleStyle>
    <p:body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buClr>
          <a:schemeClr val="folHlink"/>
        </a:buClr>
        <a:buSzPct val="70000"/>
        <a:buFont typeface="Wingdings" pitchFamily="2" charset="2"/>
        <a:buChar char="l"/>
        <a:defRPr sz="2800">
          <a:solidFill>
            <a:schemeClr val="tx1"/>
          </a:solidFill>
          <a:effectLst>
            <a:outerShdw blurRad="38100" dist="38100" dir="2700000" algn="tl">
              <a:srgbClr val="C0C0C0"/>
            </a:outerShdw>
          </a:effectLst>
          <a:latin typeface="+mn-lt"/>
          <a:cs typeface="+mn-cs"/>
        </a:defRPr>
      </a:lvl2pPr>
      <a:lvl3pPr marL="1143000" indent="-228600" algn="l" rtl="0" fontAlgn="base">
        <a:spcBef>
          <a:spcPct val="20000"/>
        </a:spcBef>
        <a:spcAft>
          <a:spcPct val="0"/>
        </a:spcAft>
        <a:buClr>
          <a:schemeClr val="hlink"/>
        </a:buClr>
        <a:buSzPct val="70000"/>
        <a:buFont typeface="Wingdings" pitchFamily="2" charset="2"/>
        <a:buChar char="n"/>
        <a:defRPr sz="2400">
          <a:solidFill>
            <a:schemeClr val="tx1"/>
          </a:solidFill>
          <a:effectLst>
            <a:outerShdw blurRad="38100" dist="38100" dir="2700000" algn="tl">
              <a:srgbClr val="C0C0C0"/>
            </a:outerShdw>
          </a:effectLst>
          <a:latin typeface="+mn-lt"/>
          <a:cs typeface="+mn-cs"/>
        </a:defRPr>
      </a:lvl3pPr>
      <a:lvl4pPr marL="1600200" indent="-228600" algn="l" rtl="0" fontAlgn="base">
        <a:spcBef>
          <a:spcPct val="20000"/>
        </a:spcBef>
        <a:spcAft>
          <a:spcPct val="0"/>
        </a:spcAft>
        <a:buClr>
          <a:schemeClr val="folHlink"/>
        </a:buClr>
        <a:buSzPct val="70000"/>
        <a:buFont typeface="Wingdings" pitchFamily="2" charset="2"/>
        <a:buChar char="l"/>
        <a:defRPr sz="2000">
          <a:solidFill>
            <a:schemeClr val="tx1"/>
          </a:solidFill>
          <a:effectLst>
            <a:outerShdw blurRad="38100" dist="38100" dir="2700000" algn="tl">
              <a:srgbClr val="C0C0C0"/>
            </a:outerShdw>
          </a:effectLst>
          <a:latin typeface="+mn-lt"/>
          <a:cs typeface="+mn-cs"/>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cs typeface="+mn-cs"/>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C0C0C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304800" y="304800"/>
            <a:ext cx="7545388" cy="914400"/>
          </a:xfrm>
        </p:spPr>
        <p:txBody>
          <a:bodyPr/>
          <a:lstStyle/>
          <a:p>
            <a:r>
              <a:rPr lang="en-US" sz="6000" b="0" dirty="0" smtClean="0"/>
              <a:t/>
            </a:r>
            <a:br>
              <a:rPr lang="en-US" sz="6000" b="0" dirty="0" smtClean="0"/>
            </a:br>
            <a:r>
              <a:rPr lang="en-US" sz="6000" b="0" dirty="0" smtClean="0"/>
              <a:t/>
            </a:r>
            <a:br>
              <a:rPr lang="en-US" sz="6000" b="0" dirty="0" smtClean="0"/>
            </a:br>
            <a:r>
              <a:rPr lang="en-US" sz="6000" b="0" dirty="0" smtClean="0"/>
              <a:t>A seminar on Pick &amp; Place Robot</a:t>
            </a:r>
            <a:r>
              <a:rPr lang="en-US" sz="6000" b="0" dirty="0"/>
              <a:t/>
            </a:r>
            <a:br>
              <a:rPr lang="en-US" sz="6000" b="0" dirty="0"/>
            </a:br>
            <a:endParaRPr lang="en-US" sz="6000" b="0" dirty="0"/>
          </a:p>
        </p:txBody>
      </p:sp>
      <p:sp>
        <p:nvSpPr>
          <p:cNvPr id="3" name="Subtitle 2"/>
          <p:cNvSpPr>
            <a:spLocks noGrp="1"/>
          </p:cNvSpPr>
          <p:nvPr>
            <p:ph type="subTitle" idx="4294967295"/>
          </p:nvPr>
        </p:nvSpPr>
        <p:spPr>
          <a:xfrm>
            <a:off x="0" y="3352800"/>
            <a:ext cx="3962400" cy="2743200"/>
          </a:xfrm>
        </p:spPr>
        <p:txBody>
          <a:bodyPr>
            <a:normAutofit/>
          </a:bodyPr>
          <a:lstStyle/>
          <a:p>
            <a:pPr marL="0" indent="0" algn="ctr">
              <a:lnSpc>
                <a:spcPct val="80000"/>
              </a:lnSpc>
              <a:buFont typeface="Wingdings" pitchFamily="2" charset="2"/>
              <a:buNone/>
            </a:pPr>
            <a:r>
              <a:rPr lang="en-US" sz="2800" b="1" dirty="0" smtClean="0"/>
              <a:t>  </a:t>
            </a:r>
          </a:p>
          <a:p>
            <a:pPr marL="0" indent="0" algn="ctr">
              <a:lnSpc>
                <a:spcPct val="80000"/>
              </a:lnSpc>
              <a:buFont typeface="Wingdings" pitchFamily="2" charset="2"/>
              <a:buNone/>
            </a:pPr>
            <a:r>
              <a:rPr lang="en-US" sz="2800" b="1" dirty="0" smtClean="0"/>
              <a:t>Presented By-</a:t>
            </a:r>
            <a:endParaRPr lang="en-US" sz="2800" b="1" dirty="0"/>
          </a:p>
          <a:p>
            <a:pPr marL="0" indent="0" algn="ctr">
              <a:lnSpc>
                <a:spcPct val="80000"/>
              </a:lnSpc>
              <a:buFont typeface="Wingdings" pitchFamily="2" charset="2"/>
              <a:buNone/>
            </a:pPr>
            <a:r>
              <a:rPr lang="en-US" sz="2800" b="1" dirty="0" smtClean="0"/>
              <a:t>  VINOD KUMAR</a:t>
            </a:r>
          </a:p>
          <a:p>
            <a:pPr marL="0" indent="0" algn="ctr">
              <a:lnSpc>
                <a:spcPct val="80000"/>
              </a:lnSpc>
              <a:buFont typeface="Wingdings" pitchFamily="2" charset="2"/>
              <a:buNone/>
            </a:pPr>
            <a:r>
              <a:rPr lang="en-US" sz="2800" b="1" dirty="0" smtClean="0"/>
              <a:t>31804106</a:t>
            </a:r>
          </a:p>
          <a:p>
            <a:pPr marL="0" indent="0" algn="ctr">
              <a:lnSpc>
                <a:spcPct val="80000"/>
              </a:lnSpc>
              <a:buFont typeface="Wingdings" pitchFamily="2" charset="2"/>
              <a:buNone/>
            </a:pPr>
            <a:endParaRPr lang="en-US" sz="2800" b="1" dirty="0" smtClean="0"/>
          </a:p>
        </p:txBody>
      </p:sp>
      <p:pic>
        <p:nvPicPr>
          <p:cNvPr id="3080" name="Picture 8" descr="http://www.projectsof8051.com/project-photos/1225-dtmf-operated-2-axis-pick-and-place-robot-controlled-using-mobile-1.jpg"/>
          <p:cNvPicPr>
            <a:picLocks noChangeAspect="1" noChangeArrowheads="1"/>
          </p:cNvPicPr>
          <p:nvPr/>
        </p:nvPicPr>
        <p:blipFill>
          <a:blip r:embed="rId2"/>
          <a:srcRect/>
          <a:stretch>
            <a:fillRect/>
          </a:stretch>
        </p:blipFill>
        <p:spPr bwMode="auto">
          <a:xfrm>
            <a:off x="4343400" y="2590800"/>
            <a:ext cx="4495800" cy="3962400"/>
          </a:xfrm>
          <a:prstGeom prst="rect">
            <a:avLst/>
          </a:prstGeom>
          <a:blipFill>
            <a:blip r:embed="rId3"/>
            <a:tile tx="0" ty="0" sx="100000" sy="100000" flip="none" algn="tl"/>
          </a:blipFill>
          <a:effectLst>
            <a:outerShdw blurRad="50800" dist="50800" dir="5400000" sx="102000" sy="102000" algn="ctr" rotWithShape="0">
              <a:srgbClr val="000000">
                <a:alpha val="41000"/>
              </a:srgbClr>
            </a:outerShdw>
          </a:effectLst>
        </p:spPr>
      </p:pic>
      <p:pic>
        <p:nvPicPr>
          <p:cNvPr id="1026" name="Picture 2"/>
          <p:cNvPicPr>
            <a:picLocks noChangeAspect="1" noChangeArrowheads="1"/>
          </p:cNvPicPr>
          <p:nvPr/>
        </p:nvPicPr>
        <p:blipFill>
          <a:blip r:embed="rId4" cstate="print"/>
          <a:srcRect/>
          <a:stretch>
            <a:fillRect/>
          </a:stretch>
        </p:blipFill>
        <p:spPr bwMode="auto">
          <a:xfrm>
            <a:off x="7696200" y="609600"/>
            <a:ext cx="1085850" cy="109197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vinod\Desktop\10.5923.j.ijit.20170602.06_004.gif"/>
          <p:cNvPicPr>
            <a:picLocks noChangeAspect="1" noChangeArrowheads="1"/>
          </p:cNvPicPr>
          <p:nvPr/>
        </p:nvPicPr>
        <p:blipFill>
          <a:blip r:embed="rId2"/>
          <a:srcRect/>
          <a:stretch>
            <a:fillRect/>
          </a:stretch>
        </p:blipFill>
        <p:spPr bwMode="auto">
          <a:xfrm>
            <a:off x="381000" y="838200"/>
            <a:ext cx="8382000" cy="5257800"/>
          </a:xfrm>
          <a:prstGeom prst="rect">
            <a:avLst/>
          </a:prstGeom>
          <a:noFill/>
        </p:spPr>
      </p:pic>
      <p:sp>
        <p:nvSpPr>
          <p:cNvPr id="3" name="TextBox 2"/>
          <p:cNvSpPr txBox="1"/>
          <p:nvPr/>
        </p:nvSpPr>
        <p:spPr>
          <a:xfrm>
            <a:off x="533400" y="381000"/>
            <a:ext cx="5562600" cy="461665"/>
          </a:xfrm>
          <a:prstGeom prst="rect">
            <a:avLst/>
          </a:prstGeom>
          <a:noFill/>
        </p:spPr>
        <p:txBody>
          <a:bodyPr wrap="square" rtlCol="0">
            <a:spAutoFit/>
          </a:bodyPr>
          <a:lstStyle/>
          <a:p>
            <a:r>
              <a:rPr lang="en-US" sz="2400" b="1" dirty="0" smtClean="0">
                <a:solidFill>
                  <a:srgbClr val="7030A0"/>
                </a:solidFill>
              </a:rPr>
              <a:t>                                   ALGORITHM </a:t>
            </a:r>
            <a:endParaRPr lang="en-US" sz="2400" b="1" dirty="0">
              <a:solidFill>
                <a:srgbClr val="7030A0"/>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MF operated 2 Axis Pick and Place robot controlled using Mobile"/>
          <p:cNvPicPr>
            <a:picLocks noChangeAspect="1" noChangeArrowheads="1"/>
          </p:cNvPicPr>
          <p:nvPr/>
        </p:nvPicPr>
        <p:blipFill>
          <a:blip r:embed="rId2"/>
          <a:srcRect/>
          <a:stretch>
            <a:fillRect/>
          </a:stretch>
        </p:blipFill>
        <p:spPr bwMode="auto">
          <a:xfrm>
            <a:off x="533400" y="990600"/>
            <a:ext cx="8153400" cy="5486400"/>
          </a:xfrm>
          <a:prstGeom prst="rect">
            <a:avLst/>
          </a:prstGeom>
          <a:noFill/>
        </p:spPr>
      </p:pic>
      <p:sp>
        <p:nvSpPr>
          <p:cNvPr id="3" name="TextBox 2"/>
          <p:cNvSpPr txBox="1"/>
          <p:nvPr/>
        </p:nvSpPr>
        <p:spPr>
          <a:xfrm>
            <a:off x="381000" y="304800"/>
            <a:ext cx="5791200" cy="523220"/>
          </a:xfrm>
          <a:prstGeom prst="rect">
            <a:avLst/>
          </a:prstGeom>
          <a:noFill/>
        </p:spPr>
        <p:txBody>
          <a:bodyPr wrap="square" rtlCol="0">
            <a:spAutoFit/>
          </a:bodyPr>
          <a:lstStyle/>
          <a:p>
            <a:r>
              <a:rPr lang="en-US" sz="2800" u="sng" dirty="0" smtClean="0"/>
              <a:t>BLOCK DIAGRAM </a:t>
            </a:r>
            <a:r>
              <a:rPr lang="en-US" sz="2800" dirty="0" smtClean="0"/>
              <a:t>:</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457200" y="277813"/>
            <a:ext cx="8229600" cy="636587"/>
          </a:xfrm>
        </p:spPr>
        <p:txBody>
          <a:bodyPr anchor="ctr"/>
          <a:lstStyle/>
          <a:p>
            <a:r>
              <a:rPr lang="en-IN" dirty="0" smtClean="0"/>
              <a:t> DC MOTER</a:t>
            </a:r>
            <a:endParaRPr lang="en-IN" dirty="0"/>
          </a:p>
        </p:txBody>
      </p:sp>
      <p:pic>
        <p:nvPicPr>
          <p:cNvPr id="4" name="Content Placeholder 3" descr="C:\Users\HP\Documents\dc-motor.jpg"/>
          <p:cNvPicPr>
            <a:picLocks noGrp="1"/>
          </p:cNvPicPr>
          <p:nvPr>
            <p:ph idx="4294967295"/>
          </p:nvPr>
        </p:nvPicPr>
        <p:blipFill>
          <a:blip r:embed="rId2" cstate="print"/>
          <a:srcRect/>
          <a:stretch>
            <a:fillRect/>
          </a:stretch>
        </p:blipFill>
        <p:spPr bwMode="auto">
          <a:xfrm>
            <a:off x="6172200" y="4114800"/>
            <a:ext cx="2524125" cy="2524125"/>
          </a:xfrm>
          <a:prstGeom prst="rect">
            <a:avLst/>
          </a:prstGeom>
          <a:noFill/>
          <a:ln w="9525">
            <a:noFill/>
            <a:miter lim="800000"/>
            <a:headEnd/>
            <a:tailEnd/>
          </a:ln>
        </p:spPr>
      </p:pic>
      <p:sp>
        <p:nvSpPr>
          <p:cNvPr id="14337" name="Rectangle 1"/>
          <p:cNvSpPr>
            <a:spLocks noChangeArrowheads="1"/>
          </p:cNvSpPr>
          <p:nvPr/>
        </p:nvSpPr>
        <p:spPr bwMode="auto">
          <a:xfrm>
            <a:off x="0" y="0"/>
            <a:ext cx="91440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800" dirty="0" smtClean="0">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lang="en-US" sz="2800" dirty="0" smtClean="0">
                <a:latin typeface="Times New Roman" pitchFamily="18" charset="0"/>
                <a:ea typeface="Calibri" pitchFamily="34" charset="0"/>
                <a:cs typeface="Times New Roman" pitchFamily="18" charset="0"/>
              </a:rPr>
              <a:t>    </a:t>
            </a:r>
            <a:endParaRPr lang="en-US" sz="2800" dirty="0" smtClean="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338" name="Rectangle 2"/>
          <p:cNvSpPr>
            <a:spLocks noChangeArrowheads="1"/>
          </p:cNvSpPr>
          <p:nvPr/>
        </p:nvSpPr>
        <p:spPr bwMode="auto">
          <a:xfrm>
            <a:off x="228600" y="1066800"/>
            <a:ext cx="86106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These are very commonly used in robotics. DC motors can rotate in both directions depending upon the polarity of current through the motor. These motors have free running torque and current ideally zero. These motors have high speed which can be reduced with the help of gears and traded off for torque. Speed Control of DC motors is done through Pulse Width Modulation techniques, i.e. sending the current in intermittent bursts. PWM can be generated by 555 timer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IC.Varying</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current through the motor varies the torque.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ChangeArrowheads="1"/>
          </p:cNvSpPr>
          <p:nvPr/>
        </p:nvSpPr>
        <p:spPr bwMode="auto">
          <a:xfrm>
            <a:off x="304800" y="0"/>
            <a:ext cx="8534400" cy="5693866"/>
          </a:xfrm>
          <a:prstGeom prst="rect">
            <a:avLst/>
          </a:prstGeom>
          <a:solidFill>
            <a:srgbClr val="FBFBFB"/>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endPar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endParaRPr kumimoji="0" lang="en-US" sz="1200" b="0" i="0" u="none" strike="noStrike" cap="none" normalizeH="0" baseline="0" dirty="0" smtClean="0">
              <a:ln>
                <a:noFill/>
              </a:ln>
              <a:solidFill>
                <a:srgbClr val="000000"/>
              </a:solidFill>
              <a:effectLst/>
              <a:latin typeface="Arial"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endParaRPr kumimoji="0" lang="en-US" sz="3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tab pos="457200" algn="l"/>
              </a:tabLst>
            </a:pPr>
            <a:r>
              <a:rPr kumimoji="0" lang="en-US" sz="3200" b="1" i="1"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GRIPPER ARM </a:t>
            </a:r>
            <a:r>
              <a:rPr kumimoji="0" lang="en-US" sz="3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tabLst>
                <a:tab pos="457200" algn="l"/>
              </a:tabLst>
            </a:pPr>
            <a:endPar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endParaRPr lang="en-US" sz="1200" dirty="0" smtClean="0">
              <a:solidFill>
                <a:srgbClr val="000000"/>
              </a:solidFill>
              <a:latin typeface="Arial"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Times New Roman" pitchFamily="18" charset="0"/>
              </a:rPr>
              <a:t> The gripper module is state of the art robotic arm which can be used in various 'pick and place' kind of robots. It works on DC Motor (9 to 12V DC).</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Times New Roman" pitchFamily="18" charset="0"/>
              </a:rPr>
              <a:t> Change in rotation direction of the DC Motor, generates Jaw Open &amp; Close Action.</a:t>
            </a:r>
            <a:endPar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DC motor can be easily be controlled with the help of DPDT Switch (manual mode) or with the help of any micro controller along with L293D Motor Driver module.</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yash\Downloads\gripperorth_ographic.jpg"/>
          <p:cNvPicPr/>
          <p:nvPr/>
        </p:nvPicPr>
        <p:blipFill>
          <a:blip r:embed="rId2" cstate="print"/>
          <a:srcRect/>
          <a:stretch>
            <a:fillRect/>
          </a:stretch>
        </p:blipFill>
        <p:spPr bwMode="auto">
          <a:xfrm>
            <a:off x="533400" y="381000"/>
            <a:ext cx="8229600" cy="6324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229600" cy="2339102"/>
          </a:xfrm>
          <a:prstGeom prst="rect">
            <a:avLst/>
          </a:prstGeom>
        </p:spPr>
        <p:txBody>
          <a:bodyPr wrap="square">
            <a:spAutoFit/>
          </a:bodyPr>
          <a:lstStyle/>
          <a:p>
            <a:r>
              <a:rPr lang="en-US" sz="3200" b="1" u="sng" dirty="0" smtClean="0"/>
              <a:t>LIFTER ASSEMBLY</a:t>
            </a:r>
            <a:r>
              <a:rPr lang="en-US" dirty="0" smtClean="0"/>
              <a:t>:</a:t>
            </a:r>
          </a:p>
          <a:p>
            <a:endParaRPr lang="en-US" dirty="0" smtClean="0"/>
          </a:p>
          <a:p>
            <a:r>
              <a:rPr lang="en-US" dirty="0" smtClean="0"/>
              <a:t> </a:t>
            </a:r>
            <a:r>
              <a:rPr lang="en-US" sz="2400" dirty="0" smtClean="0"/>
              <a:t>It is made from laser cut Metal and acrylic. There is a worm gear and spur gear assembly which is attached with a DC motor (9 to 10 volt)  to  provide  torque so that gripper can pick and lift the load.</a:t>
            </a:r>
            <a:endParaRPr lang="en-US" sz="2400" dirty="0"/>
          </a:p>
        </p:txBody>
      </p:sp>
      <p:pic>
        <p:nvPicPr>
          <p:cNvPr id="3" name="Picture 2" descr="C:\Users\yash\Downloads\gear_box_1.jpg"/>
          <p:cNvPicPr/>
          <p:nvPr/>
        </p:nvPicPr>
        <p:blipFill>
          <a:blip r:embed="rId2" cstate="print"/>
          <a:srcRect/>
          <a:stretch>
            <a:fillRect/>
          </a:stretch>
        </p:blipFill>
        <p:spPr bwMode="auto">
          <a:xfrm>
            <a:off x="3581400" y="2209800"/>
            <a:ext cx="5334000" cy="4114800"/>
          </a:xfrm>
          <a:prstGeom prst="rect">
            <a:avLst/>
          </a:prstGeom>
          <a:noFill/>
          <a:ln w="9525">
            <a:noFill/>
            <a:miter lim="800000"/>
            <a:headEnd/>
            <a:tailEnd/>
          </a:ln>
        </p:spPr>
      </p:pic>
      <p:graphicFrame>
        <p:nvGraphicFramePr>
          <p:cNvPr id="4" name="Table 3"/>
          <p:cNvGraphicFramePr>
            <a:graphicFrameLocks noGrp="1"/>
          </p:cNvGraphicFramePr>
          <p:nvPr/>
        </p:nvGraphicFramePr>
        <p:xfrm>
          <a:off x="381000" y="2819400"/>
          <a:ext cx="3210169" cy="3158865"/>
        </p:xfrm>
        <a:graphic>
          <a:graphicData uri="http://schemas.openxmlformats.org/drawingml/2006/table">
            <a:tbl>
              <a:tblPr/>
              <a:tblGrid>
                <a:gridCol w="131647"/>
                <a:gridCol w="3078522"/>
              </a:tblGrid>
              <a:tr h="353579">
                <a:tc>
                  <a:txBody>
                    <a:bodyPr/>
                    <a:lstStyle/>
                    <a:p>
                      <a:pPr marL="0" marR="0" algn="l">
                        <a:lnSpc>
                          <a:spcPct val="150000"/>
                        </a:lnSpc>
                        <a:spcBef>
                          <a:spcPts val="0"/>
                        </a:spcBef>
                        <a:spcAft>
                          <a:spcPts val="0"/>
                        </a:spcAft>
                      </a:pPr>
                      <a:r>
                        <a:rPr lang="en-US" sz="1200" b="1" dirty="0">
                          <a:solidFill>
                            <a:srgbClr val="2F2F2F"/>
                          </a:solidFill>
                          <a:latin typeface="Times New Roman"/>
                          <a:ea typeface="Times New Roman"/>
                          <a:cs typeface="Times New Roman"/>
                        </a:rPr>
                        <a:t>• </a:t>
                      </a:r>
                      <a:endParaRPr lang="en-US" sz="1100" dirty="0">
                        <a:latin typeface="Calibri"/>
                        <a:ea typeface="Calibri"/>
                        <a:cs typeface="Times New Roman"/>
                      </a:endParaRPr>
                    </a:p>
                  </a:txBody>
                  <a:tcPr marL="0" marR="0" marT="0" marB="0">
                    <a:lnL>
                      <a:noFill/>
                    </a:lnL>
                    <a:lnR>
                      <a:noFill/>
                    </a:lnR>
                    <a:lnT>
                      <a:noFill/>
                    </a:lnT>
                    <a:lnB>
                      <a:noFill/>
                    </a:lnB>
                    <a:solidFill>
                      <a:srgbClr val="FFFFFF"/>
                    </a:solidFill>
                  </a:tcPr>
                </a:tc>
                <a:tc>
                  <a:txBody>
                    <a:bodyPr/>
                    <a:lstStyle/>
                    <a:p>
                      <a:pPr marL="0" marR="0" algn="l">
                        <a:lnSpc>
                          <a:spcPct val="150000"/>
                        </a:lnSpc>
                        <a:spcBef>
                          <a:spcPts val="0"/>
                        </a:spcBef>
                        <a:spcAft>
                          <a:spcPts val="0"/>
                        </a:spcAft>
                      </a:pPr>
                      <a:r>
                        <a:rPr lang="en-US" sz="2000" dirty="0">
                          <a:solidFill>
                            <a:srgbClr val="2F2F2F"/>
                          </a:solidFill>
                          <a:latin typeface="Times New Roman"/>
                          <a:ea typeface="Times New Roman"/>
                          <a:cs typeface="Times New Roman"/>
                        </a:rPr>
                        <a:t>Gripper assembly Plates.</a:t>
                      </a:r>
                      <a:endParaRPr lang="en-US" sz="2000" dirty="0">
                        <a:latin typeface="Calibri"/>
                        <a:ea typeface="Calibri"/>
                        <a:cs typeface="Times New Roman"/>
                      </a:endParaRPr>
                    </a:p>
                  </a:txBody>
                  <a:tcPr marL="0" marR="0" marT="0" marB="0">
                    <a:lnL>
                      <a:noFill/>
                    </a:lnL>
                    <a:lnR>
                      <a:noFill/>
                    </a:lnR>
                    <a:lnT>
                      <a:noFill/>
                    </a:lnT>
                    <a:lnB>
                      <a:noFill/>
                    </a:lnB>
                    <a:solidFill>
                      <a:srgbClr val="FFFFFF"/>
                    </a:solidFill>
                  </a:tcPr>
                </a:tc>
              </a:tr>
              <a:tr h="540333">
                <a:tc>
                  <a:txBody>
                    <a:bodyPr/>
                    <a:lstStyle/>
                    <a:p>
                      <a:pPr marL="0" marR="0" algn="l">
                        <a:lnSpc>
                          <a:spcPct val="150000"/>
                        </a:lnSpc>
                        <a:spcBef>
                          <a:spcPts val="0"/>
                        </a:spcBef>
                        <a:spcAft>
                          <a:spcPts val="0"/>
                        </a:spcAft>
                      </a:pPr>
                      <a:r>
                        <a:rPr lang="en-US" sz="1200" b="1">
                          <a:solidFill>
                            <a:srgbClr val="2F2F2F"/>
                          </a:solidFill>
                          <a:latin typeface="Times New Roman"/>
                          <a:ea typeface="Times New Roman"/>
                          <a:cs typeface="Times New Roman"/>
                        </a:rPr>
                        <a:t> • </a:t>
                      </a:r>
                      <a:endParaRPr lang="en-US" sz="1100">
                        <a:latin typeface="Calibri"/>
                        <a:ea typeface="Calibri"/>
                        <a:cs typeface="Times New Roman"/>
                      </a:endParaRPr>
                    </a:p>
                  </a:txBody>
                  <a:tcPr marL="0" marR="0" marT="0" marB="0">
                    <a:lnL>
                      <a:noFill/>
                    </a:lnL>
                    <a:lnR>
                      <a:noFill/>
                    </a:lnR>
                    <a:lnT>
                      <a:noFill/>
                    </a:lnT>
                    <a:lnB>
                      <a:noFill/>
                    </a:lnB>
                    <a:solidFill>
                      <a:srgbClr val="FFFFFF"/>
                    </a:solidFill>
                  </a:tcPr>
                </a:tc>
                <a:tc>
                  <a:txBody>
                    <a:bodyPr/>
                    <a:lstStyle/>
                    <a:p>
                      <a:pPr marL="0" marR="0" algn="l">
                        <a:lnSpc>
                          <a:spcPct val="150000"/>
                        </a:lnSpc>
                        <a:spcBef>
                          <a:spcPts val="0"/>
                        </a:spcBef>
                        <a:spcAft>
                          <a:spcPts val="0"/>
                        </a:spcAft>
                      </a:pPr>
                      <a:r>
                        <a:rPr lang="en-US" sz="2000" dirty="0">
                          <a:solidFill>
                            <a:srgbClr val="2F2F2F"/>
                          </a:solidFill>
                          <a:latin typeface="Times New Roman"/>
                          <a:ea typeface="Times New Roman"/>
                          <a:cs typeface="Times New Roman"/>
                        </a:rPr>
                        <a:t>Fiber Grippers-2nos</a:t>
                      </a:r>
                      <a:r>
                        <a:rPr lang="en-US" sz="1200" dirty="0">
                          <a:solidFill>
                            <a:srgbClr val="2F2F2F"/>
                          </a:solidFill>
                          <a:latin typeface="Times New Roman"/>
                          <a:ea typeface="Times New Roman"/>
                          <a:cs typeface="Times New Roman"/>
                        </a:rPr>
                        <a:t>.</a:t>
                      </a:r>
                      <a:endParaRPr lang="en-US" sz="1100" dirty="0">
                        <a:latin typeface="Calibri"/>
                        <a:ea typeface="Calibri"/>
                        <a:cs typeface="Times New Roman"/>
                      </a:endParaRPr>
                    </a:p>
                  </a:txBody>
                  <a:tcPr marL="0" marR="0" marT="0" marB="0">
                    <a:lnL>
                      <a:noFill/>
                    </a:lnL>
                    <a:lnR>
                      <a:noFill/>
                    </a:lnR>
                    <a:lnT>
                      <a:noFill/>
                    </a:lnT>
                    <a:lnB>
                      <a:noFill/>
                    </a:lnB>
                    <a:solidFill>
                      <a:srgbClr val="FFFFFF"/>
                    </a:solidFill>
                  </a:tcPr>
                </a:tc>
              </a:tr>
              <a:tr h="540333">
                <a:tc>
                  <a:txBody>
                    <a:bodyPr/>
                    <a:lstStyle/>
                    <a:p>
                      <a:pPr marL="0" marR="0" algn="l">
                        <a:lnSpc>
                          <a:spcPct val="150000"/>
                        </a:lnSpc>
                        <a:spcBef>
                          <a:spcPts val="0"/>
                        </a:spcBef>
                        <a:spcAft>
                          <a:spcPts val="0"/>
                        </a:spcAft>
                      </a:pPr>
                      <a:r>
                        <a:rPr lang="en-US" sz="1200" b="1">
                          <a:solidFill>
                            <a:srgbClr val="2F2F2F"/>
                          </a:solidFill>
                          <a:latin typeface="Times New Roman"/>
                          <a:ea typeface="Times New Roman"/>
                          <a:cs typeface="Times New Roman"/>
                        </a:rPr>
                        <a:t> • </a:t>
                      </a:r>
                      <a:endParaRPr lang="en-US" sz="1100">
                        <a:latin typeface="Calibri"/>
                        <a:ea typeface="Calibri"/>
                        <a:cs typeface="Times New Roman"/>
                      </a:endParaRPr>
                    </a:p>
                  </a:txBody>
                  <a:tcPr marL="0" marR="0" marT="0" marB="0">
                    <a:lnL>
                      <a:noFill/>
                    </a:lnL>
                    <a:lnR>
                      <a:noFill/>
                    </a:lnR>
                    <a:lnT>
                      <a:noFill/>
                    </a:lnT>
                    <a:lnB>
                      <a:noFill/>
                    </a:lnB>
                    <a:solidFill>
                      <a:srgbClr val="FFFFFF"/>
                    </a:solidFill>
                  </a:tcPr>
                </a:tc>
                <a:tc>
                  <a:txBody>
                    <a:bodyPr/>
                    <a:lstStyle/>
                    <a:p>
                      <a:pPr marL="0" marR="0" algn="l">
                        <a:lnSpc>
                          <a:spcPct val="150000"/>
                        </a:lnSpc>
                        <a:spcBef>
                          <a:spcPts val="0"/>
                        </a:spcBef>
                        <a:spcAft>
                          <a:spcPts val="0"/>
                        </a:spcAft>
                      </a:pPr>
                      <a:r>
                        <a:rPr lang="en-US" sz="2000" dirty="0">
                          <a:solidFill>
                            <a:srgbClr val="2F2F2F"/>
                          </a:solidFill>
                          <a:latin typeface="Times New Roman"/>
                          <a:ea typeface="Times New Roman"/>
                          <a:cs typeface="Times New Roman"/>
                        </a:rPr>
                        <a:t>45 RPM Motor-1nos.</a:t>
                      </a:r>
                      <a:endParaRPr lang="en-US" sz="2000" dirty="0">
                        <a:latin typeface="Calibri"/>
                        <a:ea typeface="Calibri"/>
                        <a:cs typeface="Times New Roman"/>
                      </a:endParaRPr>
                    </a:p>
                  </a:txBody>
                  <a:tcPr marL="0" marR="0" marT="0" marB="0">
                    <a:lnL>
                      <a:noFill/>
                    </a:lnL>
                    <a:lnR>
                      <a:noFill/>
                    </a:lnR>
                    <a:lnT>
                      <a:noFill/>
                    </a:lnT>
                    <a:lnB>
                      <a:noFill/>
                    </a:lnB>
                    <a:solidFill>
                      <a:srgbClr val="FFFFFF"/>
                    </a:solidFill>
                  </a:tcPr>
                </a:tc>
              </a:tr>
              <a:tr h="540333">
                <a:tc>
                  <a:txBody>
                    <a:bodyPr/>
                    <a:lstStyle/>
                    <a:p>
                      <a:pPr marL="0" marR="0" algn="l">
                        <a:lnSpc>
                          <a:spcPct val="150000"/>
                        </a:lnSpc>
                        <a:spcBef>
                          <a:spcPts val="0"/>
                        </a:spcBef>
                        <a:spcAft>
                          <a:spcPts val="0"/>
                        </a:spcAft>
                      </a:pPr>
                      <a:r>
                        <a:rPr lang="en-US" sz="1200" b="1" dirty="0">
                          <a:solidFill>
                            <a:srgbClr val="2F2F2F"/>
                          </a:solidFill>
                          <a:latin typeface="Times New Roman"/>
                          <a:ea typeface="Times New Roman"/>
                          <a:cs typeface="Times New Roman"/>
                        </a:rPr>
                        <a:t> • </a:t>
                      </a:r>
                      <a:endParaRPr lang="en-US" sz="1100" dirty="0">
                        <a:latin typeface="Calibri"/>
                        <a:ea typeface="Calibri"/>
                        <a:cs typeface="Times New Roman"/>
                      </a:endParaRPr>
                    </a:p>
                  </a:txBody>
                  <a:tcPr marL="0" marR="0" marT="0" marB="0">
                    <a:lnL>
                      <a:noFill/>
                    </a:lnL>
                    <a:lnR>
                      <a:noFill/>
                    </a:lnR>
                    <a:lnT>
                      <a:noFill/>
                    </a:lnT>
                    <a:lnB>
                      <a:noFill/>
                    </a:lnB>
                    <a:solidFill>
                      <a:srgbClr val="FFFFFF"/>
                    </a:solidFill>
                  </a:tcPr>
                </a:tc>
                <a:tc>
                  <a:txBody>
                    <a:bodyPr/>
                    <a:lstStyle/>
                    <a:p>
                      <a:pPr marL="0" marR="0" algn="l">
                        <a:lnSpc>
                          <a:spcPct val="150000"/>
                        </a:lnSpc>
                        <a:spcBef>
                          <a:spcPts val="0"/>
                        </a:spcBef>
                        <a:spcAft>
                          <a:spcPts val="0"/>
                        </a:spcAft>
                      </a:pPr>
                      <a:r>
                        <a:rPr lang="en-US" sz="2000" dirty="0">
                          <a:solidFill>
                            <a:srgbClr val="2F2F2F"/>
                          </a:solidFill>
                          <a:latin typeface="Times New Roman"/>
                          <a:ea typeface="Times New Roman"/>
                          <a:cs typeface="Times New Roman"/>
                        </a:rPr>
                        <a:t>Worm Gear-1nos.</a:t>
                      </a:r>
                      <a:endParaRPr lang="en-US" sz="2000" dirty="0">
                        <a:latin typeface="Calibri"/>
                        <a:ea typeface="Calibri"/>
                        <a:cs typeface="Times New Roman"/>
                      </a:endParaRPr>
                    </a:p>
                  </a:txBody>
                  <a:tcPr marL="0" marR="0" marT="0" marB="0">
                    <a:lnL>
                      <a:noFill/>
                    </a:lnL>
                    <a:lnR>
                      <a:noFill/>
                    </a:lnR>
                    <a:lnT>
                      <a:noFill/>
                    </a:lnT>
                    <a:lnB>
                      <a:noFill/>
                    </a:lnB>
                    <a:solidFill>
                      <a:srgbClr val="FFFFFF"/>
                    </a:solidFill>
                  </a:tcPr>
                </a:tc>
              </a:tr>
              <a:tr h="540333">
                <a:tc>
                  <a:txBody>
                    <a:bodyPr/>
                    <a:lstStyle/>
                    <a:p>
                      <a:pPr marL="0" marR="0" algn="l">
                        <a:lnSpc>
                          <a:spcPct val="150000"/>
                        </a:lnSpc>
                        <a:spcBef>
                          <a:spcPts val="0"/>
                        </a:spcBef>
                        <a:spcAft>
                          <a:spcPts val="0"/>
                        </a:spcAft>
                      </a:pPr>
                      <a:r>
                        <a:rPr lang="en-US" sz="1200" b="1">
                          <a:solidFill>
                            <a:srgbClr val="2F2F2F"/>
                          </a:solidFill>
                          <a:latin typeface="Times New Roman"/>
                          <a:ea typeface="Times New Roman"/>
                          <a:cs typeface="Times New Roman"/>
                        </a:rPr>
                        <a:t> • </a:t>
                      </a:r>
                      <a:endParaRPr lang="en-US" sz="1100">
                        <a:latin typeface="Calibri"/>
                        <a:ea typeface="Calibri"/>
                        <a:cs typeface="Times New Roman"/>
                      </a:endParaRPr>
                    </a:p>
                  </a:txBody>
                  <a:tcPr marL="0" marR="0" marT="0" marB="0">
                    <a:lnL>
                      <a:noFill/>
                    </a:lnL>
                    <a:lnR>
                      <a:noFill/>
                    </a:lnR>
                    <a:lnT>
                      <a:noFill/>
                    </a:lnT>
                    <a:lnB>
                      <a:noFill/>
                    </a:lnB>
                    <a:solidFill>
                      <a:srgbClr val="FFFFFF"/>
                    </a:solidFill>
                  </a:tcPr>
                </a:tc>
                <a:tc>
                  <a:txBody>
                    <a:bodyPr/>
                    <a:lstStyle/>
                    <a:p>
                      <a:pPr marL="0" marR="0" algn="l">
                        <a:lnSpc>
                          <a:spcPct val="150000"/>
                        </a:lnSpc>
                        <a:spcBef>
                          <a:spcPts val="0"/>
                        </a:spcBef>
                        <a:spcAft>
                          <a:spcPts val="0"/>
                        </a:spcAft>
                      </a:pPr>
                      <a:r>
                        <a:rPr lang="en-US" sz="2000" dirty="0">
                          <a:solidFill>
                            <a:srgbClr val="2F2F2F"/>
                          </a:solidFill>
                          <a:latin typeface="Times New Roman"/>
                          <a:ea typeface="Times New Roman"/>
                          <a:cs typeface="Times New Roman"/>
                        </a:rPr>
                        <a:t>Spur Gear-2no</a:t>
                      </a:r>
                      <a:r>
                        <a:rPr lang="en-US" sz="1200" dirty="0">
                          <a:solidFill>
                            <a:srgbClr val="2F2F2F"/>
                          </a:solidFill>
                          <a:latin typeface="Times New Roman"/>
                          <a:ea typeface="Times New Roman"/>
                          <a:cs typeface="Times New Roman"/>
                        </a:rPr>
                        <a:t>s.</a:t>
                      </a:r>
                      <a:endParaRPr lang="en-US" sz="1100" dirty="0">
                        <a:latin typeface="Calibri"/>
                        <a:ea typeface="Calibri"/>
                        <a:cs typeface="Times New Roman"/>
                      </a:endParaRPr>
                    </a:p>
                  </a:txBody>
                  <a:tcPr marL="0" marR="0" marT="0" marB="0">
                    <a:lnL>
                      <a:noFill/>
                    </a:lnL>
                    <a:lnR>
                      <a:noFill/>
                    </a:lnR>
                    <a:lnT>
                      <a:noFill/>
                    </a:lnT>
                    <a:lnB>
                      <a:noFill/>
                    </a:lnB>
                    <a:solidFill>
                      <a:srgbClr val="FFFFFF"/>
                    </a:solidFill>
                  </a:tcPr>
                </a:tc>
              </a:tr>
              <a:tr h="540333">
                <a:tc>
                  <a:txBody>
                    <a:bodyPr/>
                    <a:lstStyle/>
                    <a:p>
                      <a:pPr marL="0" marR="0" algn="l">
                        <a:lnSpc>
                          <a:spcPct val="150000"/>
                        </a:lnSpc>
                        <a:spcBef>
                          <a:spcPts val="0"/>
                        </a:spcBef>
                        <a:spcAft>
                          <a:spcPts val="0"/>
                        </a:spcAft>
                      </a:pPr>
                      <a:r>
                        <a:rPr lang="en-US" sz="1200" b="1">
                          <a:solidFill>
                            <a:srgbClr val="2F2F2F"/>
                          </a:solidFill>
                          <a:latin typeface="Times New Roman"/>
                          <a:ea typeface="Times New Roman"/>
                          <a:cs typeface="Times New Roman"/>
                        </a:rPr>
                        <a:t> • </a:t>
                      </a:r>
                      <a:endParaRPr lang="en-US" sz="1100">
                        <a:latin typeface="Calibri"/>
                        <a:ea typeface="Calibri"/>
                        <a:cs typeface="Times New Roman"/>
                      </a:endParaRPr>
                    </a:p>
                  </a:txBody>
                  <a:tcPr marL="0" marR="0" marT="0" marB="0">
                    <a:lnL>
                      <a:noFill/>
                    </a:lnL>
                    <a:lnR>
                      <a:noFill/>
                    </a:lnR>
                    <a:lnT>
                      <a:noFill/>
                    </a:lnT>
                    <a:lnB>
                      <a:noFill/>
                    </a:lnB>
                    <a:solidFill>
                      <a:srgbClr val="FFFFFF"/>
                    </a:solidFill>
                  </a:tcPr>
                </a:tc>
                <a:tc>
                  <a:txBody>
                    <a:bodyPr/>
                    <a:lstStyle/>
                    <a:p>
                      <a:pPr marL="0" marR="0" algn="l">
                        <a:lnSpc>
                          <a:spcPct val="150000"/>
                        </a:lnSpc>
                        <a:spcBef>
                          <a:spcPts val="0"/>
                        </a:spcBef>
                        <a:spcAft>
                          <a:spcPts val="0"/>
                        </a:spcAft>
                      </a:pPr>
                      <a:r>
                        <a:rPr lang="en-US" sz="2000" dirty="0">
                          <a:solidFill>
                            <a:srgbClr val="2F2F2F"/>
                          </a:solidFill>
                          <a:latin typeface="Times New Roman"/>
                          <a:ea typeface="Times New Roman"/>
                          <a:cs typeface="Times New Roman"/>
                        </a:rPr>
                        <a:t>Different Screws and nuts</a:t>
                      </a:r>
                      <a:r>
                        <a:rPr lang="en-US" sz="1200" dirty="0">
                          <a:solidFill>
                            <a:srgbClr val="2F2F2F"/>
                          </a:solidFill>
                          <a:latin typeface="Times New Roman"/>
                          <a:ea typeface="Times New Roman"/>
                          <a:cs typeface="Times New Roman"/>
                        </a:rPr>
                        <a:t>.</a:t>
                      </a:r>
                      <a:endParaRPr lang="en-US" sz="1100" dirty="0">
                        <a:latin typeface="Calibri"/>
                        <a:ea typeface="Calibri"/>
                        <a:cs typeface="Times New Roman"/>
                      </a:endParaRPr>
                    </a:p>
                  </a:txBody>
                  <a:tcPr marL="0" marR="0" marT="0" marB="0">
                    <a:lnL>
                      <a:noFill/>
                    </a:lnL>
                    <a:lnR>
                      <a:noFill/>
                    </a:lnR>
                    <a:lnT>
                      <a:noFill/>
                    </a:lnT>
                    <a:lnB>
                      <a:noFill/>
                    </a:lnB>
                    <a:solidFill>
                      <a:srgbClr val="FFFFFF"/>
                    </a:solidFill>
                  </a:tcPr>
                </a:tc>
              </a:tr>
            </a:tbl>
          </a:graphicData>
        </a:graphic>
      </p:graphicFrame>
      <p:sp>
        <p:nvSpPr>
          <p:cNvPr id="63489" name="Rectangle 1"/>
          <p:cNvSpPr>
            <a:spLocks noChangeArrowheads="1"/>
          </p:cNvSpPr>
          <p:nvPr/>
        </p:nvSpPr>
        <p:spPr bwMode="auto">
          <a:xfrm>
            <a:off x="0" y="0"/>
            <a:ext cx="235962" cy="276999"/>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F2F2F"/>
                </a:solidFill>
                <a:effectLst/>
                <a:latin typeface="Arial" pitchFamily="34" charset="0"/>
                <a:ea typeface="Times New Roman" pitchFamily="18"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HP\Documents\Downloads\YASH.png"/>
          <p:cNvPicPr/>
          <p:nvPr/>
        </p:nvPicPr>
        <p:blipFill>
          <a:blip r:embed="rId2" cstate="print"/>
          <a:srcRect/>
          <a:stretch>
            <a:fillRect/>
          </a:stretch>
        </p:blipFill>
        <p:spPr bwMode="auto">
          <a:xfrm>
            <a:off x="228600" y="838200"/>
            <a:ext cx="8763000" cy="5867400"/>
          </a:xfrm>
          <a:prstGeom prst="rect">
            <a:avLst/>
          </a:prstGeom>
          <a:noFill/>
          <a:ln w="9525">
            <a:noFill/>
            <a:miter lim="800000"/>
            <a:headEnd/>
            <a:tailEnd/>
          </a:ln>
        </p:spPr>
      </p:pic>
      <p:sp>
        <p:nvSpPr>
          <p:cNvPr id="5" name="TextBox 4"/>
          <p:cNvSpPr txBox="1"/>
          <p:nvPr/>
        </p:nvSpPr>
        <p:spPr>
          <a:xfrm>
            <a:off x="228600" y="228600"/>
            <a:ext cx="5638800" cy="523220"/>
          </a:xfrm>
          <a:prstGeom prst="rect">
            <a:avLst/>
          </a:prstGeom>
          <a:noFill/>
        </p:spPr>
        <p:txBody>
          <a:bodyPr wrap="square" rtlCol="0">
            <a:spAutoFit/>
          </a:bodyPr>
          <a:lstStyle/>
          <a:p>
            <a:r>
              <a:rPr lang="en-US" sz="2800" u="sng" dirty="0" smtClean="0">
                <a:latin typeface="Algerian" pitchFamily="82" charset="0"/>
              </a:rPr>
              <a:t>CIRCUIT DIAGRAM</a:t>
            </a:r>
            <a:r>
              <a:rPr lang="en-US" sz="2800" dirty="0" smtClean="0">
                <a:latin typeface="Algerian" pitchFamily="82" charset="0"/>
              </a:rPr>
              <a:t>:</a:t>
            </a:r>
            <a:endParaRPr lang="en-US" sz="2800" dirty="0">
              <a:latin typeface="Algerian" pitchFamily="82"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3505200"/>
            <a:ext cx="8229600" cy="3200400"/>
          </a:xfrm>
        </p:spPr>
        <p:txBody>
          <a:bodyPr>
            <a:normAutofit fontScale="70000" lnSpcReduction="20000"/>
          </a:bodyPr>
          <a:lstStyle/>
          <a:p>
            <a:pPr>
              <a:lnSpc>
                <a:spcPct val="80000"/>
              </a:lnSpc>
              <a:buFont typeface="Wingdings" pitchFamily="2" charset="2"/>
              <a:buNone/>
            </a:pPr>
            <a:endParaRPr lang="en-US" sz="2100" dirty="0"/>
          </a:p>
          <a:p>
            <a:pPr>
              <a:lnSpc>
                <a:spcPct val="80000"/>
              </a:lnSpc>
              <a:buClr>
                <a:schemeClr val="tx1"/>
              </a:buClr>
              <a:buFont typeface="Wingdings" pitchFamily="2" charset="2"/>
              <a:buChar char="Ø"/>
            </a:pPr>
            <a:endParaRPr lang="en-IN" sz="2100" dirty="0" smtClean="0">
              <a:latin typeface="Times New Roman" pitchFamily="18" charset="0"/>
            </a:endParaRPr>
          </a:p>
          <a:p>
            <a:pPr>
              <a:lnSpc>
                <a:spcPct val="80000"/>
              </a:lnSpc>
              <a:buClr>
                <a:schemeClr val="tx1"/>
              </a:buClr>
              <a:buFont typeface="Wingdings" pitchFamily="2" charset="2"/>
              <a:buChar char="Ø"/>
            </a:pPr>
            <a:r>
              <a:rPr lang="en-IN" sz="2900" b="1" i="1" u="sng" dirty="0" smtClean="0">
                <a:latin typeface="Times New Roman" pitchFamily="18" charset="0"/>
              </a:rPr>
              <a:t>DRIVERS&amp;ARM ABSTRACTION</a:t>
            </a:r>
            <a:r>
              <a:rPr lang="en-IN" sz="2900" b="1" i="1" dirty="0" smtClean="0">
                <a:latin typeface="Times New Roman" pitchFamily="18" charset="0"/>
              </a:rPr>
              <a:t> </a:t>
            </a:r>
            <a:r>
              <a:rPr lang="en-IN" sz="2900" b="1" i="1" u="sng" dirty="0" smtClean="0">
                <a:latin typeface="Times New Roman" pitchFamily="18" charset="0"/>
              </a:rPr>
              <a:t>:</a:t>
            </a:r>
          </a:p>
          <a:p>
            <a:pPr>
              <a:lnSpc>
                <a:spcPct val="80000"/>
              </a:lnSpc>
              <a:buClr>
                <a:schemeClr val="tx1"/>
              </a:buClr>
              <a:buFont typeface="Wingdings" pitchFamily="2" charset="2"/>
              <a:buChar char="Ø"/>
            </a:pPr>
            <a:endParaRPr lang="en-IN" sz="3400" dirty="0">
              <a:latin typeface="Times New Roman" pitchFamily="18" charset="0"/>
            </a:endParaRPr>
          </a:p>
          <a:p>
            <a:pPr>
              <a:lnSpc>
                <a:spcPct val="80000"/>
              </a:lnSpc>
              <a:buClr>
                <a:schemeClr val="tx1"/>
              </a:buClr>
              <a:buFont typeface="Wingdings" pitchFamily="2" charset="2"/>
              <a:buChar char="Ø"/>
            </a:pPr>
            <a:r>
              <a:rPr lang="en-IN" sz="3400" dirty="0" smtClean="0">
                <a:latin typeface="Times New Roman" pitchFamily="18" charset="0"/>
              </a:rPr>
              <a:t>The </a:t>
            </a:r>
            <a:r>
              <a:rPr lang="en-IN" sz="3400" dirty="0">
                <a:latin typeface="Times New Roman" pitchFamily="18" charset="0"/>
              </a:rPr>
              <a:t>drivers provide the most basic interaction with the hardware, simply reading or writing a value when requested</a:t>
            </a:r>
            <a:r>
              <a:rPr lang="en-IN" sz="3400" dirty="0" smtClean="0">
                <a:latin typeface="Times New Roman" pitchFamily="18" charset="0"/>
              </a:rPr>
              <a:t>.</a:t>
            </a:r>
            <a:endParaRPr lang="en-IN" sz="3400" dirty="0">
              <a:latin typeface="Times New Roman" pitchFamily="18" charset="0"/>
            </a:endParaRPr>
          </a:p>
          <a:p>
            <a:pPr>
              <a:lnSpc>
                <a:spcPct val="80000"/>
              </a:lnSpc>
              <a:buClr>
                <a:schemeClr val="tx1"/>
              </a:buClr>
              <a:buFont typeface="Wingdings" pitchFamily="2" charset="2"/>
              <a:buChar char="Ø"/>
            </a:pPr>
            <a:r>
              <a:rPr lang="en-IN" sz="3400" dirty="0" smtClean="0">
                <a:latin typeface="Times New Roman" pitchFamily="18" charset="0"/>
              </a:rPr>
              <a:t>the </a:t>
            </a:r>
            <a:r>
              <a:rPr lang="en-IN" sz="3400" dirty="0">
                <a:latin typeface="Times New Roman" pitchFamily="18" charset="0"/>
              </a:rPr>
              <a:t>drivers would provide some extra functionality, such as changing the register address written  in the PWM. </a:t>
            </a:r>
          </a:p>
          <a:p>
            <a:pPr>
              <a:lnSpc>
                <a:spcPct val="80000"/>
              </a:lnSpc>
              <a:buClr>
                <a:schemeClr val="tx1"/>
              </a:buClr>
              <a:buFont typeface="Wingdings" pitchFamily="2" charset="2"/>
              <a:buChar char="Ø"/>
            </a:pPr>
            <a:r>
              <a:rPr lang="en-IN" sz="3400" dirty="0" smtClean="0">
                <a:latin typeface="Times New Roman" pitchFamily="18" charset="0"/>
              </a:rPr>
              <a:t>For </a:t>
            </a:r>
            <a:r>
              <a:rPr lang="en-IN" sz="3400" dirty="0">
                <a:latin typeface="Times New Roman" pitchFamily="18" charset="0"/>
              </a:rPr>
              <a:t>example, when we want the arm to move, it is easier to issue a move command that specifies the motor to move, the direction, the speed and the distance to move in one call</a:t>
            </a:r>
            <a:r>
              <a:rPr lang="en-IN" sz="3100" dirty="0">
                <a:latin typeface="Times New Roman" pitchFamily="18" charset="0"/>
              </a:rPr>
              <a:t>. </a:t>
            </a:r>
          </a:p>
          <a:p>
            <a:pPr>
              <a:lnSpc>
                <a:spcPct val="80000"/>
              </a:lnSpc>
              <a:buClr>
                <a:schemeClr val="tx1"/>
              </a:buClr>
              <a:buFont typeface="Wingdings" pitchFamily="2" charset="2"/>
              <a:buChar char="Ø"/>
            </a:pPr>
            <a:endParaRPr lang="en-IN" sz="2100" dirty="0">
              <a:latin typeface="Times New Roman" pitchFamily="18" charset="0"/>
            </a:endParaRPr>
          </a:p>
          <a:p>
            <a:pPr>
              <a:lnSpc>
                <a:spcPct val="80000"/>
              </a:lnSpc>
            </a:pPr>
            <a:endParaRPr lang="en-IN" sz="2100" dirty="0">
              <a:latin typeface="Times New Roman" pitchFamily="18" charset="0"/>
            </a:endParaRPr>
          </a:p>
        </p:txBody>
      </p:sp>
      <p:sp>
        <p:nvSpPr>
          <p:cNvPr id="16387" name="Title 3"/>
          <p:cNvSpPr>
            <a:spLocks noGrp="1"/>
          </p:cNvSpPr>
          <p:nvPr>
            <p:ph type="title" idx="4294967295"/>
          </p:nvPr>
        </p:nvSpPr>
        <p:spPr/>
        <p:txBody>
          <a:bodyPr anchor="ctr"/>
          <a:lstStyle/>
          <a:p>
            <a:r>
              <a:rPr lang="en-IN" sz="4600" b="1" dirty="0" smtClean="0">
                <a:latin typeface="Times New Roman" pitchFamily="18" charset="0"/>
              </a:rPr>
              <a:t>SOFTWARE TOOLS :</a:t>
            </a:r>
            <a:endParaRPr lang="en-IN" sz="4600" b="1" dirty="0">
              <a:latin typeface="Times New Roman" pitchFamily="18" charset="0"/>
            </a:endParaRPr>
          </a:p>
        </p:txBody>
      </p:sp>
      <p:sp>
        <p:nvSpPr>
          <p:cNvPr id="11265" name="Rectangle 1"/>
          <p:cNvSpPr>
            <a:spLocks noChangeArrowheads="1"/>
          </p:cNvSpPr>
          <p:nvPr/>
        </p:nvSpPr>
        <p:spPr bwMode="auto">
          <a:xfrm>
            <a:off x="0" y="1371600"/>
            <a:ext cx="89916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1"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KEIL SOFTWARE </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1" indent="457200" algn="just" eaLnBrk="0" hangingPunct="0">
              <a:buFont typeface="Wingdings" pitchFamily="2" charset="2"/>
              <a:buChar char="Ø"/>
            </a:pP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Keil</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compiler is software used where the machine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language code is written and compiled. After compilation, the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machine source code is converted into hex code which is to be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dumped into the microcontroller for further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processing.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Keil</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compiler also supports C language code.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chor="ctr">
            <a:normAutofit fontScale="90000"/>
          </a:bodyPr>
          <a:lstStyle/>
          <a:p>
            <a:r>
              <a:rPr lang="en-IN" sz="4600" b="1">
                <a:latin typeface="Times New Roman" pitchFamily="18" charset="0"/>
              </a:rPr>
              <a:t>APPLICATIONS</a:t>
            </a:r>
            <a:br>
              <a:rPr lang="en-IN" sz="4600" b="1">
                <a:latin typeface="Times New Roman" pitchFamily="18" charset="0"/>
              </a:rPr>
            </a:br>
            <a:endParaRPr lang="en-IN" sz="4600" b="1">
              <a:latin typeface="Times New Roman" pitchFamily="18" charset="0"/>
            </a:endParaRPr>
          </a:p>
        </p:txBody>
      </p:sp>
      <p:sp>
        <p:nvSpPr>
          <p:cNvPr id="3" name="Content Placeholder 2"/>
          <p:cNvSpPr>
            <a:spLocks noGrp="1"/>
          </p:cNvSpPr>
          <p:nvPr>
            <p:ph sz="half" idx="4294967295"/>
          </p:nvPr>
        </p:nvSpPr>
        <p:spPr>
          <a:xfrm>
            <a:off x="381000" y="1524000"/>
            <a:ext cx="4038600" cy="4830763"/>
          </a:xfrm>
        </p:spPr>
        <p:txBody>
          <a:bodyPr>
            <a:normAutofit/>
          </a:bodyPr>
          <a:lstStyle/>
          <a:p>
            <a:pPr>
              <a:lnSpc>
                <a:spcPct val="80000"/>
              </a:lnSpc>
              <a:buClr>
                <a:schemeClr val="tx1"/>
              </a:buClr>
              <a:buFont typeface="Wingdings" pitchFamily="2" charset="2"/>
              <a:buChar char="Ø"/>
            </a:pPr>
            <a:r>
              <a:rPr lang="en-IN" sz="2100" b="1"/>
              <a:t> </a:t>
            </a:r>
            <a:r>
              <a:rPr lang="en-IN" sz="2200">
                <a:latin typeface="Times New Roman" pitchFamily="18" charset="0"/>
              </a:rPr>
              <a:t>Parts Transfer</a:t>
            </a:r>
          </a:p>
          <a:p>
            <a:pPr>
              <a:buClr>
                <a:schemeClr val="tx1"/>
              </a:buClr>
              <a:buFont typeface="Wingdings" pitchFamily="2" charset="2"/>
              <a:buChar char="Ø"/>
            </a:pPr>
            <a:r>
              <a:rPr lang="en-IN" sz="2200">
                <a:latin typeface="Times New Roman" pitchFamily="18" charset="0"/>
              </a:rPr>
              <a:t>Bonding and Sealing</a:t>
            </a:r>
            <a:r>
              <a:rPr lang="en-IN" sz="2200" b="1">
                <a:latin typeface="Times New Roman" pitchFamily="18" charset="0"/>
              </a:rPr>
              <a:t> </a:t>
            </a:r>
            <a:r>
              <a:rPr lang="en-IN" sz="2200">
                <a:latin typeface="Times New Roman" pitchFamily="18" charset="0"/>
              </a:rPr>
              <a:t>Robots offer many benefits.</a:t>
            </a:r>
          </a:p>
          <a:p>
            <a:pPr>
              <a:buClr>
                <a:schemeClr val="tx1"/>
              </a:buClr>
              <a:buFont typeface="Wingdings" pitchFamily="2" charset="2"/>
              <a:buChar char="Ø"/>
            </a:pPr>
            <a:r>
              <a:rPr lang="en-IN" sz="2200">
                <a:latin typeface="Times New Roman" pitchFamily="18" charset="0"/>
              </a:rPr>
              <a:t>They perform applications with exceptional consistency and repeatability.</a:t>
            </a:r>
          </a:p>
          <a:p>
            <a:pPr>
              <a:buClr>
                <a:schemeClr val="tx1"/>
              </a:buClr>
              <a:buFont typeface="Wingdings" pitchFamily="2" charset="2"/>
              <a:buChar char="Ø"/>
            </a:pPr>
            <a:r>
              <a:rPr lang="en-IN" sz="2200">
                <a:latin typeface="Times New Roman" pitchFamily="18" charset="0"/>
              </a:rPr>
              <a:t>They remove workers from taxing, tedious, and often dangerous duties.</a:t>
            </a:r>
          </a:p>
          <a:p>
            <a:pPr>
              <a:lnSpc>
                <a:spcPct val="80000"/>
              </a:lnSpc>
              <a:buFont typeface="Wingdings" pitchFamily="2" charset="2"/>
              <a:buNone/>
            </a:pPr>
            <a:endParaRPr lang="en-IN" sz="2200" b="1">
              <a:latin typeface="Times New Roman" pitchFamily="18" charset="0"/>
            </a:endParaRPr>
          </a:p>
          <a:p>
            <a:pPr>
              <a:lnSpc>
                <a:spcPct val="80000"/>
              </a:lnSpc>
              <a:buFont typeface="Wingdings" pitchFamily="2" charset="2"/>
              <a:buNone/>
            </a:pPr>
            <a:endParaRPr lang="en-IN" sz="2200">
              <a:latin typeface="Times New Roman" pitchFamily="18" charset="0"/>
            </a:endParaRPr>
          </a:p>
          <a:p>
            <a:pPr>
              <a:lnSpc>
                <a:spcPct val="80000"/>
              </a:lnSpc>
              <a:buClr>
                <a:schemeClr val="tx1"/>
              </a:buClr>
              <a:buFont typeface="Wingdings" pitchFamily="2" charset="2"/>
              <a:buChar char="Ø"/>
            </a:pPr>
            <a:endParaRPr lang="en-IN" sz="2200">
              <a:latin typeface="Times New Roman" pitchFamily="18" charset="0"/>
            </a:endParaRPr>
          </a:p>
        </p:txBody>
      </p:sp>
      <p:pic>
        <p:nvPicPr>
          <p:cNvPr id="17412" name="Picture 2" descr="C:\Users\Ravi Kiran\Desktop\Downloads\pick-and-place-robot.jpg"/>
          <p:cNvPicPr>
            <a:picLocks noGrp="1" noChangeAspect="1" noChangeArrowheads="1"/>
          </p:cNvPicPr>
          <p:nvPr>
            <p:ph sz="half" idx="4294967295"/>
          </p:nvPr>
        </p:nvPicPr>
        <p:blipFill>
          <a:blip r:embed="rId2"/>
          <a:srcRect/>
          <a:stretch>
            <a:fillRect/>
          </a:stretch>
        </p:blipFill>
        <p:spPr>
          <a:xfrm>
            <a:off x="4724400" y="1447800"/>
            <a:ext cx="3962400" cy="4572000"/>
          </a:xfrm>
          <a:noFill/>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457200" y="642938"/>
            <a:ext cx="4186238" cy="5483225"/>
          </a:xfrm>
        </p:spPr>
        <p:txBody>
          <a:bodyPr>
            <a:normAutofit/>
          </a:bodyPr>
          <a:lstStyle/>
          <a:p>
            <a:pPr>
              <a:lnSpc>
                <a:spcPct val="80000"/>
              </a:lnSpc>
              <a:buFont typeface="Wingdings" pitchFamily="2" charset="2"/>
              <a:buNone/>
            </a:pPr>
            <a:r>
              <a:rPr lang="en-IN" sz="2100" b="1"/>
              <a:t> </a:t>
            </a:r>
            <a:r>
              <a:rPr lang="en-IN" sz="2200" b="1">
                <a:latin typeface="Times New Roman" pitchFamily="18" charset="0"/>
              </a:rPr>
              <a:t>Dispensing</a:t>
            </a:r>
          </a:p>
          <a:p>
            <a:pPr>
              <a:lnSpc>
                <a:spcPct val="80000"/>
              </a:lnSpc>
            </a:pPr>
            <a:endParaRPr lang="en-US" sz="2200" b="1">
              <a:latin typeface="Times New Roman" pitchFamily="18" charset="0"/>
            </a:endParaRPr>
          </a:p>
          <a:p>
            <a:pPr>
              <a:lnSpc>
                <a:spcPct val="80000"/>
              </a:lnSpc>
              <a:buClr>
                <a:schemeClr val="tx1"/>
              </a:buClr>
              <a:buFont typeface="Wingdings" pitchFamily="2" charset="2"/>
              <a:buChar char="Ø"/>
            </a:pPr>
            <a:r>
              <a:rPr lang="en-IN" sz="2000">
                <a:latin typeface="Times New Roman" pitchFamily="18" charset="0"/>
              </a:rPr>
              <a:t>Dispensing jobs require materials to be moved from one location to another. The consistent, accurate movements of industrial robots make them well suited for dispensing</a:t>
            </a:r>
          </a:p>
          <a:p>
            <a:pPr>
              <a:lnSpc>
                <a:spcPct val="80000"/>
              </a:lnSpc>
            </a:pPr>
            <a:endParaRPr lang="en-US" sz="2000" b="1">
              <a:latin typeface="Times New Roman" pitchFamily="18" charset="0"/>
            </a:endParaRPr>
          </a:p>
          <a:p>
            <a:pPr>
              <a:lnSpc>
                <a:spcPct val="80000"/>
              </a:lnSpc>
              <a:buFont typeface="Wingdings" pitchFamily="2" charset="2"/>
              <a:buNone/>
            </a:pPr>
            <a:r>
              <a:rPr lang="en-IN" sz="2100" b="1">
                <a:latin typeface="Times New Roman" pitchFamily="18" charset="0"/>
              </a:rPr>
              <a:t>Advantages of Dispensing Robots:</a:t>
            </a:r>
            <a:r>
              <a:rPr lang="en-IN" sz="2100">
                <a:latin typeface="Times New Roman" pitchFamily="18" charset="0"/>
              </a:rPr>
              <a:t>-</a:t>
            </a:r>
          </a:p>
          <a:p>
            <a:pPr>
              <a:lnSpc>
                <a:spcPct val="80000"/>
              </a:lnSpc>
              <a:buClr>
                <a:schemeClr val="tx1"/>
              </a:buClr>
              <a:buFont typeface="Wingdings" pitchFamily="2" charset="2"/>
              <a:buChar char="Ø"/>
            </a:pPr>
            <a:r>
              <a:rPr lang="en-US" sz="2000">
                <a:latin typeface="Times New Roman" pitchFamily="18" charset="0"/>
              </a:rPr>
              <a:t>Precision</a:t>
            </a:r>
          </a:p>
          <a:p>
            <a:pPr>
              <a:lnSpc>
                <a:spcPct val="80000"/>
              </a:lnSpc>
              <a:buClr>
                <a:schemeClr val="tx1"/>
              </a:buClr>
              <a:buFont typeface="Wingdings" pitchFamily="2" charset="2"/>
              <a:buChar char="Ø"/>
            </a:pPr>
            <a:r>
              <a:rPr lang="en-US" sz="2000">
                <a:latin typeface="Times New Roman" pitchFamily="18" charset="0"/>
              </a:rPr>
              <a:t>Repeatability</a:t>
            </a:r>
          </a:p>
          <a:p>
            <a:pPr>
              <a:lnSpc>
                <a:spcPct val="80000"/>
              </a:lnSpc>
              <a:buClr>
                <a:schemeClr val="tx1"/>
              </a:buClr>
              <a:buFont typeface="Wingdings" pitchFamily="2" charset="2"/>
              <a:buChar char="Ø"/>
            </a:pPr>
            <a:r>
              <a:rPr lang="en-US" sz="2000">
                <a:latin typeface="Times New Roman" pitchFamily="18" charset="0"/>
              </a:rPr>
              <a:t>Work envelope</a:t>
            </a:r>
          </a:p>
          <a:p>
            <a:pPr>
              <a:lnSpc>
                <a:spcPct val="80000"/>
              </a:lnSpc>
              <a:buClr>
                <a:schemeClr val="tx1"/>
              </a:buClr>
              <a:buFont typeface="Wingdings" pitchFamily="2" charset="2"/>
              <a:buChar char="Ø"/>
            </a:pPr>
            <a:r>
              <a:rPr lang="en-US" sz="2000">
                <a:latin typeface="Times New Roman" pitchFamily="18" charset="0"/>
              </a:rPr>
              <a:t>Payload capacity</a:t>
            </a:r>
          </a:p>
          <a:p>
            <a:pPr>
              <a:lnSpc>
                <a:spcPct val="80000"/>
              </a:lnSpc>
              <a:buClr>
                <a:schemeClr val="tx1"/>
              </a:buClr>
              <a:buFont typeface="Wingdings" pitchFamily="2" charset="2"/>
              <a:buChar char="Ø"/>
            </a:pPr>
            <a:r>
              <a:rPr lang="en-US" sz="2000">
                <a:latin typeface="Times New Roman" pitchFamily="18" charset="0"/>
              </a:rPr>
              <a:t>safety </a:t>
            </a:r>
            <a:endParaRPr lang="en-IN" sz="2000">
              <a:latin typeface="Times New Roman" pitchFamily="18" charset="0"/>
            </a:endParaRPr>
          </a:p>
          <a:p>
            <a:pPr>
              <a:lnSpc>
                <a:spcPct val="80000"/>
              </a:lnSpc>
            </a:pPr>
            <a:endParaRPr lang="en-US" sz="2000">
              <a:latin typeface="Times New Roman" pitchFamily="18" charset="0"/>
            </a:endParaRPr>
          </a:p>
          <a:p>
            <a:pPr>
              <a:lnSpc>
                <a:spcPct val="80000"/>
              </a:lnSpc>
              <a:buFont typeface="Wingdings" pitchFamily="2" charset="2"/>
              <a:buNone/>
            </a:pPr>
            <a:endParaRPr lang="en-IN" sz="2100" b="1"/>
          </a:p>
          <a:p>
            <a:pPr>
              <a:lnSpc>
                <a:spcPct val="80000"/>
              </a:lnSpc>
            </a:pPr>
            <a:endParaRPr lang="en-IN" sz="2100"/>
          </a:p>
        </p:txBody>
      </p:sp>
      <p:pic>
        <p:nvPicPr>
          <p:cNvPr id="19459" name="Picture 2" descr="C:\Users\Ravi Kiran\Downloads\dispensing.jpg"/>
          <p:cNvPicPr>
            <a:picLocks noGrp="1" noChangeAspect="1" noChangeArrowheads="1"/>
          </p:cNvPicPr>
          <p:nvPr>
            <p:ph sz="half" idx="4294967295"/>
          </p:nvPr>
        </p:nvPicPr>
        <p:blipFill>
          <a:blip r:embed="rId2"/>
          <a:srcRect/>
          <a:stretch>
            <a:fillRect/>
          </a:stretch>
        </p:blipFill>
        <p:spPr>
          <a:xfrm>
            <a:off x="5286375" y="1641475"/>
            <a:ext cx="3073400" cy="3863975"/>
          </a:xfrm>
          <a:noFill/>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11515"/>
            <a:ext cx="8686800" cy="584775"/>
          </a:xfrm>
          <a:prstGeom prst="rect">
            <a:avLst/>
          </a:prstGeom>
          <a:noFill/>
        </p:spPr>
        <p:txBody>
          <a:bodyPr wrap="square" rtlCol="0">
            <a:spAutoFit/>
          </a:bodyPr>
          <a:lstStyle/>
          <a:p>
            <a:r>
              <a:rPr lang="en-US" sz="3200" b="1" i="1" dirty="0" smtClean="0"/>
              <a:t>   </a:t>
            </a:r>
            <a:r>
              <a:rPr lang="en-US" sz="3200" b="1" i="1" u="sng" dirty="0" smtClean="0"/>
              <a:t>CONTENTS:</a:t>
            </a:r>
            <a:endParaRPr lang="en-US" sz="3200" b="1" i="1" u="sng" dirty="0"/>
          </a:p>
        </p:txBody>
      </p:sp>
      <p:sp>
        <p:nvSpPr>
          <p:cNvPr id="4" name="Content Placeholder 3"/>
          <p:cNvSpPr>
            <a:spLocks noGrp="1"/>
          </p:cNvSpPr>
          <p:nvPr>
            <p:ph idx="1"/>
          </p:nvPr>
        </p:nvSpPr>
        <p:spPr>
          <a:xfrm>
            <a:off x="457200" y="914400"/>
            <a:ext cx="8686800" cy="5943600"/>
          </a:xfrm>
        </p:spPr>
        <p:txBody>
          <a:bodyPr/>
          <a:lstStyle/>
          <a:p>
            <a:r>
              <a:rPr lang="en-US" sz="2800" dirty="0" smtClean="0"/>
              <a:t>DEFINITION</a:t>
            </a:r>
          </a:p>
          <a:p>
            <a:r>
              <a:rPr lang="en-US" sz="2800" dirty="0" smtClean="0"/>
              <a:t>IDEAL TASK AND CONTROL</a:t>
            </a:r>
          </a:p>
          <a:p>
            <a:r>
              <a:rPr lang="en-US" sz="2800" dirty="0" smtClean="0"/>
              <a:t>TYPES OF ROBOT</a:t>
            </a:r>
          </a:p>
          <a:p>
            <a:r>
              <a:rPr lang="en-US" sz="2800" dirty="0" smtClean="0"/>
              <a:t>ROBOTIC TERMINOLOGY &amp; CONFIGURATION</a:t>
            </a:r>
          </a:p>
          <a:p>
            <a:r>
              <a:rPr lang="en-US" sz="2800" dirty="0" smtClean="0"/>
              <a:t>ALGORITHM AND BLOCK DIAGRAM</a:t>
            </a:r>
          </a:p>
          <a:p>
            <a:r>
              <a:rPr lang="en-US" sz="2800" dirty="0" smtClean="0"/>
              <a:t>EQUIPMENTS USED</a:t>
            </a:r>
          </a:p>
          <a:p>
            <a:r>
              <a:rPr lang="en-US" sz="2800" dirty="0" smtClean="0"/>
              <a:t>CIRCUIT DIAGRAM</a:t>
            </a:r>
          </a:p>
          <a:p>
            <a:r>
              <a:rPr lang="en-US" sz="2800" dirty="0" smtClean="0"/>
              <a:t>APPLICATIONS</a:t>
            </a:r>
          </a:p>
          <a:p>
            <a:r>
              <a:rPr lang="en-US" sz="2800" dirty="0" smtClean="0"/>
              <a:t>ADVANTAGES AND DISADVANTAGES</a:t>
            </a:r>
          </a:p>
          <a:p>
            <a:r>
              <a:rPr lang="en-US" sz="2800" dirty="0" smtClean="0"/>
              <a:t>FUTURE APPLICATIONS</a:t>
            </a:r>
          </a:p>
          <a:p>
            <a:r>
              <a:rPr lang="en-US" dirty="0" smtClean="0"/>
              <a:t>CONCLUSION</a:t>
            </a:r>
          </a:p>
          <a:p>
            <a:endParaRPr lang="en-US" dirty="0" smtClean="0"/>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457200" y="381000"/>
            <a:ext cx="4038600" cy="5268913"/>
          </a:xfrm>
        </p:spPr>
        <p:txBody>
          <a:bodyPr>
            <a:normAutofit lnSpcReduction="10000"/>
          </a:bodyPr>
          <a:lstStyle/>
          <a:p>
            <a:pPr>
              <a:lnSpc>
                <a:spcPct val="80000"/>
              </a:lnSpc>
              <a:buFont typeface="Wingdings" pitchFamily="2" charset="2"/>
              <a:buNone/>
            </a:pPr>
            <a:r>
              <a:rPr lang="en-IN" sz="2200" b="1">
                <a:latin typeface="Times New Roman" pitchFamily="18" charset="0"/>
              </a:rPr>
              <a:t>DEBURRING</a:t>
            </a:r>
          </a:p>
          <a:p>
            <a:pPr>
              <a:lnSpc>
                <a:spcPct val="80000"/>
              </a:lnSpc>
              <a:buFont typeface="Wingdings" pitchFamily="2" charset="2"/>
              <a:buNone/>
            </a:pPr>
            <a:endParaRPr lang="en-IN" sz="2200">
              <a:latin typeface="Times New Roman" pitchFamily="18" charset="0"/>
            </a:endParaRPr>
          </a:p>
          <a:p>
            <a:pPr>
              <a:lnSpc>
                <a:spcPct val="80000"/>
              </a:lnSpc>
              <a:buClr>
                <a:schemeClr val="tx1"/>
              </a:buClr>
              <a:buFont typeface="Wingdings" pitchFamily="2" charset="2"/>
              <a:buChar char="Ø"/>
            </a:pPr>
            <a:r>
              <a:rPr lang="en-IN" sz="2000">
                <a:latin typeface="Times New Roman" pitchFamily="18" charset="0"/>
              </a:rPr>
              <a:t>Robotic deburring is the material removal process used to take burrs, sharp edges, or fins off metal parts.</a:t>
            </a:r>
          </a:p>
          <a:p>
            <a:pPr>
              <a:lnSpc>
                <a:spcPct val="80000"/>
              </a:lnSpc>
            </a:pPr>
            <a:endParaRPr lang="en-US" sz="2000">
              <a:latin typeface="Times New Roman" pitchFamily="18" charset="0"/>
            </a:endParaRPr>
          </a:p>
          <a:p>
            <a:pPr>
              <a:lnSpc>
                <a:spcPct val="80000"/>
              </a:lnSpc>
              <a:buFont typeface="Wingdings" pitchFamily="2" charset="2"/>
              <a:buNone/>
            </a:pPr>
            <a:r>
              <a:rPr lang="en-IN" sz="2200" b="1">
                <a:latin typeface="Times New Roman" pitchFamily="18" charset="0"/>
              </a:rPr>
              <a:t>DEBURRING IMPACTS</a:t>
            </a:r>
            <a:endParaRPr lang="en-IN" sz="2200">
              <a:latin typeface="Times New Roman" pitchFamily="18" charset="0"/>
            </a:endParaRPr>
          </a:p>
          <a:p>
            <a:pPr>
              <a:lnSpc>
                <a:spcPct val="80000"/>
              </a:lnSpc>
            </a:pPr>
            <a:endParaRPr lang="en-US" sz="1700" b="1">
              <a:latin typeface="Times New Roman" pitchFamily="18" charset="0"/>
            </a:endParaRPr>
          </a:p>
          <a:p>
            <a:pPr>
              <a:lnSpc>
                <a:spcPct val="80000"/>
              </a:lnSpc>
              <a:buClr>
                <a:schemeClr val="tx1"/>
              </a:buClr>
              <a:buFont typeface="Wingdings" pitchFamily="2" charset="2"/>
              <a:buChar char="Ø"/>
            </a:pPr>
            <a:r>
              <a:rPr lang="en-IN" sz="2000" b="1">
                <a:latin typeface="Times New Roman" pitchFamily="18" charset="0"/>
              </a:rPr>
              <a:t>VALUE:</a:t>
            </a:r>
            <a:r>
              <a:rPr lang="en-IN" sz="2000">
                <a:latin typeface="Times New Roman" pitchFamily="18" charset="0"/>
              </a:rPr>
              <a:t> Automated deburring cells grind, roll and file metal parts precisely.</a:t>
            </a:r>
          </a:p>
          <a:p>
            <a:pPr>
              <a:lnSpc>
                <a:spcPct val="80000"/>
              </a:lnSpc>
              <a:buClr>
                <a:schemeClr val="tx1"/>
              </a:buClr>
              <a:buFont typeface="Wingdings" pitchFamily="2" charset="2"/>
              <a:buChar char="Ø"/>
            </a:pPr>
            <a:r>
              <a:rPr lang="en-IN" sz="2000" b="1">
                <a:latin typeface="Times New Roman" pitchFamily="18" charset="0"/>
              </a:rPr>
              <a:t>PRODUCTION:</a:t>
            </a:r>
            <a:r>
              <a:rPr lang="en-IN" sz="2000">
                <a:latin typeface="Times New Roman" pitchFamily="18" charset="0"/>
              </a:rPr>
              <a:t> The robot can work long hours without fatigue to produce more throughput.</a:t>
            </a:r>
          </a:p>
          <a:p>
            <a:pPr>
              <a:lnSpc>
                <a:spcPct val="80000"/>
              </a:lnSpc>
              <a:buClr>
                <a:schemeClr val="tx1"/>
              </a:buClr>
              <a:buFont typeface="Wingdings" pitchFamily="2" charset="2"/>
              <a:buChar char="Ø"/>
            </a:pPr>
            <a:r>
              <a:rPr lang="en-IN" sz="2000" b="1">
                <a:latin typeface="Times New Roman" pitchFamily="18" charset="0"/>
              </a:rPr>
              <a:t>SPEED:</a:t>
            </a:r>
            <a:r>
              <a:rPr lang="en-IN" sz="2000">
                <a:latin typeface="Times New Roman" pitchFamily="18" charset="0"/>
              </a:rPr>
              <a:t> Automation is faster and more efficient than its human counterparts.</a:t>
            </a:r>
          </a:p>
          <a:p>
            <a:pPr>
              <a:lnSpc>
                <a:spcPct val="80000"/>
              </a:lnSpc>
              <a:buClr>
                <a:schemeClr val="tx1"/>
              </a:buClr>
              <a:buFont typeface="Wingdings" pitchFamily="2" charset="2"/>
              <a:buChar char="Ø"/>
            </a:pPr>
            <a:r>
              <a:rPr lang="en-IN" sz="2000" b="1">
                <a:latin typeface="Times New Roman" pitchFamily="18" charset="0"/>
              </a:rPr>
              <a:t>SAVINGS: </a:t>
            </a:r>
            <a:r>
              <a:rPr lang="en-IN" sz="2000">
                <a:latin typeface="Times New Roman" pitchFamily="18" charset="0"/>
              </a:rPr>
              <a:t>Deburring robots improve the application so product is created at a faster rate.  </a:t>
            </a:r>
          </a:p>
          <a:p>
            <a:pPr>
              <a:lnSpc>
                <a:spcPct val="80000"/>
              </a:lnSpc>
            </a:pPr>
            <a:endParaRPr lang="en-IN" sz="2000" b="1">
              <a:latin typeface="Times New Roman" pitchFamily="18" charset="0"/>
            </a:endParaRPr>
          </a:p>
          <a:p>
            <a:pPr>
              <a:lnSpc>
                <a:spcPct val="80000"/>
              </a:lnSpc>
            </a:pPr>
            <a:endParaRPr lang="en-IN" sz="1700" b="1"/>
          </a:p>
          <a:p>
            <a:pPr>
              <a:lnSpc>
                <a:spcPct val="80000"/>
              </a:lnSpc>
            </a:pPr>
            <a:endParaRPr lang="en-IN" sz="1700"/>
          </a:p>
        </p:txBody>
      </p:sp>
      <p:pic>
        <p:nvPicPr>
          <p:cNvPr id="20483" name="Picture 2" descr="C:\Users\Ravi Kiran\Downloads\robotic-deburring.jpg"/>
          <p:cNvPicPr>
            <a:picLocks noGrp="1" noChangeAspect="1" noChangeArrowheads="1"/>
          </p:cNvPicPr>
          <p:nvPr>
            <p:ph sz="half" idx="4294967295"/>
          </p:nvPr>
        </p:nvPicPr>
        <p:blipFill>
          <a:blip r:embed="rId2"/>
          <a:srcRect/>
          <a:stretch>
            <a:fillRect/>
          </a:stretch>
        </p:blipFill>
        <p:spPr>
          <a:xfrm>
            <a:off x="5000625" y="1285875"/>
            <a:ext cx="3500438" cy="3849688"/>
          </a:xfrm>
          <a:noFill/>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p:txBody>
          <a:bodyPr anchor="ctr"/>
          <a:lstStyle/>
          <a:p>
            <a:r>
              <a:rPr lang="en-US" sz="4600" b="1">
                <a:latin typeface="Times New Roman" pitchFamily="18" charset="0"/>
              </a:rPr>
              <a:t>ADVANTAGES</a:t>
            </a:r>
            <a:endParaRPr lang="en-IN" sz="4600" b="1">
              <a:latin typeface="Times New Roman" pitchFamily="18" charset="0"/>
            </a:endParaRPr>
          </a:p>
        </p:txBody>
      </p:sp>
      <p:sp>
        <p:nvSpPr>
          <p:cNvPr id="3" name="Content Placeholder 2"/>
          <p:cNvSpPr>
            <a:spLocks noGrp="1"/>
          </p:cNvSpPr>
          <p:nvPr>
            <p:ph idx="4294967295"/>
          </p:nvPr>
        </p:nvSpPr>
        <p:spPr/>
        <p:txBody>
          <a:bodyPr>
            <a:normAutofit/>
          </a:bodyPr>
          <a:lstStyle/>
          <a:p>
            <a:pPr>
              <a:lnSpc>
                <a:spcPct val="80000"/>
              </a:lnSpc>
              <a:buClr>
                <a:schemeClr val="tx1"/>
              </a:buClr>
              <a:buFont typeface="Wingdings" pitchFamily="2" charset="2"/>
              <a:buChar char="Ø"/>
            </a:pPr>
            <a:r>
              <a:rPr lang="en-IN" sz="2600" b="1">
                <a:latin typeface="Times New Roman" pitchFamily="18" charset="0"/>
              </a:rPr>
              <a:t>Speed </a:t>
            </a:r>
            <a:r>
              <a:rPr lang="en-IN" sz="2600">
                <a:latin typeface="Times New Roman" pitchFamily="18" charset="0"/>
              </a:rPr>
              <a:t>- Pick and place robots allow for faster cycle times.</a:t>
            </a:r>
          </a:p>
          <a:p>
            <a:pPr>
              <a:lnSpc>
                <a:spcPct val="80000"/>
              </a:lnSpc>
              <a:buClr>
                <a:schemeClr val="tx1"/>
              </a:buClr>
              <a:buFont typeface="Wingdings" pitchFamily="2" charset="2"/>
              <a:buChar char="Ø"/>
            </a:pPr>
            <a:r>
              <a:rPr lang="en-IN" sz="2600" b="1">
                <a:latin typeface="Times New Roman" pitchFamily="18" charset="0"/>
              </a:rPr>
              <a:t>Accuracy</a:t>
            </a:r>
            <a:r>
              <a:rPr lang="en-IN" sz="2600">
                <a:latin typeface="Times New Roman" pitchFamily="18" charset="0"/>
              </a:rPr>
              <a:t> - Robotic systems are more accurate and consistent than their human counterparts.</a:t>
            </a:r>
          </a:p>
          <a:p>
            <a:pPr>
              <a:lnSpc>
                <a:spcPct val="80000"/>
              </a:lnSpc>
              <a:buClr>
                <a:schemeClr val="tx1"/>
              </a:buClr>
              <a:buFont typeface="Wingdings" pitchFamily="2" charset="2"/>
              <a:buChar char="Ø"/>
            </a:pPr>
            <a:r>
              <a:rPr lang="en-IN" sz="2600" b="1">
                <a:latin typeface="Times New Roman" pitchFamily="18" charset="0"/>
              </a:rPr>
              <a:t>Production</a:t>
            </a:r>
            <a:r>
              <a:rPr lang="en-IN" sz="2600">
                <a:latin typeface="Times New Roman" pitchFamily="18" charset="0"/>
              </a:rPr>
              <a:t> - Work cells create more because they perform applications with more accuracy, speed and tirelessness. The consistent output of a robotic system along with quality and repeatability are unmatched</a:t>
            </a:r>
          </a:p>
          <a:p>
            <a:pPr>
              <a:lnSpc>
                <a:spcPct val="80000"/>
              </a:lnSpc>
              <a:buClr>
                <a:schemeClr val="tx1"/>
              </a:buClr>
              <a:buFont typeface="Wingdings" pitchFamily="2" charset="2"/>
              <a:buChar char="Ø"/>
            </a:pPr>
            <a:r>
              <a:rPr lang="en-IN" sz="2600" b="1">
                <a:latin typeface="Times New Roman" pitchFamily="18" charset="0"/>
              </a:rPr>
              <a:t>Reliability</a:t>
            </a:r>
            <a:r>
              <a:rPr lang="en-IN" sz="2600">
                <a:latin typeface="Times New Roman" pitchFamily="18" charset="0"/>
              </a:rPr>
              <a:t> - Robots can work 24 hours a day, seven days a week without stopping or tiring.</a:t>
            </a:r>
          </a:p>
          <a:p>
            <a:pPr>
              <a:lnSpc>
                <a:spcPct val="80000"/>
              </a:lnSpc>
              <a:buClr>
                <a:schemeClr val="tx1"/>
              </a:buClr>
              <a:buFont typeface="Wingdings" pitchFamily="2" charset="2"/>
              <a:buChar char="Ø"/>
            </a:pPr>
            <a:endParaRPr lang="en-IN" sz="2600">
              <a:latin typeface="Times New Roman" pitchFamily="18"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57200" y="277813"/>
            <a:ext cx="8229600" cy="941387"/>
          </a:xfrm>
        </p:spPr>
        <p:txBody>
          <a:bodyPr anchor="ctr"/>
          <a:lstStyle/>
          <a:p>
            <a:r>
              <a:rPr lang="en-US" sz="4600" b="1">
                <a:latin typeface="Times New Roman" pitchFamily="18" charset="0"/>
              </a:rPr>
              <a:t>Cont…</a:t>
            </a:r>
            <a:endParaRPr lang="en-IN" sz="4600" b="1">
              <a:latin typeface="Times New Roman" pitchFamily="18" charset="0"/>
            </a:endParaRPr>
          </a:p>
        </p:txBody>
      </p:sp>
      <p:sp>
        <p:nvSpPr>
          <p:cNvPr id="3" name="Content Placeholder 2"/>
          <p:cNvSpPr>
            <a:spLocks noGrp="1"/>
          </p:cNvSpPr>
          <p:nvPr>
            <p:ph idx="4294967295"/>
          </p:nvPr>
        </p:nvSpPr>
        <p:spPr/>
        <p:txBody>
          <a:bodyPr>
            <a:normAutofit lnSpcReduction="10000"/>
          </a:bodyPr>
          <a:lstStyle/>
          <a:p>
            <a:pPr>
              <a:lnSpc>
                <a:spcPct val="80000"/>
              </a:lnSpc>
              <a:buClr>
                <a:schemeClr val="tx1"/>
              </a:buClr>
              <a:buFont typeface="Wingdings" pitchFamily="2" charset="2"/>
              <a:buChar char="Ø"/>
            </a:pPr>
            <a:r>
              <a:rPr lang="en-IN" sz="2600" b="1">
                <a:latin typeface="Times New Roman" pitchFamily="18" charset="0"/>
              </a:rPr>
              <a:t>Flexibility</a:t>
            </a:r>
            <a:r>
              <a:rPr lang="en-IN" sz="2600">
                <a:latin typeface="Times New Roman" pitchFamily="18" charset="0"/>
              </a:rPr>
              <a:t> - Pick and place robots can be reprogrammable and tooling can be interchanged to provide for multiple applications.</a:t>
            </a:r>
          </a:p>
          <a:p>
            <a:pPr>
              <a:lnSpc>
                <a:spcPct val="80000"/>
              </a:lnSpc>
              <a:buClr>
                <a:schemeClr val="tx1"/>
              </a:buClr>
              <a:buFont typeface="Wingdings" pitchFamily="2" charset="2"/>
              <a:buChar char="Ø"/>
            </a:pPr>
            <a:endParaRPr lang="en-IN" sz="2600" b="1">
              <a:latin typeface="Times New Roman" pitchFamily="18" charset="0"/>
            </a:endParaRPr>
          </a:p>
          <a:p>
            <a:pPr>
              <a:lnSpc>
                <a:spcPct val="80000"/>
              </a:lnSpc>
              <a:buClr>
                <a:schemeClr val="tx1"/>
              </a:buClr>
              <a:buFont typeface="Wingdings" pitchFamily="2" charset="2"/>
              <a:buChar char="Ø"/>
            </a:pPr>
            <a:r>
              <a:rPr lang="en-IN" sz="2600" b="1">
                <a:latin typeface="Times New Roman" pitchFamily="18" charset="0"/>
              </a:rPr>
              <a:t>Savings</a:t>
            </a:r>
            <a:r>
              <a:rPr lang="en-IN" sz="2600">
                <a:latin typeface="Times New Roman" pitchFamily="18" charset="0"/>
              </a:rPr>
              <a:t> - Managers are realizing the longtermsavings with a pick and place robotic workcell rather than the operation they are currently doing. An increase in output with a material handling robotic system has saved factories money.</a:t>
            </a:r>
          </a:p>
          <a:p>
            <a:pPr>
              <a:lnSpc>
                <a:spcPct val="80000"/>
              </a:lnSpc>
              <a:buClr>
                <a:schemeClr val="tx1"/>
              </a:buClr>
              <a:buFont typeface="Wingdings" pitchFamily="2" charset="2"/>
              <a:buChar char="Ø"/>
            </a:pPr>
            <a:endParaRPr lang="en-IN" sz="2600" b="1">
              <a:latin typeface="Times New Roman" pitchFamily="18" charset="0"/>
            </a:endParaRPr>
          </a:p>
          <a:p>
            <a:pPr>
              <a:lnSpc>
                <a:spcPct val="80000"/>
              </a:lnSpc>
              <a:buClr>
                <a:schemeClr val="tx1"/>
              </a:buClr>
              <a:buFont typeface="Wingdings" pitchFamily="2" charset="2"/>
              <a:buChar char="Ø"/>
            </a:pPr>
            <a:r>
              <a:rPr lang="en-IN" sz="2600" b="1">
                <a:latin typeface="Times New Roman" pitchFamily="18" charset="0"/>
              </a:rPr>
              <a:t>Affordability</a:t>
            </a:r>
            <a:r>
              <a:rPr lang="en-IN" sz="2600">
                <a:latin typeface="Times New Roman" pitchFamily="18" charset="0"/>
              </a:rPr>
              <a:t> - With the advancements intechnology, and affordable robotics becoming available at less cost, more pick and place robotic cells are being installed for automation applications.</a:t>
            </a:r>
          </a:p>
          <a:p>
            <a:pPr>
              <a:lnSpc>
                <a:spcPct val="80000"/>
              </a:lnSpc>
            </a:pPr>
            <a:endParaRPr lang="en-IN" sz="2600">
              <a:latin typeface="Times New Roman" pitchFamily="18"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p:txBody>
          <a:bodyPr anchor="ctr"/>
          <a:lstStyle/>
          <a:p>
            <a:r>
              <a:rPr lang="en-US" sz="4600" b="1">
                <a:latin typeface="Times New Roman" pitchFamily="18" charset="0"/>
              </a:rPr>
              <a:t>DISADVANTAGES</a:t>
            </a:r>
            <a:endParaRPr lang="en-IN" sz="4600" b="1">
              <a:latin typeface="Times New Roman" pitchFamily="18" charset="0"/>
            </a:endParaRPr>
          </a:p>
        </p:txBody>
      </p:sp>
      <p:sp>
        <p:nvSpPr>
          <p:cNvPr id="23555" name="Content Placeholder 2"/>
          <p:cNvSpPr>
            <a:spLocks noGrp="1"/>
          </p:cNvSpPr>
          <p:nvPr>
            <p:ph idx="4294967295"/>
          </p:nvPr>
        </p:nvSpPr>
        <p:spPr/>
        <p:txBody>
          <a:bodyPr/>
          <a:lstStyle/>
          <a:p>
            <a:pPr>
              <a:buClr>
                <a:schemeClr val="tx1"/>
              </a:buClr>
              <a:buFont typeface="Wingdings" pitchFamily="2" charset="2"/>
              <a:buChar char="Ø"/>
            </a:pPr>
            <a:endParaRPr lang="en-US" sz="2600" dirty="0">
              <a:latin typeface="Times New Roman" pitchFamily="18" charset="0"/>
            </a:endParaRPr>
          </a:p>
          <a:p>
            <a:pPr>
              <a:buClr>
                <a:schemeClr val="tx1"/>
              </a:buClr>
              <a:buFont typeface="Wingdings" pitchFamily="2" charset="2"/>
              <a:buChar char="Ø"/>
            </a:pPr>
            <a:r>
              <a:rPr lang="en-US" sz="2600" dirty="0">
                <a:latin typeface="Times New Roman" pitchFamily="18" charset="0"/>
              </a:rPr>
              <a:t>Due to limited of  its application is confined to few areas.</a:t>
            </a:r>
          </a:p>
          <a:p>
            <a:pPr>
              <a:buClr>
                <a:schemeClr val="tx1"/>
              </a:buClr>
              <a:buFont typeface="Wingdings" pitchFamily="2" charset="2"/>
              <a:buChar char="Ø"/>
            </a:pPr>
            <a:endParaRPr lang="en-US" sz="2600" dirty="0">
              <a:latin typeface="Times New Roman" pitchFamily="18" charset="0"/>
            </a:endParaRPr>
          </a:p>
          <a:p>
            <a:pPr>
              <a:buClr>
                <a:schemeClr val="tx1"/>
              </a:buClr>
              <a:buFont typeface="Wingdings" pitchFamily="2" charset="2"/>
              <a:buChar char="Ø"/>
            </a:pPr>
            <a:r>
              <a:rPr lang="en-US" sz="2600" dirty="0">
                <a:latin typeface="Times New Roman" pitchFamily="18" charset="0"/>
              </a:rPr>
              <a:t>If component is not in the reach of robot it take </a:t>
            </a:r>
            <a:r>
              <a:rPr lang="en-US" sz="2600" dirty="0" smtClean="0">
                <a:latin typeface="Times New Roman" pitchFamily="18" charset="0"/>
              </a:rPr>
              <a:t>some time and may not </a:t>
            </a:r>
            <a:r>
              <a:rPr lang="en-US" sz="2600" dirty="0">
                <a:latin typeface="Times New Roman" pitchFamily="18" charset="0"/>
              </a:rPr>
              <a:t>reach location and pick </a:t>
            </a:r>
            <a:r>
              <a:rPr lang="en-US" sz="2600" dirty="0" smtClean="0">
                <a:latin typeface="Times New Roman" pitchFamily="18" charset="0"/>
              </a:rPr>
              <a:t>object.</a:t>
            </a:r>
            <a:endParaRPr lang="en-IN" sz="2600" dirty="0">
              <a:latin typeface="Times New Roman" pitchFamily="18"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p:txBody>
          <a:bodyPr anchor="ctr"/>
          <a:lstStyle/>
          <a:p>
            <a:r>
              <a:rPr lang="en-IN" sz="4600" b="1">
                <a:latin typeface="Times New Roman" pitchFamily="18" charset="0"/>
              </a:rPr>
              <a:t>FUTURE APPLICATION</a:t>
            </a:r>
          </a:p>
        </p:txBody>
      </p:sp>
      <p:sp>
        <p:nvSpPr>
          <p:cNvPr id="24579" name="Content Placeholder 2"/>
          <p:cNvSpPr>
            <a:spLocks noGrp="1"/>
          </p:cNvSpPr>
          <p:nvPr>
            <p:ph idx="4294967295"/>
          </p:nvPr>
        </p:nvSpPr>
        <p:spPr/>
        <p:txBody>
          <a:bodyPr/>
          <a:lstStyle/>
          <a:p>
            <a:pPr>
              <a:buClr>
                <a:schemeClr val="tx1"/>
              </a:buClr>
              <a:buFont typeface="Wingdings" pitchFamily="2" charset="2"/>
              <a:buChar char="Ø"/>
            </a:pPr>
            <a:r>
              <a:rPr lang="en-US" dirty="0"/>
              <a:t>  </a:t>
            </a:r>
            <a:r>
              <a:rPr lang="en-IN" sz="2600" dirty="0">
                <a:latin typeface="Times New Roman" pitchFamily="18" charset="0"/>
              </a:rPr>
              <a:t>Coal mining</a:t>
            </a:r>
            <a:br>
              <a:rPr lang="en-IN" sz="2600" dirty="0">
                <a:latin typeface="Times New Roman" pitchFamily="18" charset="0"/>
              </a:rPr>
            </a:br>
            <a:endParaRPr lang="en-IN" sz="2600" dirty="0">
              <a:latin typeface="Times New Roman" pitchFamily="18" charset="0"/>
            </a:endParaRPr>
          </a:p>
          <a:p>
            <a:pPr>
              <a:buClr>
                <a:schemeClr val="tx1"/>
              </a:buClr>
              <a:buFont typeface="Wingdings" pitchFamily="2" charset="2"/>
              <a:buChar char="Ø"/>
            </a:pPr>
            <a:r>
              <a:rPr lang="en-IN" sz="2600" dirty="0">
                <a:latin typeface="Times New Roman" pitchFamily="18" charset="0"/>
              </a:rPr>
              <a:t>  Military Operation</a:t>
            </a:r>
            <a:br>
              <a:rPr lang="en-IN" sz="2600" dirty="0">
                <a:latin typeface="Times New Roman" pitchFamily="18" charset="0"/>
              </a:rPr>
            </a:br>
            <a:r>
              <a:rPr lang="en-IN" sz="2600" dirty="0">
                <a:latin typeface="Times New Roman" pitchFamily="18" charset="0"/>
              </a:rPr>
              <a:t>  </a:t>
            </a:r>
          </a:p>
          <a:p>
            <a:pPr>
              <a:buClr>
                <a:schemeClr val="tx1"/>
              </a:buClr>
              <a:buFont typeface="Wingdings" pitchFamily="2" charset="2"/>
              <a:buChar char="Ø"/>
            </a:pPr>
            <a:r>
              <a:rPr lang="en-IN" sz="2600" smtClean="0">
                <a:latin typeface="Times New Roman" pitchFamily="18" charset="0"/>
              </a:rPr>
              <a:t>  Fire </a:t>
            </a:r>
            <a:r>
              <a:rPr lang="en-IN" sz="2600" dirty="0">
                <a:latin typeface="Times New Roman" pitchFamily="18" charset="0"/>
              </a:rPr>
              <a:t>fighting Operation</a:t>
            </a:r>
            <a:br>
              <a:rPr lang="en-IN" sz="2600" dirty="0">
                <a:latin typeface="Times New Roman" pitchFamily="18" charset="0"/>
              </a:rPr>
            </a:br>
            <a:endParaRPr lang="en-IN" sz="2600" dirty="0">
              <a:latin typeface="Times New Roman" pitchFamily="18" charset="0"/>
            </a:endParaRPr>
          </a:p>
          <a:p>
            <a:pPr>
              <a:buClr>
                <a:schemeClr val="tx1"/>
              </a:buClr>
              <a:buFont typeface="Wingdings" pitchFamily="2" charset="2"/>
              <a:buChar char="Ø"/>
            </a:pPr>
            <a:r>
              <a:rPr lang="en-IN" sz="2600" dirty="0">
                <a:latin typeface="Times New Roman" pitchFamily="18" charset="0"/>
              </a:rPr>
              <a:t>  Undersea Robots</a:t>
            </a:r>
            <a:br>
              <a:rPr lang="en-IN" sz="2600" dirty="0">
                <a:latin typeface="Times New Roman" pitchFamily="18" charset="0"/>
              </a:rPr>
            </a:br>
            <a:endParaRPr lang="en-IN" sz="2600" dirty="0">
              <a:latin typeface="Times New Roman" pitchFamily="18" charset="0"/>
            </a:endParaRPr>
          </a:p>
          <a:p>
            <a:pPr>
              <a:buClr>
                <a:schemeClr val="tx1"/>
              </a:buClr>
              <a:buFont typeface="Wingdings" pitchFamily="2" charset="2"/>
              <a:buChar char="Ø"/>
            </a:pPr>
            <a:r>
              <a:rPr lang="en-IN" sz="2600" dirty="0">
                <a:latin typeface="Times New Roman" pitchFamily="18" charset="0"/>
              </a:rPr>
              <a:t>  Garbage Collection and </a:t>
            </a:r>
            <a:r>
              <a:rPr lang="en-IN" sz="2600" dirty="0" smtClean="0">
                <a:latin typeface="Times New Roman" pitchFamily="18" charset="0"/>
              </a:rPr>
              <a:t>Waste</a:t>
            </a:r>
          </a:p>
          <a:p>
            <a:pPr>
              <a:buClr>
                <a:schemeClr val="tx1"/>
              </a:buClr>
              <a:buFont typeface="Wingdings" pitchFamily="2" charset="2"/>
              <a:buChar char="Ø"/>
            </a:pPr>
            <a:r>
              <a:rPr lang="en-IN" sz="2600" dirty="0" smtClean="0">
                <a:latin typeface="Times New Roman" pitchFamily="18" charset="0"/>
              </a:rPr>
              <a:t> </a:t>
            </a:r>
            <a:endParaRPr lang="en-IN" sz="2600" dirty="0">
              <a:latin typeface="Times New Roman" pitchFamily="18"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p:txBody>
          <a:bodyPr anchor="ctr"/>
          <a:lstStyle/>
          <a:p>
            <a:r>
              <a:rPr lang="en-IN" sz="4600" b="1">
                <a:latin typeface="Times New Roman" pitchFamily="18" charset="0"/>
              </a:rPr>
              <a:t>CONCLUSION</a:t>
            </a:r>
            <a:endParaRPr lang="en-IN" sz="4600">
              <a:latin typeface="Times New Roman" pitchFamily="18" charset="0"/>
            </a:endParaRPr>
          </a:p>
        </p:txBody>
      </p:sp>
      <p:sp>
        <p:nvSpPr>
          <p:cNvPr id="25603" name="Content Placeholder 2"/>
          <p:cNvSpPr>
            <a:spLocks noGrp="1"/>
          </p:cNvSpPr>
          <p:nvPr>
            <p:ph idx="4294967295"/>
          </p:nvPr>
        </p:nvSpPr>
        <p:spPr/>
        <p:txBody>
          <a:bodyPr/>
          <a:lstStyle/>
          <a:p>
            <a:pPr>
              <a:buClr>
                <a:schemeClr val="tx1"/>
              </a:buClr>
              <a:buFont typeface="Wingdings" pitchFamily="2" charset="2"/>
              <a:buChar char="Ø"/>
            </a:pPr>
            <a:r>
              <a:rPr lang="en-IN" sz="2600">
                <a:latin typeface="Times New Roman" pitchFamily="18" charset="0"/>
              </a:rPr>
              <a:t>Some industrial works are harmful for humans, robots are mainly used for reducing the risk process and time consumption and avoid labour. </a:t>
            </a:r>
          </a:p>
          <a:p>
            <a:pPr>
              <a:buClr>
                <a:schemeClr val="tx1"/>
              </a:buClr>
              <a:buFont typeface="Wingdings" pitchFamily="2" charset="2"/>
              <a:buChar char="Ø"/>
            </a:pPr>
            <a:endParaRPr lang="en-IN" sz="2600">
              <a:latin typeface="Times New Roman" pitchFamily="18" charset="0"/>
            </a:endParaRPr>
          </a:p>
          <a:p>
            <a:pPr>
              <a:buClr>
                <a:schemeClr val="tx1"/>
              </a:buClr>
              <a:buFont typeface="Wingdings" pitchFamily="2" charset="2"/>
              <a:buChar char="Ø"/>
            </a:pPr>
            <a:r>
              <a:rPr lang="en-IN" sz="2600">
                <a:latin typeface="Times New Roman" pitchFamily="18" charset="0"/>
              </a:rPr>
              <a:t>Humans are tired for hard work such as assembly line, material handling etc. So, Pick &amp; Place Robots are the best alternate solution.</a:t>
            </a:r>
          </a:p>
          <a:p>
            <a:pPr>
              <a:buClr>
                <a:schemeClr val="tx1"/>
              </a:buClr>
              <a:buFont typeface="Wingdings" pitchFamily="2" charset="2"/>
              <a:buChar char="Ø"/>
            </a:pPr>
            <a:endParaRPr lang="en-US" sz="2600">
              <a:latin typeface="Times New Roman" pitchFamily="18" charset="0"/>
            </a:endParaRPr>
          </a:p>
          <a:p>
            <a:endParaRPr lang="en-IN" sz="2600">
              <a:latin typeface="Times New Roman" pitchFamily="18"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4294967295"/>
          </p:nvPr>
        </p:nvSpPr>
        <p:spPr>
          <a:xfrm>
            <a:off x="1219200" y="228600"/>
            <a:ext cx="7696200" cy="5668963"/>
          </a:xfrm>
        </p:spPr>
        <p:txBody>
          <a:bodyPr/>
          <a:lstStyle/>
          <a:p>
            <a:pPr>
              <a:buFont typeface="Wingdings" pitchFamily="2" charset="2"/>
              <a:buNone/>
            </a:pPr>
            <a:endParaRPr lang="en-US" sz="8800" i="1"/>
          </a:p>
          <a:p>
            <a:pPr>
              <a:buFont typeface="Wingdings" pitchFamily="2" charset="2"/>
              <a:buNone/>
            </a:pPr>
            <a:r>
              <a:rPr lang="en-US" sz="8800" i="1"/>
              <a:t>   </a:t>
            </a:r>
            <a:r>
              <a:rPr lang="en-US" sz="8800" b="1" i="1">
                <a:latin typeface="Times New Roman" pitchFamily="18" charset="0"/>
              </a:rPr>
              <a:t>THANK YOU</a:t>
            </a:r>
            <a:endParaRPr lang="en-IN" sz="8800" b="1" i="1">
              <a:latin typeface="Times New Roman"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idx="4294967295"/>
          </p:nvPr>
        </p:nvSpPr>
        <p:spPr>
          <a:xfrm>
            <a:off x="1143000" y="1295400"/>
            <a:ext cx="7239000" cy="1600200"/>
          </a:xfrm>
        </p:spPr>
        <p:txBody>
          <a:bodyPr anchor="ctr"/>
          <a:lstStyle/>
          <a:p>
            <a:r>
              <a:rPr lang="en-US" sz="1500">
                <a:latin typeface="Times New Roman" pitchFamily="18" charset="0"/>
              </a:rPr>
              <a:t>            </a:t>
            </a:r>
            <a:r>
              <a:rPr lang="en-US" sz="1700">
                <a:latin typeface="Times New Roman" pitchFamily="18" charset="0"/>
              </a:rPr>
              <a:t>“A robot is a reprogrammable, multifunctional manipulator designed to move material, parts, tools, or specialized devices through variable programmed motions for the performance of a variety of tasks.” (Robot Institute of America)</a:t>
            </a:r>
          </a:p>
        </p:txBody>
      </p:sp>
      <p:sp>
        <p:nvSpPr>
          <p:cNvPr id="4099" name="Text Box 5"/>
          <p:cNvSpPr txBox="1">
            <a:spLocks noChangeArrowheads="1"/>
          </p:cNvSpPr>
          <p:nvPr/>
        </p:nvSpPr>
        <p:spPr bwMode="auto">
          <a:xfrm>
            <a:off x="990600" y="533400"/>
            <a:ext cx="2438400" cy="396875"/>
          </a:xfrm>
          <a:prstGeom prst="rect">
            <a:avLst/>
          </a:prstGeom>
          <a:noFill/>
          <a:ln w="9525">
            <a:noFill/>
            <a:miter lim="800000"/>
            <a:headEnd/>
            <a:tailEnd/>
          </a:ln>
        </p:spPr>
        <p:txBody>
          <a:bodyPr>
            <a:spAutoFit/>
          </a:bodyPr>
          <a:lstStyle/>
          <a:p>
            <a:r>
              <a:rPr lang="en-US" sz="2000" b="1">
                <a:latin typeface="Times New Roman" pitchFamily="18" charset="0"/>
              </a:rPr>
              <a:t>Definition:</a:t>
            </a:r>
            <a:r>
              <a:rPr lang="en-US" sz="2000">
                <a:latin typeface="Times New Roman" pitchFamily="18" charset="0"/>
              </a:rPr>
              <a:t>-</a:t>
            </a:r>
          </a:p>
        </p:txBody>
      </p:sp>
      <p:pic>
        <p:nvPicPr>
          <p:cNvPr id="4102" name="Picture 10"/>
          <p:cNvPicPr>
            <a:picLocks noChangeAspect="1" noChangeArrowheads="1"/>
          </p:cNvPicPr>
          <p:nvPr/>
        </p:nvPicPr>
        <p:blipFill>
          <a:blip r:embed="rId2"/>
          <a:srcRect/>
          <a:stretch>
            <a:fillRect/>
          </a:stretch>
        </p:blipFill>
        <p:spPr bwMode="auto">
          <a:xfrm>
            <a:off x="1524000" y="2971800"/>
            <a:ext cx="6248400" cy="3200400"/>
          </a:xfrm>
          <a:prstGeom prst="rect">
            <a:avLst/>
          </a:prstGeom>
          <a:noFill/>
          <a:ln w="9525">
            <a:noFill/>
            <a:miter lim="800000"/>
            <a:headEnd/>
            <a:tailEnd/>
          </a:ln>
        </p:spPr>
      </p:pic>
      <p:sp>
        <p:nvSpPr>
          <p:cNvPr id="4106" name="Rectangle 10"/>
          <p:cNvSpPr>
            <a:spLocks noChangeArrowheads="1"/>
          </p:cNvSpPr>
          <p:nvPr/>
        </p:nvSpPr>
        <p:spPr bwMode="auto">
          <a:xfrm>
            <a:off x="1358900" y="1711325"/>
            <a:ext cx="247650" cy="366713"/>
          </a:xfrm>
          <a:prstGeom prst="rect">
            <a:avLst/>
          </a:prstGeom>
          <a:noFill/>
          <a:ln w="9525">
            <a:noFill/>
            <a:miter lim="800000"/>
            <a:headEnd/>
            <a:tailEnd/>
          </a:ln>
          <a:effectLst/>
        </p:spPr>
        <p:txBody>
          <a:bodyPr wrap="none">
            <a:spAutoFit/>
          </a:bodyPr>
          <a:lstStyle/>
          <a:p>
            <a:r>
              <a:rPr lang="en-US"/>
              <a:t>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nchor="ctr"/>
          <a:lstStyle/>
          <a:p>
            <a:r>
              <a:rPr lang="en-US" sz="4600">
                <a:latin typeface="Times New Roman" pitchFamily="18" charset="0"/>
              </a:rPr>
              <a:t>Ideal Tasks</a:t>
            </a:r>
          </a:p>
        </p:txBody>
      </p:sp>
      <p:sp>
        <p:nvSpPr>
          <p:cNvPr id="5123" name="Rectangle 3"/>
          <p:cNvSpPr>
            <a:spLocks noGrp="1" noChangeArrowheads="1"/>
          </p:cNvSpPr>
          <p:nvPr>
            <p:ph type="body" idx="4294967295"/>
          </p:nvPr>
        </p:nvSpPr>
        <p:spPr>
          <a:xfrm>
            <a:off x="457200" y="1447800"/>
            <a:ext cx="8229600" cy="4525963"/>
          </a:xfrm>
        </p:spPr>
        <p:txBody>
          <a:bodyPr/>
          <a:lstStyle/>
          <a:p>
            <a:pPr>
              <a:lnSpc>
                <a:spcPct val="90000"/>
              </a:lnSpc>
              <a:buFontTx/>
              <a:buNone/>
            </a:pPr>
            <a:r>
              <a:rPr lang="en-US" sz="2100" b="1">
                <a:latin typeface="Times New Roman" pitchFamily="18" charset="0"/>
              </a:rPr>
              <a:t>Tasks which are:</a:t>
            </a:r>
            <a:r>
              <a:rPr lang="en-US" sz="2100">
                <a:latin typeface="Times New Roman" pitchFamily="18" charset="0"/>
              </a:rPr>
              <a:t>-</a:t>
            </a:r>
          </a:p>
          <a:p>
            <a:pPr lvl="1">
              <a:lnSpc>
                <a:spcPct val="90000"/>
              </a:lnSpc>
              <a:buClr>
                <a:schemeClr val="tx1"/>
              </a:buClr>
              <a:buFont typeface="Wingdings" pitchFamily="2" charset="2"/>
              <a:buChar char="Ø"/>
            </a:pPr>
            <a:r>
              <a:rPr lang="en-US" sz="2000" b="1">
                <a:latin typeface="Times New Roman" pitchFamily="18" charset="0"/>
              </a:rPr>
              <a:t>Dangerous</a:t>
            </a:r>
          </a:p>
          <a:p>
            <a:pPr lvl="2">
              <a:lnSpc>
                <a:spcPct val="90000"/>
              </a:lnSpc>
              <a:buClr>
                <a:schemeClr val="tx1"/>
              </a:buClr>
              <a:buFontTx/>
              <a:buChar char="o"/>
            </a:pPr>
            <a:r>
              <a:rPr lang="en-US" sz="1800">
                <a:latin typeface="Times New Roman" pitchFamily="18" charset="0"/>
              </a:rPr>
              <a:t>Space exploration</a:t>
            </a:r>
          </a:p>
          <a:p>
            <a:pPr lvl="2">
              <a:lnSpc>
                <a:spcPct val="90000"/>
              </a:lnSpc>
              <a:buClr>
                <a:schemeClr val="tx1"/>
              </a:buClr>
              <a:buFontTx/>
              <a:buChar char="o"/>
            </a:pPr>
            <a:r>
              <a:rPr lang="en-US" sz="1800">
                <a:latin typeface="Times New Roman" pitchFamily="18" charset="0"/>
              </a:rPr>
              <a:t>chemical spill cleanup</a:t>
            </a:r>
          </a:p>
          <a:p>
            <a:pPr lvl="2">
              <a:lnSpc>
                <a:spcPct val="90000"/>
              </a:lnSpc>
              <a:buClr>
                <a:schemeClr val="tx1"/>
              </a:buClr>
              <a:buFontTx/>
              <a:buChar char="o"/>
            </a:pPr>
            <a:r>
              <a:rPr lang="en-US" sz="1800">
                <a:latin typeface="Times New Roman" pitchFamily="18" charset="0"/>
              </a:rPr>
              <a:t>disarming bombs</a:t>
            </a:r>
          </a:p>
          <a:p>
            <a:pPr lvl="2">
              <a:lnSpc>
                <a:spcPct val="90000"/>
              </a:lnSpc>
              <a:buClr>
                <a:schemeClr val="tx1"/>
              </a:buClr>
              <a:buFontTx/>
              <a:buChar char="o"/>
            </a:pPr>
            <a:r>
              <a:rPr lang="en-US" sz="1800">
                <a:latin typeface="Times New Roman" pitchFamily="18" charset="0"/>
              </a:rPr>
              <a:t>disaster cleanup</a:t>
            </a:r>
          </a:p>
          <a:p>
            <a:pPr lvl="1">
              <a:lnSpc>
                <a:spcPct val="90000"/>
              </a:lnSpc>
              <a:buClr>
                <a:schemeClr val="tx1"/>
              </a:buClr>
              <a:buFont typeface="Wingdings" pitchFamily="2" charset="2"/>
              <a:buChar char="Ø"/>
            </a:pPr>
            <a:r>
              <a:rPr lang="en-US" sz="2000" b="1">
                <a:latin typeface="Times New Roman" pitchFamily="18" charset="0"/>
              </a:rPr>
              <a:t>Boring and/or repetitive</a:t>
            </a:r>
          </a:p>
          <a:p>
            <a:pPr lvl="2">
              <a:lnSpc>
                <a:spcPct val="90000"/>
              </a:lnSpc>
              <a:buClr>
                <a:schemeClr val="tx1"/>
              </a:buClr>
              <a:buFontTx/>
              <a:buChar char="o"/>
            </a:pPr>
            <a:r>
              <a:rPr lang="en-US" sz="1800">
                <a:latin typeface="Times New Roman" pitchFamily="18" charset="0"/>
              </a:rPr>
              <a:t>Welding car frames</a:t>
            </a:r>
          </a:p>
          <a:p>
            <a:pPr lvl="2">
              <a:lnSpc>
                <a:spcPct val="90000"/>
              </a:lnSpc>
              <a:buClr>
                <a:schemeClr val="tx1"/>
              </a:buClr>
              <a:buFontTx/>
              <a:buChar char="o"/>
            </a:pPr>
            <a:r>
              <a:rPr lang="en-US" sz="1800">
                <a:latin typeface="Times New Roman" pitchFamily="18" charset="0"/>
              </a:rPr>
              <a:t>part pick and place</a:t>
            </a:r>
          </a:p>
          <a:p>
            <a:pPr lvl="2">
              <a:lnSpc>
                <a:spcPct val="90000"/>
              </a:lnSpc>
              <a:buClr>
                <a:schemeClr val="tx1"/>
              </a:buClr>
              <a:buFontTx/>
              <a:buChar char="o"/>
            </a:pPr>
            <a:r>
              <a:rPr lang="en-US" sz="1800">
                <a:latin typeface="Times New Roman" pitchFamily="18" charset="0"/>
              </a:rPr>
              <a:t>manufacturing parts</a:t>
            </a:r>
          </a:p>
          <a:p>
            <a:pPr lvl="1">
              <a:lnSpc>
                <a:spcPct val="90000"/>
              </a:lnSpc>
              <a:buClr>
                <a:schemeClr val="tx1"/>
              </a:buClr>
              <a:buFont typeface="Wingdings" pitchFamily="2" charset="2"/>
              <a:buChar char="Ø"/>
            </a:pPr>
            <a:r>
              <a:rPr lang="en-US" sz="2000" b="1">
                <a:latin typeface="Times New Roman" pitchFamily="18" charset="0"/>
              </a:rPr>
              <a:t>High precision or high speed</a:t>
            </a:r>
          </a:p>
          <a:p>
            <a:pPr lvl="2">
              <a:lnSpc>
                <a:spcPct val="90000"/>
              </a:lnSpc>
              <a:buClr>
                <a:schemeClr val="tx1"/>
              </a:buClr>
              <a:buFontTx/>
              <a:buChar char="o"/>
            </a:pPr>
            <a:r>
              <a:rPr lang="en-US" sz="1800">
                <a:latin typeface="Times New Roman" pitchFamily="18" charset="0"/>
              </a:rPr>
              <a:t>Electronics testing</a:t>
            </a:r>
          </a:p>
          <a:p>
            <a:pPr lvl="2">
              <a:lnSpc>
                <a:spcPct val="90000"/>
              </a:lnSpc>
              <a:buClr>
                <a:schemeClr val="tx1"/>
              </a:buClr>
              <a:buFontTx/>
              <a:buChar char="o"/>
            </a:pPr>
            <a:r>
              <a:rPr lang="en-US" sz="1800">
                <a:latin typeface="Times New Roman" pitchFamily="18" charset="0"/>
              </a:rPr>
              <a:t>Surgery</a:t>
            </a:r>
          </a:p>
          <a:p>
            <a:pPr lvl="2">
              <a:lnSpc>
                <a:spcPct val="90000"/>
              </a:lnSpc>
              <a:buClr>
                <a:schemeClr val="tx1"/>
              </a:buClr>
              <a:buFontTx/>
              <a:buChar char="o"/>
            </a:pPr>
            <a:r>
              <a:rPr lang="en-US" sz="1800">
                <a:latin typeface="Times New Roman" pitchFamily="18" charset="0"/>
              </a:rPr>
              <a:t>precision machining</a:t>
            </a:r>
          </a:p>
        </p:txBody>
      </p:sp>
      <p:pic>
        <p:nvPicPr>
          <p:cNvPr id="5124" name="Picture 4"/>
          <p:cNvPicPr>
            <a:picLocks noChangeAspect="1" noChangeArrowheads="1"/>
          </p:cNvPicPr>
          <p:nvPr/>
        </p:nvPicPr>
        <p:blipFill>
          <a:blip r:embed="rId2"/>
          <a:srcRect/>
          <a:stretch>
            <a:fillRect/>
          </a:stretch>
        </p:blipFill>
        <p:spPr bwMode="auto">
          <a:xfrm>
            <a:off x="5715000" y="1219200"/>
            <a:ext cx="2514600" cy="1524000"/>
          </a:xfrm>
          <a:prstGeom prst="rect">
            <a:avLst/>
          </a:prstGeom>
          <a:noFill/>
          <a:ln w="9525">
            <a:noFill/>
            <a:miter lim="800000"/>
            <a:headEnd/>
            <a:tailEnd/>
          </a:ln>
        </p:spPr>
      </p:pic>
      <p:pic>
        <p:nvPicPr>
          <p:cNvPr id="5125" name="Picture 5"/>
          <p:cNvPicPr>
            <a:picLocks noChangeAspect="1" noChangeArrowheads="1"/>
          </p:cNvPicPr>
          <p:nvPr/>
        </p:nvPicPr>
        <p:blipFill>
          <a:blip r:embed="rId3"/>
          <a:srcRect/>
          <a:stretch>
            <a:fillRect/>
          </a:stretch>
        </p:blipFill>
        <p:spPr bwMode="auto">
          <a:xfrm>
            <a:off x="5715000" y="2895600"/>
            <a:ext cx="2514600" cy="1546225"/>
          </a:xfrm>
          <a:prstGeom prst="rect">
            <a:avLst/>
          </a:prstGeom>
          <a:noFill/>
          <a:ln w="9525">
            <a:noFill/>
            <a:miter lim="800000"/>
            <a:headEnd/>
            <a:tailEnd/>
          </a:ln>
        </p:spPr>
      </p:pic>
      <p:pic>
        <p:nvPicPr>
          <p:cNvPr id="5126" name="Picture 6"/>
          <p:cNvPicPr>
            <a:picLocks noChangeAspect="1" noChangeArrowheads="1"/>
          </p:cNvPicPr>
          <p:nvPr/>
        </p:nvPicPr>
        <p:blipFill>
          <a:blip r:embed="rId4"/>
          <a:srcRect/>
          <a:stretch>
            <a:fillRect/>
          </a:stretch>
        </p:blipFill>
        <p:spPr bwMode="auto">
          <a:xfrm>
            <a:off x="5638800" y="4648200"/>
            <a:ext cx="2667000" cy="1524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819400" y="762000"/>
            <a:ext cx="3276600" cy="823913"/>
          </a:xfrm>
          <a:prstGeom prst="rect">
            <a:avLst/>
          </a:prstGeom>
          <a:noFill/>
          <a:ln w="9525">
            <a:noFill/>
            <a:miter lim="800000"/>
            <a:headEnd/>
            <a:tailEnd/>
          </a:ln>
        </p:spPr>
        <p:txBody>
          <a:bodyPr>
            <a:spAutoFit/>
          </a:bodyPr>
          <a:lstStyle/>
          <a:p>
            <a:pPr>
              <a:spcBef>
                <a:spcPct val="50000"/>
              </a:spcBef>
            </a:pPr>
            <a:r>
              <a:rPr lang="en-US" sz="4800" b="1">
                <a:latin typeface="Times New Roman" pitchFamily="18" charset="0"/>
              </a:rPr>
              <a:t>Control</a:t>
            </a:r>
          </a:p>
        </p:txBody>
      </p:sp>
      <p:sp>
        <p:nvSpPr>
          <p:cNvPr id="7171" name="Text Box 3"/>
          <p:cNvSpPr txBox="1">
            <a:spLocks noChangeArrowheads="1"/>
          </p:cNvSpPr>
          <p:nvPr/>
        </p:nvSpPr>
        <p:spPr bwMode="auto">
          <a:xfrm>
            <a:off x="1905000" y="2743200"/>
            <a:ext cx="6400800" cy="2225675"/>
          </a:xfrm>
          <a:prstGeom prst="rect">
            <a:avLst/>
          </a:prstGeom>
          <a:noFill/>
          <a:ln w="9525">
            <a:noFill/>
            <a:miter lim="800000"/>
            <a:headEnd/>
            <a:tailEnd/>
          </a:ln>
        </p:spPr>
        <p:txBody>
          <a:bodyPr>
            <a:spAutoFit/>
          </a:bodyPr>
          <a:lstStyle/>
          <a:p>
            <a:pPr>
              <a:spcBef>
                <a:spcPct val="50000"/>
              </a:spcBef>
              <a:buFont typeface="Wingdings" pitchFamily="2" charset="2"/>
              <a:buChar char="Ø"/>
            </a:pPr>
            <a:r>
              <a:rPr lang="en-US" sz="2000">
                <a:latin typeface="Times New Roman" pitchFamily="18" charset="0"/>
                <a:cs typeface="Times New Roman" pitchFamily="18" charset="0"/>
              </a:rPr>
              <a:t>Open loop, i.e., no feedback, deterministic.</a:t>
            </a:r>
          </a:p>
          <a:p>
            <a:pPr>
              <a:spcBef>
                <a:spcPct val="50000"/>
              </a:spcBef>
              <a:buFont typeface="Wingdings" pitchFamily="2" charset="2"/>
              <a:buChar char="Ø"/>
            </a:pPr>
            <a:endParaRPr lang="en-US" sz="2000">
              <a:latin typeface="Times New Roman" pitchFamily="18" charset="0"/>
              <a:cs typeface="Times New Roman" pitchFamily="18" charset="0"/>
            </a:endParaRPr>
          </a:p>
          <a:p>
            <a:pPr>
              <a:spcBef>
                <a:spcPct val="50000"/>
              </a:spcBef>
              <a:buFont typeface="Wingdings" pitchFamily="2" charset="2"/>
              <a:buChar char="Ø"/>
            </a:pPr>
            <a:endParaRPr lang="en-US" sz="2000">
              <a:latin typeface="Times New Roman" pitchFamily="18" charset="0"/>
              <a:cs typeface="Times New Roman" pitchFamily="18" charset="0"/>
            </a:endParaRPr>
          </a:p>
          <a:p>
            <a:pPr>
              <a:spcBef>
                <a:spcPct val="50000"/>
              </a:spcBef>
              <a:buFont typeface="Wingdings" pitchFamily="2" charset="2"/>
              <a:buChar char="Ø"/>
            </a:pPr>
            <a:r>
              <a:rPr lang="en-US" sz="2000">
                <a:latin typeface="Times New Roman" pitchFamily="18" charset="0"/>
                <a:cs typeface="Times New Roman" pitchFamily="18" charset="0"/>
              </a:rPr>
              <a:t>Closed loop, i.e., feedback, maybe a sense of</a:t>
            </a:r>
          </a:p>
          <a:p>
            <a:pPr>
              <a:spcBef>
                <a:spcPct val="50000"/>
              </a:spcBef>
              <a:buFont typeface="Wingdings" pitchFamily="2" charset="2"/>
              <a:buNone/>
            </a:pPr>
            <a:r>
              <a:rPr lang="en-US" sz="2000">
                <a:latin typeface="Times New Roman" pitchFamily="18" charset="0"/>
                <a:cs typeface="Times New Roman" pitchFamily="18" charset="0"/>
              </a:rPr>
              <a:t>   touch and/or vision.</a:t>
            </a:r>
            <a:endParaRPr lang="en-US" sz="2000">
              <a:latin typeface="Times New Roman"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nchor="ctr"/>
          <a:lstStyle/>
          <a:p>
            <a:r>
              <a:rPr lang="en-US" sz="4600" b="1" dirty="0">
                <a:latin typeface="Times New Roman" pitchFamily="18" charset="0"/>
              </a:rPr>
              <a:t>Types</a:t>
            </a:r>
            <a:r>
              <a:rPr lang="en-US" sz="4600" dirty="0">
                <a:latin typeface="Times New Roman" pitchFamily="18" charset="0"/>
              </a:rPr>
              <a:t> </a:t>
            </a:r>
            <a:r>
              <a:rPr lang="en-US" sz="4600" b="1" dirty="0">
                <a:latin typeface="Times New Roman" pitchFamily="18" charset="0"/>
              </a:rPr>
              <a:t>of robots</a:t>
            </a:r>
          </a:p>
        </p:txBody>
      </p:sp>
      <p:sp>
        <p:nvSpPr>
          <p:cNvPr id="7171" name="Rectangle 3"/>
          <p:cNvSpPr>
            <a:spLocks noGrp="1" noChangeArrowheads="1"/>
          </p:cNvSpPr>
          <p:nvPr>
            <p:ph type="body" idx="4294967295"/>
          </p:nvPr>
        </p:nvSpPr>
        <p:spPr>
          <a:xfrm>
            <a:off x="381000" y="1143000"/>
            <a:ext cx="4114800" cy="5029200"/>
          </a:xfrm>
        </p:spPr>
        <p:txBody>
          <a:bodyPr>
            <a:normAutofit/>
          </a:bodyPr>
          <a:lstStyle/>
          <a:p>
            <a:pPr>
              <a:lnSpc>
                <a:spcPct val="80000"/>
              </a:lnSpc>
              <a:buClr>
                <a:schemeClr val="tx1"/>
              </a:buClr>
              <a:buFont typeface="Wingdings" pitchFamily="2" charset="2"/>
              <a:buChar char="Ø"/>
            </a:pPr>
            <a:endParaRPr lang="en-US" sz="2100" b="1" dirty="0" smtClean="0">
              <a:latin typeface="Times New Roman" pitchFamily="18" charset="0"/>
            </a:endParaRPr>
          </a:p>
          <a:p>
            <a:pPr>
              <a:lnSpc>
                <a:spcPct val="80000"/>
              </a:lnSpc>
              <a:buClr>
                <a:schemeClr val="tx1"/>
              </a:buClr>
              <a:buFont typeface="Wingdings" pitchFamily="2" charset="2"/>
              <a:buChar char="Ø"/>
            </a:pPr>
            <a:r>
              <a:rPr lang="en-US" sz="2100" b="1" dirty="0" smtClean="0">
                <a:latin typeface="Times New Roman" pitchFamily="18" charset="0"/>
              </a:rPr>
              <a:t>Pick </a:t>
            </a:r>
            <a:r>
              <a:rPr lang="en-US" sz="2100" b="1" dirty="0">
                <a:latin typeface="Times New Roman" pitchFamily="18" charset="0"/>
              </a:rPr>
              <a:t>and place</a:t>
            </a:r>
          </a:p>
          <a:p>
            <a:pPr lvl="1">
              <a:lnSpc>
                <a:spcPct val="80000"/>
              </a:lnSpc>
              <a:buClr>
                <a:schemeClr val="tx1"/>
              </a:buClr>
              <a:buFontTx/>
              <a:buChar char="o"/>
            </a:pPr>
            <a:r>
              <a:rPr lang="en-US" sz="2000" dirty="0">
                <a:latin typeface="Times New Roman" pitchFamily="18" charset="0"/>
              </a:rPr>
              <a:t>Moves items between points</a:t>
            </a:r>
          </a:p>
          <a:p>
            <a:pPr lvl="1">
              <a:lnSpc>
                <a:spcPct val="80000"/>
              </a:lnSpc>
            </a:pPr>
            <a:endParaRPr lang="en-US" dirty="0">
              <a:latin typeface="Times New Roman" pitchFamily="18" charset="0"/>
            </a:endParaRPr>
          </a:p>
          <a:p>
            <a:pPr>
              <a:lnSpc>
                <a:spcPct val="80000"/>
              </a:lnSpc>
            </a:pPr>
            <a:endParaRPr lang="en-US" sz="2800" dirty="0">
              <a:latin typeface="Times New Roman" pitchFamily="18" charset="0"/>
            </a:endParaRPr>
          </a:p>
          <a:p>
            <a:pPr>
              <a:lnSpc>
                <a:spcPct val="80000"/>
              </a:lnSpc>
            </a:pPr>
            <a:endParaRPr lang="en-US" sz="2800" dirty="0">
              <a:latin typeface="Times New Roman" pitchFamily="18" charset="0"/>
            </a:endParaRPr>
          </a:p>
          <a:p>
            <a:pPr>
              <a:lnSpc>
                <a:spcPct val="80000"/>
              </a:lnSpc>
              <a:buClr>
                <a:schemeClr val="tx1"/>
              </a:buClr>
              <a:buFont typeface="Wingdings" pitchFamily="2" charset="2"/>
              <a:buChar char="Ø"/>
            </a:pPr>
            <a:r>
              <a:rPr lang="en-US" sz="2100" b="1" dirty="0">
                <a:latin typeface="Times New Roman" pitchFamily="18" charset="0"/>
              </a:rPr>
              <a:t>Continuous path control</a:t>
            </a:r>
          </a:p>
          <a:p>
            <a:pPr lvl="1">
              <a:lnSpc>
                <a:spcPct val="80000"/>
              </a:lnSpc>
              <a:buClr>
                <a:schemeClr val="tx1"/>
              </a:buClr>
              <a:buFontTx/>
              <a:buChar char="o"/>
            </a:pPr>
            <a:r>
              <a:rPr lang="en-US" sz="1700" dirty="0">
                <a:latin typeface="Times New Roman" pitchFamily="18" charset="0"/>
              </a:rPr>
              <a:t>Moves along a programmable path</a:t>
            </a:r>
          </a:p>
          <a:p>
            <a:pPr lvl="1">
              <a:lnSpc>
                <a:spcPct val="80000"/>
              </a:lnSpc>
            </a:pPr>
            <a:endParaRPr lang="en-US" sz="1700" dirty="0">
              <a:latin typeface="Times New Roman" pitchFamily="18" charset="0"/>
            </a:endParaRPr>
          </a:p>
          <a:p>
            <a:pPr lvl="1">
              <a:lnSpc>
                <a:spcPct val="80000"/>
              </a:lnSpc>
            </a:pPr>
            <a:endParaRPr lang="en-US" sz="1400" dirty="0">
              <a:latin typeface="Times New Roman" pitchFamily="18" charset="0"/>
            </a:endParaRPr>
          </a:p>
          <a:p>
            <a:pPr lvl="1">
              <a:lnSpc>
                <a:spcPct val="80000"/>
              </a:lnSpc>
            </a:pPr>
            <a:endParaRPr lang="en-US" sz="1400" dirty="0">
              <a:latin typeface="Times New Roman" pitchFamily="18" charset="0"/>
            </a:endParaRPr>
          </a:p>
          <a:p>
            <a:pPr lvl="1">
              <a:lnSpc>
                <a:spcPct val="80000"/>
              </a:lnSpc>
            </a:pPr>
            <a:endParaRPr lang="en-US" sz="1400" dirty="0">
              <a:latin typeface="Times New Roman" pitchFamily="18" charset="0"/>
            </a:endParaRPr>
          </a:p>
          <a:p>
            <a:pPr lvl="1">
              <a:lnSpc>
                <a:spcPct val="80000"/>
              </a:lnSpc>
            </a:pPr>
            <a:endParaRPr lang="en-US" sz="1400" dirty="0">
              <a:latin typeface="Times New Roman" pitchFamily="18" charset="0"/>
            </a:endParaRPr>
          </a:p>
          <a:p>
            <a:pPr>
              <a:lnSpc>
                <a:spcPct val="80000"/>
              </a:lnSpc>
              <a:buClr>
                <a:schemeClr val="tx1"/>
              </a:buClr>
              <a:buFont typeface="Wingdings" pitchFamily="2" charset="2"/>
              <a:buChar char="Ø"/>
            </a:pPr>
            <a:r>
              <a:rPr lang="en-US" sz="2100" b="1" dirty="0">
                <a:latin typeface="Times New Roman" pitchFamily="18" charset="0"/>
              </a:rPr>
              <a:t>Sensory</a:t>
            </a:r>
          </a:p>
          <a:p>
            <a:pPr lvl="1">
              <a:lnSpc>
                <a:spcPct val="80000"/>
              </a:lnSpc>
              <a:buClr>
                <a:schemeClr val="tx1"/>
              </a:buClr>
              <a:buFontTx/>
              <a:buChar char="o"/>
            </a:pPr>
            <a:r>
              <a:rPr lang="en-US" sz="2000" dirty="0">
                <a:latin typeface="Times New Roman" pitchFamily="18" charset="0"/>
              </a:rPr>
              <a:t>Employs sensors for feedback</a:t>
            </a:r>
          </a:p>
        </p:txBody>
      </p:sp>
      <p:pic>
        <p:nvPicPr>
          <p:cNvPr id="8196" name="Picture 4"/>
          <p:cNvPicPr>
            <a:picLocks noChangeAspect="1" noChangeArrowheads="1"/>
          </p:cNvPicPr>
          <p:nvPr/>
        </p:nvPicPr>
        <p:blipFill>
          <a:blip r:embed="rId2"/>
          <a:srcRect/>
          <a:stretch>
            <a:fillRect/>
          </a:stretch>
        </p:blipFill>
        <p:spPr bwMode="auto">
          <a:xfrm>
            <a:off x="6248400" y="1066800"/>
            <a:ext cx="1455738" cy="1981200"/>
          </a:xfrm>
          <a:prstGeom prst="rect">
            <a:avLst/>
          </a:prstGeom>
          <a:noFill/>
          <a:ln w="9525">
            <a:noFill/>
            <a:miter lim="800000"/>
            <a:headEnd/>
            <a:tailEnd/>
          </a:ln>
        </p:spPr>
      </p:pic>
      <p:sp>
        <p:nvSpPr>
          <p:cNvPr id="8197" name="Text Box 5"/>
          <p:cNvSpPr txBox="1">
            <a:spLocks noChangeArrowheads="1"/>
          </p:cNvSpPr>
          <p:nvPr/>
        </p:nvSpPr>
        <p:spPr bwMode="auto">
          <a:xfrm>
            <a:off x="685800" y="2057400"/>
            <a:ext cx="5181600" cy="584775"/>
          </a:xfrm>
          <a:prstGeom prst="rect">
            <a:avLst/>
          </a:prstGeom>
          <a:noFill/>
          <a:ln w="9525">
            <a:noFill/>
            <a:miter lim="800000"/>
            <a:headEnd/>
            <a:tailEnd/>
          </a:ln>
        </p:spPr>
        <p:txBody>
          <a:bodyPr>
            <a:spAutoFit/>
          </a:bodyPr>
          <a:lstStyle/>
          <a:p>
            <a:r>
              <a:rPr lang="en-US" sz="1600" dirty="0">
                <a:latin typeface="Times New Roman" pitchFamily="18" charset="0"/>
              </a:rPr>
              <a:t>    </a:t>
            </a:r>
            <a:r>
              <a:rPr lang="en-US" sz="1600" dirty="0" smtClean="0">
                <a:latin typeface="Times New Roman" pitchFamily="18" charset="0"/>
              </a:rPr>
              <a:t>A </a:t>
            </a:r>
            <a:r>
              <a:rPr lang="en-US" sz="1600" dirty="0">
                <a:latin typeface="Times New Roman" pitchFamily="18" charset="0"/>
              </a:rPr>
              <a:t>SCARA robot (Selective Compliant Articulated Robot Arm):  A pick-and-place robot with angular x-y-z positioning </a:t>
            </a:r>
          </a:p>
        </p:txBody>
      </p:sp>
      <p:pic>
        <p:nvPicPr>
          <p:cNvPr id="8198" name="Picture 6"/>
          <p:cNvPicPr>
            <a:picLocks noChangeAspect="1" noChangeArrowheads="1"/>
          </p:cNvPicPr>
          <p:nvPr/>
        </p:nvPicPr>
        <p:blipFill>
          <a:blip r:embed="rId3"/>
          <a:srcRect/>
          <a:stretch>
            <a:fillRect/>
          </a:stretch>
        </p:blipFill>
        <p:spPr bwMode="auto">
          <a:xfrm>
            <a:off x="6248400" y="3276600"/>
            <a:ext cx="1960563" cy="2057400"/>
          </a:xfrm>
          <a:prstGeom prst="rect">
            <a:avLst/>
          </a:prstGeom>
          <a:noFill/>
          <a:ln w="9525">
            <a:noFill/>
            <a:miter lim="800000"/>
            <a:headEnd/>
            <a:tailEnd/>
          </a:ln>
        </p:spPr>
      </p:pic>
      <p:sp>
        <p:nvSpPr>
          <p:cNvPr id="8199" name="Text Box 7"/>
          <p:cNvSpPr txBox="1">
            <a:spLocks noChangeArrowheads="1"/>
          </p:cNvSpPr>
          <p:nvPr/>
        </p:nvSpPr>
        <p:spPr bwMode="auto">
          <a:xfrm>
            <a:off x="914400" y="3962400"/>
            <a:ext cx="4724400" cy="825500"/>
          </a:xfrm>
          <a:prstGeom prst="rect">
            <a:avLst/>
          </a:prstGeom>
          <a:noFill/>
          <a:ln w="9525">
            <a:noFill/>
            <a:miter lim="800000"/>
            <a:headEnd/>
            <a:tailEnd/>
          </a:ln>
        </p:spPr>
        <p:txBody>
          <a:bodyPr>
            <a:spAutoFit/>
          </a:bodyPr>
          <a:lstStyle/>
          <a:p>
            <a:r>
              <a:rPr lang="en-US" sz="1600">
                <a:latin typeface="Times New Roman" pitchFamily="18" charset="0"/>
              </a:rPr>
              <a:t>     A six-axis industrial robot, but an additional amount  is often spent for tooling and programming.</a:t>
            </a:r>
          </a:p>
          <a:p>
            <a:endParaRPr lang="en-US" sz="1600">
              <a:latin typeface="Times New Roman"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2286000" y="277813"/>
            <a:ext cx="4343400" cy="1139825"/>
          </a:xfrm>
        </p:spPr>
        <p:txBody>
          <a:bodyPr anchor="ctr"/>
          <a:lstStyle/>
          <a:p>
            <a:r>
              <a:rPr lang="en-US" sz="4600" b="1">
                <a:latin typeface="Times New Roman" pitchFamily="18" charset="0"/>
              </a:rPr>
              <a:t>Pick and Place</a:t>
            </a:r>
          </a:p>
        </p:txBody>
      </p:sp>
      <p:sp>
        <p:nvSpPr>
          <p:cNvPr id="11267" name="Rectangle 4"/>
          <p:cNvSpPr>
            <a:spLocks noGrp="1" noChangeArrowheads="1"/>
          </p:cNvSpPr>
          <p:nvPr>
            <p:ph type="body" sz="half" idx="4294967295"/>
          </p:nvPr>
        </p:nvSpPr>
        <p:spPr>
          <a:xfrm>
            <a:off x="457200" y="1600200"/>
            <a:ext cx="4038600" cy="3279775"/>
          </a:xfrm>
        </p:spPr>
        <p:txBody>
          <a:bodyPr/>
          <a:lstStyle/>
          <a:p>
            <a:pPr>
              <a:buClr>
                <a:schemeClr val="tx1"/>
              </a:buClr>
              <a:buFontTx/>
              <a:buChar char="o"/>
            </a:pPr>
            <a:r>
              <a:rPr lang="en-US" sz="2000" dirty="0">
                <a:latin typeface="Times New Roman" pitchFamily="18" charset="0"/>
              </a:rPr>
              <a:t>Moves items from one point to another</a:t>
            </a:r>
          </a:p>
          <a:p>
            <a:pPr>
              <a:buClr>
                <a:schemeClr val="tx1"/>
              </a:buClr>
              <a:buFontTx/>
              <a:buChar char="o"/>
            </a:pPr>
            <a:endParaRPr lang="en-US" sz="2000" dirty="0">
              <a:latin typeface="Times New Roman" pitchFamily="18" charset="0"/>
            </a:endParaRPr>
          </a:p>
          <a:p>
            <a:pPr>
              <a:buClr>
                <a:schemeClr val="tx1"/>
              </a:buClr>
              <a:buFontTx/>
              <a:buChar char="o"/>
            </a:pPr>
            <a:r>
              <a:rPr lang="en-US" sz="2000" dirty="0">
                <a:latin typeface="Times New Roman" pitchFamily="18" charset="0"/>
              </a:rPr>
              <a:t>Does not need to follow a specific path between points</a:t>
            </a:r>
          </a:p>
          <a:p>
            <a:pPr>
              <a:buClr>
                <a:schemeClr val="tx1"/>
              </a:buClr>
              <a:buFontTx/>
              <a:buChar char="o"/>
            </a:pPr>
            <a:endParaRPr lang="en-US" sz="2000" dirty="0">
              <a:latin typeface="Times New Roman" pitchFamily="18" charset="0"/>
            </a:endParaRPr>
          </a:p>
          <a:p>
            <a:pPr>
              <a:buClr>
                <a:schemeClr val="tx1"/>
              </a:buClr>
              <a:buFontTx/>
              <a:buChar char="o"/>
            </a:pPr>
            <a:r>
              <a:rPr lang="en-US" sz="2000" dirty="0">
                <a:latin typeface="Times New Roman" pitchFamily="18" charset="0"/>
              </a:rPr>
              <a:t>Uses include loading and unloading machines, placing components on circuit boards, and moving parts off conveyor belts</a:t>
            </a:r>
            <a:r>
              <a:rPr lang="en-US" sz="2000" dirty="0" smtClean="0">
                <a:latin typeface="Times New Roman" pitchFamily="18" charset="0"/>
              </a:rPr>
              <a:t>.</a:t>
            </a:r>
          </a:p>
          <a:p>
            <a:pPr>
              <a:buClr>
                <a:schemeClr val="tx1"/>
              </a:buClr>
              <a:buFontTx/>
              <a:buChar char="o"/>
            </a:pPr>
            <a:endParaRPr lang="en-US" sz="2000" dirty="0" smtClean="0">
              <a:latin typeface="Times New Roman" pitchFamily="18" charset="0"/>
            </a:endParaRPr>
          </a:p>
          <a:p>
            <a:pPr>
              <a:buClr>
                <a:schemeClr val="tx1"/>
              </a:buClr>
              <a:buFontTx/>
              <a:buChar char="o"/>
            </a:pPr>
            <a:endParaRPr lang="en-US" sz="2000" dirty="0" smtClean="0">
              <a:latin typeface="Times New Roman" pitchFamily="18" charset="0"/>
            </a:endParaRPr>
          </a:p>
          <a:p>
            <a:pPr>
              <a:buClr>
                <a:schemeClr val="tx1"/>
              </a:buClr>
              <a:buFontTx/>
              <a:buChar char="o"/>
            </a:pPr>
            <a:endParaRPr lang="en-US" sz="2000" dirty="0" smtClean="0">
              <a:latin typeface="Times New Roman" pitchFamily="18" charset="0"/>
            </a:endParaRPr>
          </a:p>
          <a:p>
            <a:pPr>
              <a:buClr>
                <a:schemeClr val="tx1"/>
              </a:buClr>
              <a:buFontTx/>
              <a:buChar char="o"/>
            </a:pPr>
            <a:endParaRPr lang="en-US" sz="2000" dirty="0" smtClean="0">
              <a:latin typeface="Times New Roman" pitchFamily="18" charset="0"/>
            </a:endParaRPr>
          </a:p>
          <a:p>
            <a:pPr>
              <a:buClr>
                <a:schemeClr val="tx1"/>
              </a:buClr>
              <a:buFontTx/>
              <a:buChar char="o"/>
            </a:pPr>
            <a:endParaRPr lang="en-US" sz="2000" dirty="0" smtClean="0">
              <a:latin typeface="Times New Roman" pitchFamily="18" charset="0"/>
            </a:endParaRPr>
          </a:p>
          <a:p>
            <a:pPr>
              <a:buClr>
                <a:schemeClr val="tx1"/>
              </a:buClr>
              <a:buFontTx/>
              <a:buChar char="o"/>
            </a:pPr>
            <a:endParaRPr lang="en-US" sz="2000" dirty="0" smtClean="0">
              <a:latin typeface="Times New Roman" pitchFamily="18" charset="0"/>
            </a:endParaRPr>
          </a:p>
          <a:p>
            <a:pPr>
              <a:buClr>
                <a:schemeClr val="tx1"/>
              </a:buClr>
              <a:buFontTx/>
              <a:buChar char="o"/>
            </a:pPr>
            <a:endParaRPr lang="en-US" sz="2000" dirty="0" smtClean="0">
              <a:latin typeface="Times New Roman" pitchFamily="18" charset="0"/>
            </a:endParaRPr>
          </a:p>
          <a:p>
            <a:pPr>
              <a:buClr>
                <a:schemeClr val="tx1"/>
              </a:buClr>
              <a:buFontTx/>
              <a:buChar char="o"/>
            </a:pPr>
            <a:endParaRPr lang="en-US" sz="2000" dirty="0" smtClean="0">
              <a:latin typeface="Times New Roman" pitchFamily="18" charset="0"/>
            </a:endParaRPr>
          </a:p>
          <a:p>
            <a:pPr>
              <a:buClr>
                <a:schemeClr val="tx1"/>
              </a:buClr>
              <a:buFontTx/>
              <a:buChar char="o"/>
            </a:pPr>
            <a:endParaRPr lang="en-US" sz="2000" dirty="0" smtClean="0">
              <a:latin typeface="Times New Roman" pitchFamily="18" charset="0"/>
            </a:endParaRPr>
          </a:p>
          <a:p>
            <a:pPr>
              <a:buClr>
                <a:schemeClr val="tx1"/>
              </a:buClr>
              <a:buFontTx/>
              <a:buChar char="o"/>
            </a:pPr>
            <a:endParaRPr lang="en-US" sz="2000" dirty="0" smtClean="0">
              <a:latin typeface="Times New Roman" pitchFamily="18" charset="0"/>
            </a:endParaRPr>
          </a:p>
          <a:p>
            <a:pPr>
              <a:buClr>
                <a:schemeClr val="tx1"/>
              </a:buClr>
              <a:buFontTx/>
              <a:buChar char="o"/>
            </a:pPr>
            <a:endParaRPr lang="en-US" sz="2000" dirty="0">
              <a:latin typeface="Times New Roman" pitchFamily="18" charset="0"/>
            </a:endParaRPr>
          </a:p>
        </p:txBody>
      </p:sp>
      <p:sp>
        <p:nvSpPr>
          <p:cNvPr id="11268" name="AutoShape 7"/>
          <p:cNvSpPr>
            <a:spLocks noChangeAspect="1" noChangeArrowheads="1"/>
          </p:cNvSpPr>
          <p:nvPr/>
        </p:nvSpPr>
        <p:spPr bwMode="auto">
          <a:xfrm>
            <a:off x="155575" y="46038"/>
            <a:ext cx="304800" cy="304800"/>
          </a:xfrm>
          <a:prstGeom prst="rect">
            <a:avLst/>
          </a:prstGeom>
          <a:noFill/>
          <a:ln w="9525">
            <a:noFill/>
            <a:miter lim="800000"/>
            <a:headEnd/>
            <a:tailEnd/>
          </a:ln>
        </p:spPr>
        <p:txBody>
          <a:bodyPr/>
          <a:lstStyle/>
          <a:p>
            <a:endParaRPr lang="en-US">
              <a:latin typeface="Calibri" pitchFamily="34" charset="0"/>
            </a:endParaRPr>
          </a:p>
        </p:txBody>
      </p:sp>
      <p:sp>
        <p:nvSpPr>
          <p:cNvPr id="11269" name="AutoShape 9"/>
          <p:cNvSpPr>
            <a:spLocks noChangeAspect="1" noChangeArrowheads="1"/>
          </p:cNvSpPr>
          <p:nvPr/>
        </p:nvSpPr>
        <p:spPr bwMode="auto">
          <a:xfrm>
            <a:off x="155575" y="46038"/>
            <a:ext cx="304800" cy="304800"/>
          </a:xfrm>
          <a:prstGeom prst="rect">
            <a:avLst/>
          </a:prstGeom>
          <a:noFill/>
          <a:ln w="9525">
            <a:noFill/>
            <a:miter lim="800000"/>
            <a:headEnd/>
            <a:tailEnd/>
          </a:ln>
        </p:spPr>
        <p:txBody>
          <a:bodyPr/>
          <a:lstStyle/>
          <a:p>
            <a:endParaRPr lang="en-US">
              <a:latin typeface="Calibri" pitchFamily="34" charset="0"/>
            </a:endParaRPr>
          </a:p>
        </p:txBody>
      </p:sp>
      <p:pic>
        <p:nvPicPr>
          <p:cNvPr id="11270" name="Picture 14"/>
          <p:cNvPicPr>
            <a:picLocks noChangeAspect="1" noChangeArrowheads="1"/>
          </p:cNvPicPr>
          <p:nvPr/>
        </p:nvPicPr>
        <p:blipFill>
          <a:blip r:embed="rId2"/>
          <a:srcRect/>
          <a:stretch>
            <a:fillRect/>
          </a:stretch>
        </p:blipFill>
        <p:spPr bwMode="auto">
          <a:xfrm>
            <a:off x="5257800" y="1828800"/>
            <a:ext cx="3048000" cy="3048000"/>
          </a:xfrm>
          <a:prstGeom prst="rect">
            <a:avLst/>
          </a:prstGeom>
          <a:noFill/>
          <a:ln w="9525">
            <a:noFill/>
            <a:miter lim="800000"/>
            <a:headEnd/>
            <a:tailEnd/>
          </a:ln>
        </p:spPr>
      </p:pic>
      <p:sp>
        <p:nvSpPr>
          <p:cNvPr id="11271" name="Text Box 15"/>
          <p:cNvSpPr txBox="1">
            <a:spLocks noChangeArrowheads="1"/>
          </p:cNvSpPr>
          <p:nvPr/>
        </p:nvSpPr>
        <p:spPr bwMode="auto">
          <a:xfrm>
            <a:off x="5334000" y="5181600"/>
            <a:ext cx="3200400" cy="581025"/>
          </a:xfrm>
          <a:prstGeom prst="rect">
            <a:avLst/>
          </a:prstGeom>
          <a:noFill/>
          <a:ln w="9525">
            <a:noFill/>
            <a:miter lim="800000"/>
            <a:headEnd/>
            <a:tailEnd/>
          </a:ln>
        </p:spPr>
        <p:txBody>
          <a:bodyPr>
            <a:spAutoFit/>
          </a:bodyPr>
          <a:lstStyle/>
          <a:p>
            <a:r>
              <a:rPr lang="en-US" sz="1600">
                <a:latin typeface="Times New Roman" pitchFamily="18" charset="0"/>
              </a:rPr>
              <a:t>A Cartesian robot for picking and placing circuits on circuit-boards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vinod\Desktop\pick-place-robot-ppt-7-1024.jpg"/>
          <p:cNvPicPr>
            <a:picLocks noChangeAspect="1" noChangeArrowheads="1"/>
          </p:cNvPicPr>
          <p:nvPr/>
        </p:nvPicPr>
        <p:blipFill>
          <a:blip r:embed="rId2"/>
          <a:srcRect/>
          <a:stretch>
            <a:fillRect/>
          </a:stretch>
        </p:blipFill>
        <p:spPr bwMode="auto">
          <a:xfrm>
            <a:off x="457200" y="304800"/>
            <a:ext cx="8229600" cy="6553200"/>
          </a:xfrm>
          <a:prstGeom prst="rect">
            <a:avLst/>
          </a:prstGeom>
          <a:noFill/>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vinod\Desktop\working-300x232-1.jpg"/>
          <p:cNvPicPr>
            <a:picLocks noChangeAspect="1" noChangeArrowheads="1"/>
          </p:cNvPicPr>
          <p:nvPr/>
        </p:nvPicPr>
        <p:blipFill>
          <a:blip r:embed="rId2"/>
          <a:srcRect/>
          <a:stretch>
            <a:fillRect/>
          </a:stretch>
        </p:blipFill>
        <p:spPr bwMode="auto">
          <a:xfrm>
            <a:off x="609600" y="1371600"/>
            <a:ext cx="7924800" cy="4716272"/>
          </a:xfrm>
          <a:prstGeom prst="rect">
            <a:avLst/>
          </a:prstGeom>
          <a:noFill/>
        </p:spPr>
      </p:pic>
      <p:sp>
        <p:nvSpPr>
          <p:cNvPr id="3" name="Rectangle 2"/>
          <p:cNvSpPr/>
          <p:nvPr/>
        </p:nvSpPr>
        <p:spPr>
          <a:xfrm>
            <a:off x="609600" y="533400"/>
            <a:ext cx="6096000" cy="584775"/>
          </a:xfrm>
          <a:prstGeom prst="rect">
            <a:avLst/>
          </a:prstGeom>
        </p:spPr>
        <p:txBody>
          <a:bodyPr wrap="square">
            <a:spAutoFit/>
          </a:bodyPr>
          <a:lstStyle/>
          <a:p>
            <a:r>
              <a:rPr lang="en-US" sz="3200" b="1" u="sng" dirty="0" smtClean="0">
                <a:solidFill>
                  <a:schemeClr val="accent6">
                    <a:lumMod val="50000"/>
                  </a:schemeClr>
                </a:solidFill>
              </a:rPr>
              <a:t>CONFIGURATIONS</a:t>
            </a:r>
            <a:r>
              <a:rPr lang="en-US" sz="3200" dirty="0" smtClean="0"/>
              <a:t>:</a:t>
            </a:r>
            <a:endParaRPr lang="en-US" sz="32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aple">
  <a:themeElements>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fontScheme name="Maple">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Mapl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Mapl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Mapl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Mapl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Mapl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Mapl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Mapl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oposal">
  <a:themeElements>
    <a:clrScheme name="Proposal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fontScheme name="Proposa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posal 1">
        <a:dk1>
          <a:srgbClr val="777777"/>
        </a:dk1>
        <a:lt1>
          <a:srgbClr val="FFFFFF"/>
        </a:lt1>
        <a:dk2>
          <a:srgbClr val="333333"/>
        </a:dk2>
        <a:lt2>
          <a:srgbClr val="FFF4C3"/>
        </a:lt2>
        <a:accent1>
          <a:srgbClr val="C892FA"/>
        </a:accent1>
        <a:accent2>
          <a:srgbClr val="9966FF"/>
        </a:accent2>
        <a:accent3>
          <a:srgbClr val="ADADAD"/>
        </a:accent3>
        <a:accent4>
          <a:srgbClr val="DADADA"/>
        </a:accent4>
        <a:accent5>
          <a:srgbClr val="E0C7FC"/>
        </a:accent5>
        <a:accent6>
          <a:srgbClr val="8A5CE7"/>
        </a:accent6>
        <a:hlink>
          <a:srgbClr val="E4005C"/>
        </a:hlink>
        <a:folHlink>
          <a:srgbClr val="DC7A04"/>
        </a:folHlink>
      </a:clrScheme>
      <a:clrMap bg1="dk2" tx1="lt1" bg2="dk1" tx2="lt2" accent1="accent1" accent2="accent2" accent3="accent3" accent4="accent4" accent5="accent5" accent6="accent6" hlink="hlink" folHlink="folHlink"/>
    </a:extraClrScheme>
    <a:extraClrScheme>
      <a:clrScheme name="Proposal 2">
        <a:dk1>
          <a:srgbClr val="1C1C1C"/>
        </a:dk1>
        <a:lt1>
          <a:srgbClr val="FFFFFF"/>
        </a:lt1>
        <a:dk2>
          <a:srgbClr val="5F5F5F"/>
        </a:dk2>
        <a:lt2>
          <a:srgbClr val="FFFFCC"/>
        </a:lt2>
        <a:accent1>
          <a:srgbClr val="4A5B64"/>
        </a:accent1>
        <a:accent2>
          <a:srgbClr val="AF9387"/>
        </a:accent2>
        <a:accent3>
          <a:srgbClr val="B6B6B6"/>
        </a:accent3>
        <a:accent4>
          <a:srgbClr val="DADADA"/>
        </a:accent4>
        <a:accent5>
          <a:srgbClr val="B1B5B8"/>
        </a:accent5>
        <a:accent6>
          <a:srgbClr val="9E857A"/>
        </a:accent6>
        <a:hlink>
          <a:srgbClr val="F3C43F"/>
        </a:hlink>
        <a:folHlink>
          <a:srgbClr val="66CCFF"/>
        </a:folHlink>
      </a:clrScheme>
      <a:clrMap bg1="dk2" tx1="lt1" bg2="dk1" tx2="lt2" accent1="accent1" accent2="accent2" accent3="accent3" accent4="accent4" accent5="accent5" accent6="accent6" hlink="hlink" folHlink="folHlink"/>
    </a:extraClrScheme>
    <a:extraClrScheme>
      <a:clrScheme name="Proposal 3">
        <a:dk1>
          <a:srgbClr val="4D4D4D"/>
        </a:dk1>
        <a:lt1>
          <a:srgbClr val="FFFFFF"/>
        </a:lt1>
        <a:dk2>
          <a:srgbClr val="666699"/>
        </a:dk2>
        <a:lt2>
          <a:srgbClr val="FFFFCC"/>
        </a:lt2>
        <a:accent1>
          <a:srgbClr val="8D8DB3"/>
        </a:accent1>
        <a:accent2>
          <a:srgbClr val="7A25D7"/>
        </a:accent2>
        <a:accent3>
          <a:srgbClr val="B8B8CA"/>
        </a:accent3>
        <a:accent4>
          <a:srgbClr val="DADADA"/>
        </a:accent4>
        <a:accent5>
          <a:srgbClr val="C5C5D6"/>
        </a:accent5>
        <a:accent6>
          <a:srgbClr val="6E20C3"/>
        </a:accent6>
        <a:hlink>
          <a:srgbClr val="66CCFF"/>
        </a:hlink>
        <a:folHlink>
          <a:srgbClr val="3333CC"/>
        </a:folHlink>
      </a:clrScheme>
      <a:clrMap bg1="dk2" tx1="lt1" bg2="dk1" tx2="lt2" accent1="accent1" accent2="accent2" accent3="accent3" accent4="accent4" accent5="accent5" accent6="accent6" hlink="hlink" folHlink="folHlink"/>
    </a:extraClrScheme>
    <a:extraClrScheme>
      <a:clrScheme name="Proposal 4">
        <a:dk1>
          <a:srgbClr val="10187C"/>
        </a:dk1>
        <a:lt1>
          <a:srgbClr val="F8F8F8"/>
        </a:lt1>
        <a:dk2>
          <a:srgbClr val="538DC7"/>
        </a:dk2>
        <a:lt2>
          <a:srgbClr val="CCECFF"/>
        </a:lt2>
        <a:accent1>
          <a:srgbClr val="879EC7"/>
        </a:accent1>
        <a:accent2>
          <a:srgbClr val="461B8B"/>
        </a:accent2>
        <a:accent3>
          <a:srgbClr val="B3C5E0"/>
        </a:accent3>
        <a:accent4>
          <a:srgbClr val="D4D4D4"/>
        </a:accent4>
        <a:accent5>
          <a:srgbClr val="C3CCE0"/>
        </a:accent5>
        <a:accent6>
          <a:srgbClr val="3F177D"/>
        </a:accent6>
        <a:hlink>
          <a:srgbClr val="0000FF"/>
        </a:hlink>
        <a:folHlink>
          <a:srgbClr val="008000"/>
        </a:folHlink>
      </a:clrScheme>
      <a:clrMap bg1="dk2" tx1="lt1" bg2="dk1" tx2="lt2" accent1="accent1" accent2="accent2" accent3="accent3" accent4="accent4" accent5="accent5" accent6="accent6" hlink="hlink" folHlink="folHlink"/>
    </a:extraClrScheme>
    <a:extraClrScheme>
      <a:clrScheme name="Proposal 5">
        <a:dk1>
          <a:srgbClr val="002F2E"/>
        </a:dk1>
        <a:lt1>
          <a:srgbClr val="FFFFFF"/>
        </a:lt1>
        <a:dk2>
          <a:srgbClr val="008080"/>
        </a:dk2>
        <a:lt2>
          <a:srgbClr val="FFFFCC"/>
        </a:lt2>
        <a:accent1>
          <a:srgbClr val="0E6A52"/>
        </a:accent1>
        <a:accent2>
          <a:srgbClr val="3553A7"/>
        </a:accent2>
        <a:accent3>
          <a:srgbClr val="AAC0C0"/>
        </a:accent3>
        <a:accent4>
          <a:srgbClr val="DADADA"/>
        </a:accent4>
        <a:accent5>
          <a:srgbClr val="AAB9B3"/>
        </a:accent5>
        <a:accent6>
          <a:srgbClr val="2F4A97"/>
        </a:accent6>
        <a:hlink>
          <a:srgbClr val="1ACE9F"/>
        </a:hlink>
        <a:folHlink>
          <a:srgbClr val="B5B5FF"/>
        </a:folHlink>
      </a:clrScheme>
      <a:clrMap bg1="dk2" tx1="lt1" bg2="dk1" tx2="lt2" accent1="accent1" accent2="accent2" accent3="accent3" accent4="accent4" accent5="accent5" accent6="accent6" hlink="hlink" folHlink="folHlink"/>
    </a:extraClrScheme>
    <a:extraClrScheme>
      <a:clrScheme name="Proposal 6">
        <a:dk1>
          <a:srgbClr val="000000"/>
        </a:dk1>
        <a:lt1>
          <a:srgbClr val="E3FFFF"/>
        </a:lt1>
        <a:dk2>
          <a:srgbClr val="4400A8"/>
        </a:dk2>
        <a:lt2>
          <a:srgbClr val="005452"/>
        </a:lt2>
        <a:accent1>
          <a:srgbClr val="92CAC9"/>
        </a:accent1>
        <a:accent2>
          <a:srgbClr val="009999"/>
        </a:accent2>
        <a:accent3>
          <a:srgbClr val="EFFFFF"/>
        </a:accent3>
        <a:accent4>
          <a:srgbClr val="000000"/>
        </a:accent4>
        <a:accent5>
          <a:srgbClr val="C7E1E1"/>
        </a:accent5>
        <a:accent6>
          <a:srgbClr val="008A8A"/>
        </a:accent6>
        <a:hlink>
          <a:srgbClr val="187C16"/>
        </a:hlink>
        <a:folHlink>
          <a:srgbClr val="6600FF"/>
        </a:folHlink>
      </a:clrScheme>
      <a:clrMap bg1="lt1" tx1="dk1" bg2="lt2" tx2="dk2" accent1="accent1" accent2="accent2" accent3="accent3" accent4="accent4" accent5="accent5" accent6="accent6" hlink="hlink" folHlink="folHlink"/>
    </a:extraClrScheme>
    <a:extraClrScheme>
      <a:clrScheme name="Proposal 7">
        <a:dk1>
          <a:srgbClr val="000000"/>
        </a:dk1>
        <a:lt1>
          <a:srgbClr val="CCFF99"/>
        </a:lt1>
        <a:dk2>
          <a:srgbClr val="CC99FF"/>
        </a:dk2>
        <a:lt2>
          <a:srgbClr val="1B3600"/>
        </a:lt2>
        <a:accent1>
          <a:srgbClr val="009900"/>
        </a:accent1>
        <a:accent2>
          <a:srgbClr val="B7CA02"/>
        </a:accent2>
        <a:accent3>
          <a:srgbClr val="E2FFCA"/>
        </a:accent3>
        <a:accent4>
          <a:srgbClr val="000000"/>
        </a:accent4>
        <a:accent5>
          <a:srgbClr val="AACAAA"/>
        </a:accent5>
        <a:accent6>
          <a:srgbClr val="A6B702"/>
        </a:accent6>
        <a:hlink>
          <a:srgbClr val="FFCC00"/>
        </a:hlink>
        <a:folHlink>
          <a:srgbClr val="FF9900"/>
        </a:folHlink>
      </a:clrScheme>
      <a:clrMap bg1="lt1" tx1="dk1" bg2="lt2" tx2="dk2" accent1="accent1" accent2="accent2" accent3="accent3" accent4="accent4" accent5="accent5" accent6="accent6" hlink="hlink" folHlink="folHlink"/>
    </a:extraClrScheme>
    <a:extraClrScheme>
      <a:clrScheme name="Proposal 8">
        <a:dk1>
          <a:srgbClr val="000000"/>
        </a:dk1>
        <a:lt1>
          <a:srgbClr val="FFFFFF"/>
        </a:lt1>
        <a:dk2>
          <a:srgbClr val="8C0039"/>
        </a:dk2>
        <a:lt2>
          <a:srgbClr val="660066"/>
        </a:lt2>
        <a:accent1>
          <a:srgbClr val="C58BF9"/>
        </a:accent1>
        <a:accent2>
          <a:srgbClr val="9966FF"/>
        </a:accent2>
        <a:accent3>
          <a:srgbClr val="FFFFFF"/>
        </a:accent3>
        <a:accent4>
          <a:srgbClr val="000000"/>
        </a:accent4>
        <a:accent5>
          <a:srgbClr val="DFC4FB"/>
        </a:accent5>
        <a:accent6>
          <a:srgbClr val="8A5CE7"/>
        </a:accent6>
        <a:hlink>
          <a:srgbClr val="E4005C"/>
        </a:hlink>
        <a:folHlink>
          <a:srgbClr val="C36C03"/>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1022</TotalTime>
  <Words>839</Words>
  <Application>Microsoft Office PowerPoint</Application>
  <PresentationFormat>On-screen Show (4:3)</PresentationFormat>
  <Paragraphs>184</Paragraphs>
  <Slides>26</Slides>
  <Notes>0</Notes>
  <HiddenSlides>0</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Edge</vt:lpstr>
      <vt:lpstr>Maple</vt:lpstr>
      <vt:lpstr>Proposal</vt:lpstr>
      <vt:lpstr>  A seminar on Pick &amp; Place Robot </vt:lpstr>
      <vt:lpstr>Slide 2</vt:lpstr>
      <vt:lpstr>            “A robot is a reprogrammable, multifunctional manipulator designed to move material, parts, tools, or specialized devices through variable programmed motions for the performance of a variety of tasks.” (Robot Institute of America)</vt:lpstr>
      <vt:lpstr>Ideal Tasks</vt:lpstr>
      <vt:lpstr>Slide 5</vt:lpstr>
      <vt:lpstr>Types of robots</vt:lpstr>
      <vt:lpstr>Pick and Place</vt:lpstr>
      <vt:lpstr>Slide 8</vt:lpstr>
      <vt:lpstr>Slide 9</vt:lpstr>
      <vt:lpstr>Slide 10</vt:lpstr>
      <vt:lpstr>Slide 11</vt:lpstr>
      <vt:lpstr> DC MOTER</vt:lpstr>
      <vt:lpstr>Slide 13</vt:lpstr>
      <vt:lpstr>Slide 14</vt:lpstr>
      <vt:lpstr>Slide 15</vt:lpstr>
      <vt:lpstr>Slide 16</vt:lpstr>
      <vt:lpstr>SOFTWARE TOOLS :</vt:lpstr>
      <vt:lpstr>APPLICATIONS </vt:lpstr>
      <vt:lpstr>Slide 19</vt:lpstr>
      <vt:lpstr>Slide 20</vt:lpstr>
      <vt:lpstr>ADVANTAGES</vt:lpstr>
      <vt:lpstr>Cont…</vt:lpstr>
      <vt:lpstr>DISADVANTAGES</vt:lpstr>
      <vt:lpstr>FUTURE APPLICATION</vt:lpstr>
      <vt:lpstr>CONCLUSION</vt:lpstr>
      <vt:lpstr>Slide 26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dc:title>
  <dc:creator>Bhargav</dc:creator>
  <cp:lastModifiedBy>vinod</cp:lastModifiedBy>
  <cp:revision>116</cp:revision>
  <dcterms:created xsi:type="dcterms:W3CDTF">2010-06-27T08:44:40Z</dcterms:created>
  <dcterms:modified xsi:type="dcterms:W3CDTF">2019-03-28T08:13:38Z</dcterms:modified>
</cp:coreProperties>
</file>