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E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A436-21D4-485F-A7A8-45F624A4EDD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E59DC10-1C80-4A43-B343-ACBB9986C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7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A436-21D4-485F-A7A8-45F624A4EDD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59DC10-1C80-4A43-B343-ACBB9986C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4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A436-21D4-485F-A7A8-45F624A4EDD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59DC10-1C80-4A43-B343-ACBB9986CC3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5685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A436-21D4-485F-A7A8-45F624A4EDD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59DC10-1C80-4A43-B343-ACBB9986C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28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A436-21D4-485F-A7A8-45F624A4EDD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59DC10-1C80-4A43-B343-ACBB9986CC3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3104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A436-21D4-485F-A7A8-45F624A4EDD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59DC10-1C80-4A43-B343-ACBB9986C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19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A436-21D4-485F-A7A8-45F624A4EDD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DC10-1C80-4A43-B343-ACBB9986C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76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A436-21D4-485F-A7A8-45F624A4EDD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DC10-1C80-4A43-B343-ACBB9986C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1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A436-21D4-485F-A7A8-45F624A4EDD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DC10-1C80-4A43-B343-ACBB9986C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0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A436-21D4-485F-A7A8-45F624A4EDD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59DC10-1C80-4A43-B343-ACBB9986C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2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A436-21D4-485F-A7A8-45F624A4EDD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E59DC10-1C80-4A43-B343-ACBB9986C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8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A436-21D4-485F-A7A8-45F624A4EDD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E59DC10-1C80-4A43-B343-ACBB9986C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0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A436-21D4-485F-A7A8-45F624A4EDD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DC10-1C80-4A43-B343-ACBB9986C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8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A436-21D4-485F-A7A8-45F624A4EDD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DC10-1C80-4A43-B343-ACBB9986C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7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A436-21D4-485F-A7A8-45F624A4EDD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DC10-1C80-4A43-B343-ACBB9986C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6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A436-21D4-485F-A7A8-45F624A4EDD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59DC10-1C80-4A43-B343-ACBB9986C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8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4A436-21D4-485F-A7A8-45F624A4EDD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E59DC10-1C80-4A43-B343-ACBB9986C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2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AA33-823E-4AD0-8638-D045F2EA0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966" y="605528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TODAY’S TOPIC FOR PRESENATION: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B0AD-A186-43E3-9AE9-5C00E3CCE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457200" indent="-457200" algn="l">
              <a:buAutoNum type="arabicPeriod"/>
            </a:pPr>
            <a:r>
              <a:rPr lang="en-US" dirty="0"/>
              <a:t>THE BASICS OF PERSONAL INFORMATION</a:t>
            </a:r>
          </a:p>
          <a:p>
            <a:pPr marL="457200" indent="-457200" algn="l">
              <a:buAutoNum type="arabicPeriod"/>
            </a:pPr>
            <a:r>
              <a:rPr lang="en-US" dirty="0"/>
              <a:t>METHODS FOR BUILDING CONFIDENCE</a:t>
            </a:r>
          </a:p>
          <a:p>
            <a:pPr marL="457200" indent="-457200" algn="l">
              <a:buAutoNum type="arabicPeriod"/>
            </a:pPr>
            <a:r>
              <a:rPr lang="en-US" dirty="0"/>
              <a:t>A BRIEFING ON REVELANT IT POLICIES</a:t>
            </a:r>
          </a:p>
        </p:txBody>
      </p:sp>
    </p:spTree>
    <p:extLst>
      <p:ext uri="{BB962C8B-B14F-4D97-AF65-F5344CB8AC3E}">
        <p14:creationId xmlns:p14="http://schemas.microsoft.com/office/powerpoint/2010/main" val="427248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7A9E-445B-4153-855D-728B1A44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8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The basics of personal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1018F-6F82-481B-A947-8941FAB46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50165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1800" dirty="0"/>
              <a:t>Good Evening to all , Hope you are all good and doing well in life. Myself Vishal Saini , I am from Gandhidham. I have graduated in chemical engineering from GH Patel College of Engineering and technology. </a:t>
            </a:r>
          </a:p>
          <a:p>
            <a:pPr marL="0" indent="0" algn="just">
              <a:buNone/>
            </a:pPr>
            <a:r>
              <a:rPr lang="en-US" sz="1800" dirty="0"/>
              <a:t>I have total 2.5 years of experience in this field. While currently I am pursuing Data Analytics course from Tops Technologies Vadodara. </a:t>
            </a:r>
          </a:p>
          <a:p>
            <a:pPr marL="0" indent="0" algn="just">
              <a:buNone/>
            </a:pPr>
            <a:r>
              <a:rPr lang="en-US" sz="1800" dirty="0"/>
              <a:t>I have a Technical skills like Database skills, SQL skills, mathematical skills, etc. and also Analytical  skills like problem solving , critical thinking and Leadership skills.</a:t>
            </a:r>
          </a:p>
          <a:p>
            <a:pPr marL="0" indent="0" algn="just">
              <a:buNone/>
            </a:pPr>
            <a:r>
              <a:rPr lang="en-US" sz="1800" dirty="0"/>
              <a:t>Talking about my strengths :</a:t>
            </a:r>
          </a:p>
          <a:p>
            <a:pPr lvl="1" algn="just"/>
            <a:r>
              <a:rPr lang="en-US" sz="1800" dirty="0"/>
              <a:t>Time Management</a:t>
            </a:r>
          </a:p>
          <a:p>
            <a:pPr lvl="1" algn="just"/>
            <a:r>
              <a:rPr lang="en-US" sz="1800" dirty="0"/>
              <a:t>Quick Learner</a:t>
            </a:r>
          </a:p>
          <a:p>
            <a:pPr lvl="1" algn="just"/>
            <a:r>
              <a:rPr lang="en-US" sz="1800" dirty="0"/>
              <a:t>Adaptability</a:t>
            </a:r>
          </a:p>
          <a:p>
            <a:pPr lvl="1" algn="just"/>
            <a:r>
              <a:rPr lang="en-US" sz="1800" dirty="0"/>
              <a:t>Work Ethics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I have interest in solving the puzzles, Fitness , Walking alone in early morning.</a:t>
            </a:r>
          </a:p>
          <a:p>
            <a:pPr marL="0" indent="0" algn="just">
              <a:buNone/>
            </a:pPr>
            <a:r>
              <a:rPr lang="en-US" sz="1800" dirty="0"/>
              <a:t>While in my free time I worked on learning the stock market like investment and trading related things.</a:t>
            </a:r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5001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1734-11EA-4537-B775-E2E043C7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Methods for building confidence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95C76-737B-4202-BECE-25B09F91A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43877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800" b="1" dirty="0"/>
              <a:t>What is CONFIDENCE???</a:t>
            </a:r>
          </a:p>
          <a:p>
            <a:pPr marL="0" indent="0">
              <a:buNone/>
            </a:pPr>
            <a:r>
              <a:rPr lang="en-US" sz="1800" dirty="0"/>
              <a:t>In general, confidence is the self belief in one's abilities, decisions, and qualities. It is a mental state where an individual feels assured about their actions, thoughts, and outcomes, leading to a sense of control and readiness to face challenges.</a:t>
            </a:r>
          </a:p>
          <a:p>
            <a:pPr marL="0" indent="0">
              <a:buNone/>
            </a:pPr>
            <a:r>
              <a:rPr lang="en-US" sz="1800" dirty="0"/>
              <a:t>Building confidence is a gradual process that involves self-reflection, practice, and adopting positive habits. Here are some effective methods for building confidence:</a:t>
            </a:r>
          </a:p>
          <a:p>
            <a:r>
              <a:rPr lang="en-US" sz="1800" dirty="0"/>
              <a:t>Set and achieve small goals</a:t>
            </a:r>
          </a:p>
          <a:p>
            <a:r>
              <a:rPr lang="en-US" sz="1800" dirty="0"/>
              <a:t>Practice positive self thought</a:t>
            </a:r>
          </a:p>
          <a:p>
            <a:r>
              <a:rPr lang="en-US" sz="1800" dirty="0"/>
              <a:t>Step out from comfort zone</a:t>
            </a:r>
          </a:p>
          <a:p>
            <a:r>
              <a:rPr lang="en-US" sz="1800" dirty="0"/>
              <a:t>Gaining Knowledge</a:t>
            </a:r>
          </a:p>
          <a:p>
            <a:r>
              <a:rPr lang="en-US" sz="1800" dirty="0"/>
              <a:t>Take care of physical well-being</a:t>
            </a:r>
          </a:p>
          <a:p>
            <a:r>
              <a:rPr lang="en-US" sz="1800" dirty="0"/>
              <a:t>Surround Yourself with positive influence</a:t>
            </a:r>
          </a:p>
          <a:p>
            <a:r>
              <a:rPr lang="en-US" sz="1800" dirty="0"/>
              <a:t>Improve communication skills</a:t>
            </a:r>
          </a:p>
          <a:p>
            <a:r>
              <a:rPr lang="en-US" sz="1800" dirty="0"/>
              <a:t>Embrace a growth mindset</a:t>
            </a:r>
          </a:p>
          <a:p>
            <a:pPr marL="0" indent="0">
              <a:buNone/>
            </a:pPr>
            <a:r>
              <a:rPr lang="en-US" sz="1800" dirty="0"/>
              <a:t>Building confidence is a journey, and it's okay to take it one step at a time. Consistency and patience are key to developing lasting confidence.</a:t>
            </a:r>
          </a:p>
          <a:p>
            <a:pPr marL="0" indent="0">
              <a:buNone/>
            </a:pPr>
            <a:r>
              <a:rPr lang="en-US" sz="1800" dirty="0"/>
              <a:t>Confidence is often seen as a positive trait, but it's important to balance it with humility and self-awareness. Too little confidence can lead to missed opportunities and fear of failure, while too much confidence, or overconfidence, can result in risk-taking and poor decision-making.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5319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1FB4-E329-4451-AD82-CDE48660E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44710"/>
            <a:ext cx="8911687" cy="6204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IT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A8F7C-8451-4B99-93C8-B3D9F83CE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100" y="965200"/>
            <a:ext cx="10196512" cy="54737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IT (Information Technology) policies are formal guidelines and rules that govern the use, management, and security of technology and information systems within an organization.</a:t>
            </a:r>
          </a:p>
          <a:p>
            <a:pPr marL="0" indent="0">
              <a:buNone/>
            </a:pPr>
            <a:r>
              <a:rPr lang="en-US" sz="1800" b="1" dirty="0"/>
              <a:t>Security Policies</a:t>
            </a:r>
          </a:p>
          <a:p>
            <a:r>
              <a:rPr lang="en-US" sz="1800" dirty="0"/>
              <a:t>Objective: Protect the organization's data and IT infrastructure from unauthorized access, breaches, and other security threats.</a:t>
            </a:r>
          </a:p>
          <a:p>
            <a:r>
              <a:rPr lang="en-US" sz="1800" dirty="0"/>
              <a:t>Components: Include password policies, access controls, data encryption, antivirus protection, and incident response procedures.</a:t>
            </a:r>
          </a:p>
          <a:p>
            <a:pPr marL="0" indent="0">
              <a:buNone/>
            </a:pPr>
            <a:r>
              <a:rPr lang="en-US" sz="1800" b="1" dirty="0"/>
              <a:t>Acceptable Use Policy (AUP)</a:t>
            </a:r>
          </a:p>
          <a:p>
            <a:r>
              <a:rPr lang="en-US" sz="1800" dirty="0"/>
              <a:t>Objective: Define the proper use of IT resources by employees, including computers, networks, and software.</a:t>
            </a:r>
          </a:p>
          <a:p>
            <a:r>
              <a:rPr lang="en-US" sz="1800" dirty="0"/>
              <a:t>Components: Specifies what is considered acceptable and unacceptable behavior when using company IT resources, such as prohibiting personal use, illegal activities, or downloading unauthorized software.</a:t>
            </a:r>
          </a:p>
          <a:p>
            <a:pPr marL="0" indent="0">
              <a:buNone/>
            </a:pPr>
            <a:r>
              <a:rPr lang="en-US" sz="1800" b="1" dirty="0"/>
              <a:t>Data Management Policy</a:t>
            </a:r>
          </a:p>
          <a:p>
            <a:r>
              <a:rPr lang="en-US" sz="1800" dirty="0"/>
              <a:t>Objective: Ensure the proper handling, storage, and protection of data throughout its lifecycle.</a:t>
            </a:r>
          </a:p>
          <a:p>
            <a:r>
              <a:rPr lang="en-US" sz="1800" dirty="0"/>
              <a:t>Components: Guidelines on data classification, data retention, data backup, and data privacy. This policy also covers how sensitive information should be handled and shared.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9558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2C0B1-899E-4216-AD56-6650D2504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6054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Software Management Policy</a:t>
            </a:r>
          </a:p>
          <a:p>
            <a:r>
              <a:rPr lang="en-US" sz="1800" dirty="0"/>
              <a:t>Objective: Manage the procurement, licensing, installation, and use of software within the organization.</a:t>
            </a:r>
          </a:p>
          <a:p>
            <a:r>
              <a:rPr lang="en-US" sz="1800" dirty="0"/>
              <a:t>Components: Covers software licensing compliance, approved software lists, and procedures for requesting and installing new software.</a:t>
            </a:r>
          </a:p>
          <a:p>
            <a:pPr marL="0" indent="0">
              <a:buNone/>
            </a:pPr>
            <a:r>
              <a:rPr lang="en-US" sz="1800" b="1" dirty="0"/>
              <a:t>Network Usage Policy</a:t>
            </a:r>
          </a:p>
          <a:p>
            <a:r>
              <a:rPr lang="en-US" sz="1800" dirty="0"/>
              <a:t>Objective: Regulate the use of the organization's network to prevent misuse and ensure optimal performance.</a:t>
            </a:r>
          </a:p>
          <a:p>
            <a:r>
              <a:rPr lang="en-US" sz="1800" dirty="0"/>
              <a:t>Components: Includes rules on network access, bandwidth usage, and restrictions on activities like streaming, downloading large files, or accessing unauthorized websites.</a:t>
            </a:r>
          </a:p>
          <a:p>
            <a:pPr marL="0" indent="0">
              <a:buNone/>
            </a:pPr>
            <a:r>
              <a:rPr lang="en-US" sz="1800" dirty="0"/>
              <a:t>Effective IT policies are regularly reviewed and updated to adapt to evolving technology, emerging threats, and changing business needs. They are crucial for minimizing risks, ensuring compliance, and promoting a secure and efficient IT environment.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51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C622-D897-47D5-84C7-CE2B221F3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en-US" i="1" dirty="0">
                <a:solidFill>
                  <a:srgbClr val="00B050"/>
                </a:solidFill>
              </a:rPr>
              <a:t>ANY QUESTIONS???</a:t>
            </a:r>
          </a:p>
        </p:txBody>
      </p:sp>
    </p:spTree>
    <p:extLst>
      <p:ext uri="{BB962C8B-B14F-4D97-AF65-F5344CB8AC3E}">
        <p14:creationId xmlns:p14="http://schemas.microsoft.com/office/powerpoint/2010/main" val="272272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BEBC-7241-4A33-8C9D-FA6A03531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FF00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9971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</TotalTime>
  <Words>672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TODAY’S TOPIC FOR PRESENATION:</vt:lpstr>
      <vt:lpstr>The basics of personal information</vt:lpstr>
      <vt:lpstr>Methods for building confidence</vt:lpstr>
      <vt:lpstr>IT Policies</vt:lpstr>
      <vt:lpstr>PowerPoint Presentation</vt:lpstr>
      <vt:lpstr>ANY QUESTIONS???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TOPIC FOR PRESENATION:</dc:title>
  <dc:creator>admin</dc:creator>
  <cp:lastModifiedBy>admin</cp:lastModifiedBy>
  <cp:revision>7</cp:revision>
  <dcterms:created xsi:type="dcterms:W3CDTF">2024-08-21T12:48:05Z</dcterms:created>
  <dcterms:modified xsi:type="dcterms:W3CDTF">2024-08-21T13:54:13Z</dcterms:modified>
</cp:coreProperties>
</file>