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D0C21F1-6A1B-4B03-8E92-3810E0BA9179}" type="doc">
      <dgm:prSet loTypeId="urn:microsoft.com/office/officeart/2005/8/layout/chevron1" loCatId="process" qsTypeId="urn:microsoft.com/office/officeart/2005/8/quickstyle/3d1" qsCatId="3D" csTypeId="urn:microsoft.com/office/officeart/2005/8/colors/accent1_2" csCatId="accent1" phldr="1"/>
      <dgm:spPr/>
    </dgm:pt>
    <dgm:pt modelId="{907F4EFA-9D8E-4346-851D-2B5F4C90CA8E}">
      <dgm:prSet phldrT="[Text]"/>
      <dgm:spPr>
        <a:solidFill>
          <a:schemeClr val="accent1"/>
        </a:solidFill>
      </dgm:spPr>
      <dgm:t>
        <a:bodyPr/>
        <a:lstStyle/>
        <a:p>
          <a:r>
            <a:rPr lang="en-US" dirty="0" err="1" smtClean="0"/>
            <a:t>Git</a:t>
          </a:r>
          <a:endParaRPr lang="en-US" dirty="0"/>
        </a:p>
      </dgm:t>
    </dgm:pt>
    <dgm:pt modelId="{3A245EBA-0F48-4954-B85F-11063880A2DD}" type="parTrans" cxnId="{0BE32E1C-9A83-4E24-B9DD-56D2A3349DE4}">
      <dgm:prSet/>
      <dgm:spPr/>
      <dgm:t>
        <a:bodyPr/>
        <a:lstStyle/>
        <a:p>
          <a:endParaRPr lang="en-US"/>
        </a:p>
      </dgm:t>
    </dgm:pt>
    <dgm:pt modelId="{88392599-8109-4E37-9908-2512C66D515B}" type="sibTrans" cxnId="{0BE32E1C-9A83-4E24-B9DD-56D2A3349DE4}">
      <dgm:prSet/>
      <dgm:spPr/>
      <dgm:t>
        <a:bodyPr/>
        <a:lstStyle/>
        <a:p>
          <a:endParaRPr lang="en-US"/>
        </a:p>
      </dgm:t>
    </dgm:pt>
    <dgm:pt modelId="{D69A9316-5C55-45C6-A535-B25B639E1E9F}">
      <dgm:prSet phldrT="[Text]"/>
      <dgm:spPr/>
      <dgm:t>
        <a:bodyPr/>
        <a:lstStyle/>
        <a:p>
          <a:r>
            <a:rPr lang="en-US" dirty="0" smtClean="0"/>
            <a:t>War</a:t>
          </a:r>
          <a:endParaRPr lang="en-US" dirty="0"/>
        </a:p>
      </dgm:t>
    </dgm:pt>
    <dgm:pt modelId="{BA5B90C8-DDA8-448B-86DD-31AB16157F64}" type="parTrans" cxnId="{4D46FA39-CCFD-4439-B2A8-2C7C223065D1}">
      <dgm:prSet/>
      <dgm:spPr/>
      <dgm:t>
        <a:bodyPr/>
        <a:lstStyle/>
        <a:p>
          <a:endParaRPr lang="en-US"/>
        </a:p>
      </dgm:t>
    </dgm:pt>
    <dgm:pt modelId="{327C99B2-2166-437F-9455-C7ABBDEC9B13}" type="sibTrans" cxnId="{4D46FA39-CCFD-4439-B2A8-2C7C223065D1}">
      <dgm:prSet/>
      <dgm:spPr/>
      <dgm:t>
        <a:bodyPr/>
        <a:lstStyle/>
        <a:p>
          <a:endParaRPr lang="en-US"/>
        </a:p>
      </dgm:t>
    </dgm:pt>
    <dgm:pt modelId="{FFB16BDE-C67B-491D-A499-9474C4B55955}">
      <dgm:prSet phldrT="[Text]"/>
      <dgm:spPr/>
      <dgm:t>
        <a:bodyPr/>
        <a:lstStyle/>
        <a:p>
          <a:r>
            <a:rPr lang="en-US" dirty="0" smtClean="0"/>
            <a:t>Smoke Test</a:t>
          </a:r>
          <a:endParaRPr lang="en-US" dirty="0"/>
        </a:p>
      </dgm:t>
    </dgm:pt>
    <dgm:pt modelId="{939DB27E-26FE-4967-B533-76AC9305FA82}" type="parTrans" cxnId="{5445416A-F14A-425A-997A-5DDC92082780}">
      <dgm:prSet/>
      <dgm:spPr/>
      <dgm:t>
        <a:bodyPr/>
        <a:lstStyle/>
        <a:p>
          <a:endParaRPr lang="en-US"/>
        </a:p>
      </dgm:t>
    </dgm:pt>
    <dgm:pt modelId="{5FE82A9B-723C-4F16-B138-21873A8BB51E}" type="sibTrans" cxnId="{5445416A-F14A-425A-997A-5DDC92082780}">
      <dgm:prSet/>
      <dgm:spPr/>
      <dgm:t>
        <a:bodyPr/>
        <a:lstStyle/>
        <a:p>
          <a:endParaRPr lang="en-US"/>
        </a:p>
      </dgm:t>
    </dgm:pt>
    <dgm:pt modelId="{CD9CC08E-D9BA-4A30-9031-04D6B45163F5}">
      <dgm:prSet/>
      <dgm:spPr/>
      <dgm:t>
        <a:bodyPr/>
        <a:lstStyle/>
        <a:p>
          <a:endParaRPr lang="en-US" dirty="0"/>
        </a:p>
      </dgm:t>
    </dgm:pt>
    <dgm:pt modelId="{CA074A7A-4AAA-4982-A037-D72B4EA890F4}" type="parTrans" cxnId="{53C33C81-F1EA-4131-8E9A-CC24157EABF3}">
      <dgm:prSet/>
      <dgm:spPr/>
      <dgm:t>
        <a:bodyPr/>
        <a:lstStyle/>
        <a:p>
          <a:endParaRPr lang="en-US"/>
        </a:p>
      </dgm:t>
    </dgm:pt>
    <dgm:pt modelId="{CA5B841B-D398-4250-98E0-9F22ADC24F5E}" type="sibTrans" cxnId="{53C33C81-F1EA-4131-8E9A-CC24157EABF3}">
      <dgm:prSet/>
      <dgm:spPr/>
      <dgm:t>
        <a:bodyPr/>
        <a:lstStyle/>
        <a:p>
          <a:endParaRPr lang="en-US"/>
        </a:p>
      </dgm:t>
    </dgm:pt>
    <dgm:pt modelId="{558EA382-58CF-4FAB-9152-7A4BB503BACB}">
      <dgm:prSet/>
      <dgm:spPr/>
      <dgm:t>
        <a:bodyPr/>
        <a:lstStyle/>
        <a:p>
          <a:r>
            <a:rPr lang="en-US" dirty="0" smtClean="0"/>
            <a:t>Compile</a:t>
          </a:r>
          <a:endParaRPr lang="en-US" dirty="0"/>
        </a:p>
      </dgm:t>
    </dgm:pt>
    <dgm:pt modelId="{355EFC32-197A-4FC0-BF18-808D114A885C}" type="parTrans" cxnId="{1384FE46-34C6-47B4-BF21-B9F0B55002DE}">
      <dgm:prSet/>
      <dgm:spPr/>
      <dgm:t>
        <a:bodyPr/>
        <a:lstStyle/>
        <a:p>
          <a:endParaRPr lang="en-US"/>
        </a:p>
      </dgm:t>
    </dgm:pt>
    <dgm:pt modelId="{68A1FBFD-D836-44BC-B025-C311EA595BEA}" type="sibTrans" cxnId="{1384FE46-34C6-47B4-BF21-B9F0B55002DE}">
      <dgm:prSet/>
      <dgm:spPr/>
      <dgm:t>
        <a:bodyPr/>
        <a:lstStyle/>
        <a:p>
          <a:endParaRPr lang="en-US"/>
        </a:p>
      </dgm:t>
    </dgm:pt>
    <dgm:pt modelId="{C181B56F-22A5-4D43-A08A-104FE2FAD7E9}">
      <dgm:prSet/>
      <dgm:spPr/>
      <dgm:t>
        <a:bodyPr/>
        <a:lstStyle/>
        <a:p>
          <a:r>
            <a:rPr lang="en-US" dirty="0" smtClean="0"/>
            <a:t>Static Analysis</a:t>
          </a:r>
          <a:endParaRPr lang="en-US" dirty="0"/>
        </a:p>
      </dgm:t>
    </dgm:pt>
    <dgm:pt modelId="{CCACCC35-0668-48D9-A67C-C9FF6D15F6C8}" type="parTrans" cxnId="{B1D87B5B-D6F3-44FD-BED2-BB9889922AA5}">
      <dgm:prSet/>
      <dgm:spPr/>
      <dgm:t>
        <a:bodyPr/>
        <a:lstStyle/>
        <a:p>
          <a:endParaRPr lang="en-US"/>
        </a:p>
      </dgm:t>
    </dgm:pt>
    <dgm:pt modelId="{A72FD6D2-8405-48E4-A9E3-FB68506D27FE}" type="sibTrans" cxnId="{B1D87B5B-D6F3-44FD-BED2-BB9889922AA5}">
      <dgm:prSet/>
      <dgm:spPr/>
      <dgm:t>
        <a:bodyPr/>
        <a:lstStyle/>
        <a:p>
          <a:endParaRPr lang="en-US"/>
        </a:p>
      </dgm:t>
    </dgm:pt>
    <dgm:pt modelId="{C84418BA-E3B8-4680-81C5-91E429B04886}">
      <dgm:prSet/>
      <dgm:spPr/>
      <dgm:t>
        <a:bodyPr/>
        <a:lstStyle/>
        <a:p>
          <a:r>
            <a:rPr lang="en-US" dirty="0" smtClean="0"/>
            <a:t>Unit Testing</a:t>
          </a:r>
          <a:endParaRPr lang="en-US" dirty="0"/>
        </a:p>
      </dgm:t>
    </dgm:pt>
    <dgm:pt modelId="{0C1BD150-2A79-457E-BE24-1DC8D3B41007}" type="parTrans" cxnId="{CE3A2341-54ED-4163-9A81-F48EDB4F75CF}">
      <dgm:prSet/>
      <dgm:spPr/>
      <dgm:t>
        <a:bodyPr/>
        <a:lstStyle/>
        <a:p>
          <a:endParaRPr lang="en-US"/>
        </a:p>
      </dgm:t>
    </dgm:pt>
    <dgm:pt modelId="{BD4A1214-81C2-4231-9D62-71E3E89962F6}" type="sibTrans" cxnId="{CE3A2341-54ED-4163-9A81-F48EDB4F75CF}">
      <dgm:prSet/>
      <dgm:spPr/>
      <dgm:t>
        <a:bodyPr/>
        <a:lstStyle/>
        <a:p>
          <a:endParaRPr lang="en-US"/>
        </a:p>
      </dgm:t>
    </dgm:pt>
    <dgm:pt modelId="{FADB1BAD-57E7-48EB-A209-891DCA8D73D3}">
      <dgm:prSet/>
      <dgm:spPr/>
      <dgm:t>
        <a:bodyPr/>
        <a:lstStyle/>
        <a:p>
          <a:r>
            <a:rPr lang="en-US" dirty="0" smtClean="0"/>
            <a:t>To Artifact</a:t>
          </a:r>
          <a:endParaRPr lang="en-US" dirty="0"/>
        </a:p>
      </dgm:t>
    </dgm:pt>
    <dgm:pt modelId="{E7FCC13C-5FC3-43B4-B3E9-92A509DB8509}" type="parTrans" cxnId="{CCB9FA6F-BBF2-4F03-B0EF-63C1F69AA10C}">
      <dgm:prSet/>
      <dgm:spPr/>
      <dgm:t>
        <a:bodyPr/>
        <a:lstStyle/>
        <a:p>
          <a:endParaRPr lang="en-US"/>
        </a:p>
      </dgm:t>
    </dgm:pt>
    <dgm:pt modelId="{CAB27E74-D7D3-4A5D-AB43-910958D2C6FB}" type="sibTrans" cxnId="{CCB9FA6F-BBF2-4F03-B0EF-63C1F69AA10C}">
      <dgm:prSet/>
      <dgm:spPr/>
      <dgm:t>
        <a:bodyPr/>
        <a:lstStyle/>
        <a:p>
          <a:endParaRPr lang="en-US"/>
        </a:p>
      </dgm:t>
    </dgm:pt>
    <dgm:pt modelId="{220842F1-A676-44BD-9B1A-47AD4FF54348}">
      <dgm:prSet/>
      <dgm:spPr/>
      <dgm:t>
        <a:bodyPr/>
        <a:lstStyle/>
        <a:p>
          <a:r>
            <a:rPr lang="en-US" dirty="0" err="1" smtClean="0"/>
            <a:t>Cobertura</a:t>
          </a:r>
          <a:endParaRPr lang="en-US" dirty="0"/>
        </a:p>
      </dgm:t>
    </dgm:pt>
    <dgm:pt modelId="{51FCF751-43F0-48F8-A241-6E19A08749BA}" type="parTrans" cxnId="{6FED5471-6497-4C9B-89D3-119D58540954}">
      <dgm:prSet/>
      <dgm:spPr/>
      <dgm:t>
        <a:bodyPr/>
        <a:lstStyle/>
        <a:p>
          <a:endParaRPr lang="en-US"/>
        </a:p>
      </dgm:t>
    </dgm:pt>
    <dgm:pt modelId="{702F88CA-B0D3-47A2-8989-BFA66EB351D2}" type="sibTrans" cxnId="{6FED5471-6497-4C9B-89D3-119D58540954}">
      <dgm:prSet/>
      <dgm:spPr/>
      <dgm:t>
        <a:bodyPr/>
        <a:lstStyle/>
        <a:p>
          <a:endParaRPr lang="en-US"/>
        </a:p>
      </dgm:t>
    </dgm:pt>
    <dgm:pt modelId="{449CBA46-D1C5-4691-AF65-B5CD4A1C76C7}" type="pres">
      <dgm:prSet presAssocID="{1D0C21F1-6A1B-4B03-8E92-3810E0BA9179}" presName="Name0" presStyleCnt="0">
        <dgm:presLayoutVars>
          <dgm:dir/>
          <dgm:animLvl val="lvl"/>
          <dgm:resizeHandles val="exact"/>
        </dgm:presLayoutVars>
      </dgm:prSet>
      <dgm:spPr/>
    </dgm:pt>
    <dgm:pt modelId="{C6E23BE0-390C-413A-8734-2E19F554CE55}" type="pres">
      <dgm:prSet presAssocID="{907F4EFA-9D8E-4346-851D-2B5F4C90CA8E}" presName="composite" presStyleCnt="0"/>
      <dgm:spPr/>
    </dgm:pt>
    <dgm:pt modelId="{7BC1D0E2-119D-423A-882B-E37FB4236FB2}" type="pres">
      <dgm:prSet presAssocID="{907F4EFA-9D8E-4346-851D-2B5F4C90CA8E}" presName="parTx" presStyleLbl="node1" presStyleIdx="0" presStyleCnt="8">
        <dgm:presLayoutVars>
          <dgm:chMax val="0"/>
          <dgm:chPref val="0"/>
          <dgm:bulletEnabled val="1"/>
        </dgm:presLayoutVars>
      </dgm:prSet>
      <dgm:spPr/>
      <dgm:t>
        <a:bodyPr/>
        <a:lstStyle/>
        <a:p>
          <a:endParaRPr lang="en-US"/>
        </a:p>
      </dgm:t>
    </dgm:pt>
    <dgm:pt modelId="{845744B5-A339-4E23-8ECD-730060D0EED4}" type="pres">
      <dgm:prSet presAssocID="{907F4EFA-9D8E-4346-851D-2B5F4C90CA8E}" presName="desTx" presStyleLbl="revTx" presStyleIdx="0" presStyleCnt="1">
        <dgm:presLayoutVars>
          <dgm:bulletEnabled val="1"/>
        </dgm:presLayoutVars>
      </dgm:prSet>
      <dgm:spPr/>
    </dgm:pt>
    <dgm:pt modelId="{48EBB03A-781E-4691-9B9D-B333890B115C}" type="pres">
      <dgm:prSet presAssocID="{88392599-8109-4E37-9908-2512C66D515B}" presName="space" presStyleCnt="0"/>
      <dgm:spPr/>
    </dgm:pt>
    <dgm:pt modelId="{1E6EB4D9-55D6-4677-A563-558C721E02B7}" type="pres">
      <dgm:prSet presAssocID="{558EA382-58CF-4FAB-9152-7A4BB503BACB}" presName="composite" presStyleCnt="0"/>
      <dgm:spPr/>
    </dgm:pt>
    <dgm:pt modelId="{8A2C3A34-B0E3-4EF5-A34E-EABAB7461C5A}" type="pres">
      <dgm:prSet presAssocID="{558EA382-58CF-4FAB-9152-7A4BB503BACB}" presName="parTx" presStyleLbl="node1" presStyleIdx="1" presStyleCnt="8">
        <dgm:presLayoutVars>
          <dgm:chMax val="0"/>
          <dgm:chPref val="0"/>
          <dgm:bulletEnabled val="1"/>
        </dgm:presLayoutVars>
      </dgm:prSet>
      <dgm:spPr/>
      <dgm:t>
        <a:bodyPr/>
        <a:lstStyle/>
        <a:p>
          <a:endParaRPr lang="en-US"/>
        </a:p>
      </dgm:t>
    </dgm:pt>
    <dgm:pt modelId="{4E8C27D3-24FB-47A6-B259-8768A4B58ACD}" type="pres">
      <dgm:prSet presAssocID="{558EA382-58CF-4FAB-9152-7A4BB503BACB}" presName="desTx" presStyleLbl="revTx" presStyleIdx="0" presStyleCnt="1">
        <dgm:presLayoutVars>
          <dgm:bulletEnabled val="1"/>
        </dgm:presLayoutVars>
      </dgm:prSet>
      <dgm:spPr/>
    </dgm:pt>
    <dgm:pt modelId="{C1E9E42D-BCEE-4889-AA5B-AD17324FB50A}" type="pres">
      <dgm:prSet presAssocID="{68A1FBFD-D836-44BC-B025-C311EA595BEA}" presName="space" presStyleCnt="0"/>
      <dgm:spPr/>
    </dgm:pt>
    <dgm:pt modelId="{E10C8E60-660E-41C0-9F8A-B380B8595D3C}" type="pres">
      <dgm:prSet presAssocID="{C181B56F-22A5-4D43-A08A-104FE2FAD7E9}" presName="composite" presStyleCnt="0"/>
      <dgm:spPr/>
    </dgm:pt>
    <dgm:pt modelId="{678A5392-A039-4709-BA5F-4944873E6592}" type="pres">
      <dgm:prSet presAssocID="{C181B56F-22A5-4D43-A08A-104FE2FAD7E9}" presName="parTx" presStyleLbl="node1" presStyleIdx="2" presStyleCnt="8">
        <dgm:presLayoutVars>
          <dgm:chMax val="0"/>
          <dgm:chPref val="0"/>
          <dgm:bulletEnabled val="1"/>
        </dgm:presLayoutVars>
      </dgm:prSet>
      <dgm:spPr/>
      <dgm:t>
        <a:bodyPr/>
        <a:lstStyle/>
        <a:p>
          <a:endParaRPr lang="en-US"/>
        </a:p>
      </dgm:t>
    </dgm:pt>
    <dgm:pt modelId="{63722057-D1B1-4189-8D9B-BC3B5DFBCD61}" type="pres">
      <dgm:prSet presAssocID="{C181B56F-22A5-4D43-A08A-104FE2FAD7E9}" presName="desTx" presStyleLbl="revTx" presStyleIdx="0" presStyleCnt="1">
        <dgm:presLayoutVars>
          <dgm:bulletEnabled val="1"/>
        </dgm:presLayoutVars>
      </dgm:prSet>
      <dgm:spPr/>
    </dgm:pt>
    <dgm:pt modelId="{EF07C931-EB58-4534-9DE4-67EBB4700574}" type="pres">
      <dgm:prSet presAssocID="{A72FD6D2-8405-48E4-A9E3-FB68506D27FE}" presName="space" presStyleCnt="0"/>
      <dgm:spPr/>
    </dgm:pt>
    <dgm:pt modelId="{E2F549CA-FBF6-40A8-A005-4B5732DAF936}" type="pres">
      <dgm:prSet presAssocID="{C84418BA-E3B8-4680-81C5-91E429B04886}" presName="composite" presStyleCnt="0"/>
      <dgm:spPr/>
    </dgm:pt>
    <dgm:pt modelId="{DF9FCBD7-86A7-480B-8726-5BA042B50978}" type="pres">
      <dgm:prSet presAssocID="{C84418BA-E3B8-4680-81C5-91E429B04886}" presName="parTx" presStyleLbl="node1" presStyleIdx="3" presStyleCnt="8">
        <dgm:presLayoutVars>
          <dgm:chMax val="0"/>
          <dgm:chPref val="0"/>
          <dgm:bulletEnabled val="1"/>
        </dgm:presLayoutVars>
      </dgm:prSet>
      <dgm:spPr/>
      <dgm:t>
        <a:bodyPr/>
        <a:lstStyle/>
        <a:p>
          <a:endParaRPr lang="en-US"/>
        </a:p>
      </dgm:t>
    </dgm:pt>
    <dgm:pt modelId="{B4AE0315-2B40-4E83-9B49-A012E3FDB511}" type="pres">
      <dgm:prSet presAssocID="{C84418BA-E3B8-4680-81C5-91E429B04886}" presName="desTx" presStyleLbl="revTx" presStyleIdx="0" presStyleCnt="1">
        <dgm:presLayoutVars>
          <dgm:bulletEnabled val="1"/>
        </dgm:presLayoutVars>
      </dgm:prSet>
      <dgm:spPr/>
    </dgm:pt>
    <dgm:pt modelId="{FED75673-13B6-4A3E-92A4-26EFB9F659C9}" type="pres">
      <dgm:prSet presAssocID="{BD4A1214-81C2-4231-9D62-71E3E89962F6}" presName="space" presStyleCnt="0"/>
      <dgm:spPr/>
    </dgm:pt>
    <dgm:pt modelId="{874DE586-34BA-4860-AFAC-F68A144C2C12}" type="pres">
      <dgm:prSet presAssocID="{220842F1-A676-44BD-9B1A-47AD4FF54348}" presName="composite" presStyleCnt="0"/>
      <dgm:spPr/>
    </dgm:pt>
    <dgm:pt modelId="{BF6D2BE6-966D-4A95-886A-959E1397A9BE}" type="pres">
      <dgm:prSet presAssocID="{220842F1-A676-44BD-9B1A-47AD4FF54348}" presName="parTx" presStyleLbl="node1" presStyleIdx="4" presStyleCnt="8">
        <dgm:presLayoutVars>
          <dgm:chMax val="0"/>
          <dgm:chPref val="0"/>
          <dgm:bulletEnabled val="1"/>
        </dgm:presLayoutVars>
      </dgm:prSet>
      <dgm:spPr/>
      <dgm:t>
        <a:bodyPr/>
        <a:lstStyle/>
        <a:p>
          <a:endParaRPr lang="en-US"/>
        </a:p>
      </dgm:t>
    </dgm:pt>
    <dgm:pt modelId="{5845151A-2BAD-456B-A54A-245BCD81A529}" type="pres">
      <dgm:prSet presAssocID="{220842F1-A676-44BD-9B1A-47AD4FF54348}" presName="desTx" presStyleLbl="revTx" presStyleIdx="0" presStyleCnt="1">
        <dgm:presLayoutVars>
          <dgm:bulletEnabled val="1"/>
        </dgm:presLayoutVars>
      </dgm:prSet>
      <dgm:spPr/>
    </dgm:pt>
    <dgm:pt modelId="{8A155C29-C7D2-4832-A710-A1CC9EB76F0E}" type="pres">
      <dgm:prSet presAssocID="{702F88CA-B0D3-47A2-8989-BFA66EB351D2}" presName="space" presStyleCnt="0"/>
      <dgm:spPr/>
    </dgm:pt>
    <dgm:pt modelId="{87129DE9-FDD5-4578-A7DD-3469B7F27A3E}" type="pres">
      <dgm:prSet presAssocID="{FADB1BAD-57E7-48EB-A209-891DCA8D73D3}" presName="composite" presStyleCnt="0"/>
      <dgm:spPr/>
    </dgm:pt>
    <dgm:pt modelId="{DFA5B138-D4FE-45EC-A1BE-584D47B1DA6C}" type="pres">
      <dgm:prSet presAssocID="{FADB1BAD-57E7-48EB-A209-891DCA8D73D3}" presName="parTx" presStyleLbl="node1" presStyleIdx="5" presStyleCnt="8">
        <dgm:presLayoutVars>
          <dgm:chMax val="0"/>
          <dgm:chPref val="0"/>
          <dgm:bulletEnabled val="1"/>
        </dgm:presLayoutVars>
      </dgm:prSet>
      <dgm:spPr/>
      <dgm:t>
        <a:bodyPr/>
        <a:lstStyle/>
        <a:p>
          <a:endParaRPr lang="en-US"/>
        </a:p>
      </dgm:t>
    </dgm:pt>
    <dgm:pt modelId="{336A8224-CA43-46F7-84D4-185FEA893F89}" type="pres">
      <dgm:prSet presAssocID="{FADB1BAD-57E7-48EB-A209-891DCA8D73D3}" presName="desTx" presStyleLbl="revTx" presStyleIdx="0" presStyleCnt="1">
        <dgm:presLayoutVars>
          <dgm:bulletEnabled val="1"/>
        </dgm:presLayoutVars>
      </dgm:prSet>
      <dgm:spPr/>
    </dgm:pt>
    <dgm:pt modelId="{69AC9E1B-11ED-4708-88EB-5F385F766BB9}" type="pres">
      <dgm:prSet presAssocID="{CAB27E74-D7D3-4A5D-AB43-910958D2C6FB}" presName="space" presStyleCnt="0"/>
      <dgm:spPr/>
    </dgm:pt>
    <dgm:pt modelId="{C77AFE95-88B2-4068-96CC-70D761FCD7A6}" type="pres">
      <dgm:prSet presAssocID="{D69A9316-5C55-45C6-A535-B25B639E1E9F}" presName="composite" presStyleCnt="0"/>
      <dgm:spPr/>
    </dgm:pt>
    <dgm:pt modelId="{AF82EE4F-DC26-42E5-A64B-CAADE70DACC3}" type="pres">
      <dgm:prSet presAssocID="{D69A9316-5C55-45C6-A535-B25B639E1E9F}" presName="parTx" presStyleLbl="node1" presStyleIdx="6" presStyleCnt="8">
        <dgm:presLayoutVars>
          <dgm:chMax val="0"/>
          <dgm:chPref val="0"/>
          <dgm:bulletEnabled val="1"/>
        </dgm:presLayoutVars>
      </dgm:prSet>
      <dgm:spPr/>
      <dgm:t>
        <a:bodyPr/>
        <a:lstStyle/>
        <a:p>
          <a:endParaRPr lang="en-US"/>
        </a:p>
      </dgm:t>
    </dgm:pt>
    <dgm:pt modelId="{D00453C9-D422-4D95-992F-9029AE849011}" type="pres">
      <dgm:prSet presAssocID="{D69A9316-5C55-45C6-A535-B25B639E1E9F}" presName="desTx" presStyleLbl="revTx" presStyleIdx="0" presStyleCnt="1">
        <dgm:presLayoutVars>
          <dgm:bulletEnabled val="1"/>
        </dgm:presLayoutVars>
      </dgm:prSet>
      <dgm:spPr/>
    </dgm:pt>
    <dgm:pt modelId="{99726013-68FF-42C6-BABF-FD4329B679E5}" type="pres">
      <dgm:prSet presAssocID="{327C99B2-2166-437F-9455-C7ABBDEC9B13}" presName="space" presStyleCnt="0"/>
      <dgm:spPr/>
    </dgm:pt>
    <dgm:pt modelId="{D1484EBF-E760-4928-9FA8-917016914340}" type="pres">
      <dgm:prSet presAssocID="{FFB16BDE-C67B-491D-A499-9474C4B55955}" presName="composite" presStyleCnt="0"/>
      <dgm:spPr/>
    </dgm:pt>
    <dgm:pt modelId="{A00EDA3A-8080-40B6-8613-EFB4CB6E1605}" type="pres">
      <dgm:prSet presAssocID="{FFB16BDE-C67B-491D-A499-9474C4B55955}" presName="parTx" presStyleLbl="node1" presStyleIdx="7" presStyleCnt="8">
        <dgm:presLayoutVars>
          <dgm:chMax val="0"/>
          <dgm:chPref val="0"/>
          <dgm:bulletEnabled val="1"/>
        </dgm:presLayoutVars>
      </dgm:prSet>
      <dgm:spPr/>
      <dgm:t>
        <a:bodyPr/>
        <a:lstStyle/>
        <a:p>
          <a:endParaRPr lang="en-US"/>
        </a:p>
      </dgm:t>
    </dgm:pt>
    <dgm:pt modelId="{FE97DE0A-26B1-426D-9F70-CD3CFC385C58}" type="pres">
      <dgm:prSet presAssocID="{FFB16BDE-C67B-491D-A499-9474C4B55955}" presName="desTx" presStyleLbl="revTx" presStyleIdx="0" presStyleCnt="1">
        <dgm:presLayoutVars>
          <dgm:bulletEnabled val="1"/>
        </dgm:presLayoutVars>
      </dgm:prSet>
      <dgm:spPr/>
      <dgm:t>
        <a:bodyPr/>
        <a:lstStyle/>
        <a:p>
          <a:endParaRPr lang="en-US"/>
        </a:p>
      </dgm:t>
    </dgm:pt>
  </dgm:ptLst>
  <dgm:cxnLst>
    <dgm:cxn modelId="{02837F89-78D3-47BA-A76C-ADD4D07A2901}" type="presOf" srcId="{220842F1-A676-44BD-9B1A-47AD4FF54348}" destId="{BF6D2BE6-966D-4A95-886A-959E1397A9BE}" srcOrd="0" destOrd="0" presId="urn:microsoft.com/office/officeart/2005/8/layout/chevron1"/>
    <dgm:cxn modelId="{D3CE2AFB-F993-4801-B1CE-46663A65213A}" type="presOf" srcId="{FADB1BAD-57E7-48EB-A209-891DCA8D73D3}" destId="{DFA5B138-D4FE-45EC-A1BE-584D47B1DA6C}" srcOrd="0" destOrd="0" presId="urn:microsoft.com/office/officeart/2005/8/layout/chevron1"/>
    <dgm:cxn modelId="{4D46FA39-CCFD-4439-B2A8-2C7C223065D1}" srcId="{1D0C21F1-6A1B-4B03-8E92-3810E0BA9179}" destId="{D69A9316-5C55-45C6-A535-B25B639E1E9F}" srcOrd="6" destOrd="0" parTransId="{BA5B90C8-DDA8-448B-86DD-31AB16157F64}" sibTransId="{327C99B2-2166-437F-9455-C7ABBDEC9B13}"/>
    <dgm:cxn modelId="{9FBD56DF-2BBB-4F82-B8B1-46A59AF5FE52}" type="presOf" srcId="{1D0C21F1-6A1B-4B03-8E92-3810E0BA9179}" destId="{449CBA46-D1C5-4691-AF65-B5CD4A1C76C7}" srcOrd="0" destOrd="0" presId="urn:microsoft.com/office/officeart/2005/8/layout/chevron1"/>
    <dgm:cxn modelId="{6FED5471-6497-4C9B-89D3-119D58540954}" srcId="{1D0C21F1-6A1B-4B03-8E92-3810E0BA9179}" destId="{220842F1-A676-44BD-9B1A-47AD4FF54348}" srcOrd="4" destOrd="0" parTransId="{51FCF751-43F0-48F8-A241-6E19A08749BA}" sibTransId="{702F88CA-B0D3-47A2-8989-BFA66EB351D2}"/>
    <dgm:cxn modelId="{53C33C81-F1EA-4131-8E9A-CC24157EABF3}" srcId="{FFB16BDE-C67B-491D-A499-9474C4B55955}" destId="{CD9CC08E-D9BA-4A30-9031-04D6B45163F5}" srcOrd="0" destOrd="0" parTransId="{CA074A7A-4AAA-4982-A037-D72B4EA890F4}" sibTransId="{CA5B841B-D398-4250-98E0-9F22ADC24F5E}"/>
    <dgm:cxn modelId="{3C72CCD0-6F94-4E19-B6A0-FEAAF68CDABD}" type="presOf" srcId="{D69A9316-5C55-45C6-A535-B25B639E1E9F}" destId="{AF82EE4F-DC26-42E5-A64B-CAADE70DACC3}" srcOrd="0" destOrd="0" presId="urn:microsoft.com/office/officeart/2005/8/layout/chevron1"/>
    <dgm:cxn modelId="{5445416A-F14A-425A-997A-5DDC92082780}" srcId="{1D0C21F1-6A1B-4B03-8E92-3810E0BA9179}" destId="{FFB16BDE-C67B-491D-A499-9474C4B55955}" srcOrd="7" destOrd="0" parTransId="{939DB27E-26FE-4967-B533-76AC9305FA82}" sibTransId="{5FE82A9B-723C-4F16-B138-21873A8BB51E}"/>
    <dgm:cxn modelId="{8D37E9C5-0160-484C-85E0-AE5EF3897937}" type="presOf" srcId="{C84418BA-E3B8-4680-81C5-91E429B04886}" destId="{DF9FCBD7-86A7-480B-8726-5BA042B50978}" srcOrd="0" destOrd="0" presId="urn:microsoft.com/office/officeart/2005/8/layout/chevron1"/>
    <dgm:cxn modelId="{CCB9FA6F-BBF2-4F03-B0EF-63C1F69AA10C}" srcId="{1D0C21F1-6A1B-4B03-8E92-3810E0BA9179}" destId="{FADB1BAD-57E7-48EB-A209-891DCA8D73D3}" srcOrd="5" destOrd="0" parTransId="{E7FCC13C-5FC3-43B4-B3E9-92A509DB8509}" sibTransId="{CAB27E74-D7D3-4A5D-AB43-910958D2C6FB}"/>
    <dgm:cxn modelId="{B1D87B5B-D6F3-44FD-BED2-BB9889922AA5}" srcId="{1D0C21F1-6A1B-4B03-8E92-3810E0BA9179}" destId="{C181B56F-22A5-4D43-A08A-104FE2FAD7E9}" srcOrd="2" destOrd="0" parTransId="{CCACCC35-0668-48D9-A67C-C9FF6D15F6C8}" sibTransId="{A72FD6D2-8405-48E4-A9E3-FB68506D27FE}"/>
    <dgm:cxn modelId="{C6329F68-EF98-4A34-86AF-A8D37A2EBF16}" type="presOf" srcId="{558EA382-58CF-4FAB-9152-7A4BB503BACB}" destId="{8A2C3A34-B0E3-4EF5-A34E-EABAB7461C5A}" srcOrd="0" destOrd="0" presId="urn:microsoft.com/office/officeart/2005/8/layout/chevron1"/>
    <dgm:cxn modelId="{45B753A2-3E27-427D-B4AD-54D30E126D38}" type="presOf" srcId="{C181B56F-22A5-4D43-A08A-104FE2FAD7E9}" destId="{678A5392-A039-4709-BA5F-4944873E6592}" srcOrd="0" destOrd="0" presId="urn:microsoft.com/office/officeart/2005/8/layout/chevron1"/>
    <dgm:cxn modelId="{5798F46C-B49B-4BC3-8F4E-93A63BB4E863}" type="presOf" srcId="{907F4EFA-9D8E-4346-851D-2B5F4C90CA8E}" destId="{7BC1D0E2-119D-423A-882B-E37FB4236FB2}" srcOrd="0" destOrd="0" presId="urn:microsoft.com/office/officeart/2005/8/layout/chevron1"/>
    <dgm:cxn modelId="{0BE32E1C-9A83-4E24-B9DD-56D2A3349DE4}" srcId="{1D0C21F1-6A1B-4B03-8E92-3810E0BA9179}" destId="{907F4EFA-9D8E-4346-851D-2B5F4C90CA8E}" srcOrd="0" destOrd="0" parTransId="{3A245EBA-0F48-4954-B85F-11063880A2DD}" sibTransId="{88392599-8109-4E37-9908-2512C66D515B}"/>
    <dgm:cxn modelId="{CE3A2341-54ED-4163-9A81-F48EDB4F75CF}" srcId="{1D0C21F1-6A1B-4B03-8E92-3810E0BA9179}" destId="{C84418BA-E3B8-4680-81C5-91E429B04886}" srcOrd="3" destOrd="0" parTransId="{0C1BD150-2A79-457E-BE24-1DC8D3B41007}" sibTransId="{BD4A1214-81C2-4231-9D62-71E3E89962F6}"/>
    <dgm:cxn modelId="{4BFFD03C-2A67-408F-AE9B-3D75AF12925D}" type="presOf" srcId="{FFB16BDE-C67B-491D-A499-9474C4B55955}" destId="{A00EDA3A-8080-40B6-8613-EFB4CB6E1605}" srcOrd="0" destOrd="0" presId="urn:microsoft.com/office/officeart/2005/8/layout/chevron1"/>
    <dgm:cxn modelId="{1384FE46-34C6-47B4-BF21-B9F0B55002DE}" srcId="{1D0C21F1-6A1B-4B03-8E92-3810E0BA9179}" destId="{558EA382-58CF-4FAB-9152-7A4BB503BACB}" srcOrd="1" destOrd="0" parTransId="{355EFC32-197A-4FC0-BF18-808D114A885C}" sibTransId="{68A1FBFD-D836-44BC-B025-C311EA595BEA}"/>
    <dgm:cxn modelId="{041C3947-7E6A-4495-BC37-29BAA8495427}" type="presOf" srcId="{CD9CC08E-D9BA-4A30-9031-04D6B45163F5}" destId="{FE97DE0A-26B1-426D-9F70-CD3CFC385C58}" srcOrd="0" destOrd="0" presId="urn:microsoft.com/office/officeart/2005/8/layout/chevron1"/>
    <dgm:cxn modelId="{4FDAD462-4F68-434E-93CE-3B57DAC2B00B}" type="presParOf" srcId="{449CBA46-D1C5-4691-AF65-B5CD4A1C76C7}" destId="{C6E23BE0-390C-413A-8734-2E19F554CE55}" srcOrd="0" destOrd="0" presId="urn:microsoft.com/office/officeart/2005/8/layout/chevron1"/>
    <dgm:cxn modelId="{6611BA90-4C0C-428C-A5E5-BEAB12B76BFA}" type="presParOf" srcId="{C6E23BE0-390C-413A-8734-2E19F554CE55}" destId="{7BC1D0E2-119D-423A-882B-E37FB4236FB2}" srcOrd="0" destOrd="0" presId="urn:microsoft.com/office/officeart/2005/8/layout/chevron1"/>
    <dgm:cxn modelId="{506A4C53-B513-4C73-8B49-EE13D3FA2864}" type="presParOf" srcId="{C6E23BE0-390C-413A-8734-2E19F554CE55}" destId="{845744B5-A339-4E23-8ECD-730060D0EED4}" srcOrd="1" destOrd="0" presId="urn:microsoft.com/office/officeart/2005/8/layout/chevron1"/>
    <dgm:cxn modelId="{2C188611-E1FA-4194-84CB-0A5A07474FCC}" type="presParOf" srcId="{449CBA46-D1C5-4691-AF65-B5CD4A1C76C7}" destId="{48EBB03A-781E-4691-9B9D-B333890B115C}" srcOrd="1" destOrd="0" presId="urn:microsoft.com/office/officeart/2005/8/layout/chevron1"/>
    <dgm:cxn modelId="{A7D62E25-6D76-43B8-B81D-FD21E0C9C0DA}" type="presParOf" srcId="{449CBA46-D1C5-4691-AF65-B5CD4A1C76C7}" destId="{1E6EB4D9-55D6-4677-A563-558C721E02B7}" srcOrd="2" destOrd="0" presId="urn:microsoft.com/office/officeart/2005/8/layout/chevron1"/>
    <dgm:cxn modelId="{FC7BB2CD-4E4C-41F0-BC6F-648800FC9795}" type="presParOf" srcId="{1E6EB4D9-55D6-4677-A563-558C721E02B7}" destId="{8A2C3A34-B0E3-4EF5-A34E-EABAB7461C5A}" srcOrd="0" destOrd="0" presId="urn:microsoft.com/office/officeart/2005/8/layout/chevron1"/>
    <dgm:cxn modelId="{6ADEEDA2-BB6C-4EEA-BE96-8F9A3624A794}" type="presParOf" srcId="{1E6EB4D9-55D6-4677-A563-558C721E02B7}" destId="{4E8C27D3-24FB-47A6-B259-8768A4B58ACD}" srcOrd="1" destOrd="0" presId="urn:microsoft.com/office/officeart/2005/8/layout/chevron1"/>
    <dgm:cxn modelId="{1DF8F379-E6B0-4ADF-A9E8-ACF46A219886}" type="presParOf" srcId="{449CBA46-D1C5-4691-AF65-B5CD4A1C76C7}" destId="{C1E9E42D-BCEE-4889-AA5B-AD17324FB50A}" srcOrd="3" destOrd="0" presId="urn:microsoft.com/office/officeart/2005/8/layout/chevron1"/>
    <dgm:cxn modelId="{64A132D3-67D1-4EDE-BDEA-099329CB1649}" type="presParOf" srcId="{449CBA46-D1C5-4691-AF65-B5CD4A1C76C7}" destId="{E10C8E60-660E-41C0-9F8A-B380B8595D3C}" srcOrd="4" destOrd="0" presId="urn:microsoft.com/office/officeart/2005/8/layout/chevron1"/>
    <dgm:cxn modelId="{067640FC-23C2-4ED2-8FC3-5FEA05359695}" type="presParOf" srcId="{E10C8E60-660E-41C0-9F8A-B380B8595D3C}" destId="{678A5392-A039-4709-BA5F-4944873E6592}" srcOrd="0" destOrd="0" presId="urn:microsoft.com/office/officeart/2005/8/layout/chevron1"/>
    <dgm:cxn modelId="{9C9C28B3-41C6-428C-B6FA-0769B434D04F}" type="presParOf" srcId="{E10C8E60-660E-41C0-9F8A-B380B8595D3C}" destId="{63722057-D1B1-4189-8D9B-BC3B5DFBCD61}" srcOrd="1" destOrd="0" presId="urn:microsoft.com/office/officeart/2005/8/layout/chevron1"/>
    <dgm:cxn modelId="{78A2192D-FD7D-4F19-A77F-36B33B48819A}" type="presParOf" srcId="{449CBA46-D1C5-4691-AF65-B5CD4A1C76C7}" destId="{EF07C931-EB58-4534-9DE4-67EBB4700574}" srcOrd="5" destOrd="0" presId="urn:microsoft.com/office/officeart/2005/8/layout/chevron1"/>
    <dgm:cxn modelId="{597A52D2-A4A6-4D0F-BA44-B6674628BBAE}" type="presParOf" srcId="{449CBA46-D1C5-4691-AF65-B5CD4A1C76C7}" destId="{E2F549CA-FBF6-40A8-A005-4B5732DAF936}" srcOrd="6" destOrd="0" presId="urn:microsoft.com/office/officeart/2005/8/layout/chevron1"/>
    <dgm:cxn modelId="{C188495D-D1A0-4AF1-9BA4-BAF6BB91C4CB}" type="presParOf" srcId="{E2F549CA-FBF6-40A8-A005-4B5732DAF936}" destId="{DF9FCBD7-86A7-480B-8726-5BA042B50978}" srcOrd="0" destOrd="0" presId="urn:microsoft.com/office/officeart/2005/8/layout/chevron1"/>
    <dgm:cxn modelId="{F237AC5F-A696-476E-8E5E-D62097E72000}" type="presParOf" srcId="{E2F549CA-FBF6-40A8-A005-4B5732DAF936}" destId="{B4AE0315-2B40-4E83-9B49-A012E3FDB511}" srcOrd="1" destOrd="0" presId="urn:microsoft.com/office/officeart/2005/8/layout/chevron1"/>
    <dgm:cxn modelId="{4D30A724-AC44-46B8-82F6-4B2998990F22}" type="presParOf" srcId="{449CBA46-D1C5-4691-AF65-B5CD4A1C76C7}" destId="{FED75673-13B6-4A3E-92A4-26EFB9F659C9}" srcOrd="7" destOrd="0" presId="urn:microsoft.com/office/officeart/2005/8/layout/chevron1"/>
    <dgm:cxn modelId="{DE10FFC2-876C-4619-AFC7-2CDCA7D5A5F7}" type="presParOf" srcId="{449CBA46-D1C5-4691-AF65-B5CD4A1C76C7}" destId="{874DE586-34BA-4860-AFAC-F68A144C2C12}" srcOrd="8" destOrd="0" presId="urn:microsoft.com/office/officeart/2005/8/layout/chevron1"/>
    <dgm:cxn modelId="{6490481F-17D1-417A-B21A-2342C995C1CE}" type="presParOf" srcId="{874DE586-34BA-4860-AFAC-F68A144C2C12}" destId="{BF6D2BE6-966D-4A95-886A-959E1397A9BE}" srcOrd="0" destOrd="0" presId="urn:microsoft.com/office/officeart/2005/8/layout/chevron1"/>
    <dgm:cxn modelId="{B252FF48-B2F1-4403-BF20-242D171760C9}" type="presParOf" srcId="{874DE586-34BA-4860-AFAC-F68A144C2C12}" destId="{5845151A-2BAD-456B-A54A-245BCD81A529}" srcOrd="1" destOrd="0" presId="urn:microsoft.com/office/officeart/2005/8/layout/chevron1"/>
    <dgm:cxn modelId="{F0DE0F9C-E55F-481F-A848-30C4065EA7A2}" type="presParOf" srcId="{449CBA46-D1C5-4691-AF65-B5CD4A1C76C7}" destId="{8A155C29-C7D2-4832-A710-A1CC9EB76F0E}" srcOrd="9" destOrd="0" presId="urn:microsoft.com/office/officeart/2005/8/layout/chevron1"/>
    <dgm:cxn modelId="{76CE1831-3DC6-4CAA-9673-2B3676F46099}" type="presParOf" srcId="{449CBA46-D1C5-4691-AF65-B5CD4A1C76C7}" destId="{87129DE9-FDD5-4578-A7DD-3469B7F27A3E}" srcOrd="10" destOrd="0" presId="urn:microsoft.com/office/officeart/2005/8/layout/chevron1"/>
    <dgm:cxn modelId="{82A2738D-D9B0-45F9-8E97-C33D91F57F45}" type="presParOf" srcId="{87129DE9-FDD5-4578-A7DD-3469B7F27A3E}" destId="{DFA5B138-D4FE-45EC-A1BE-584D47B1DA6C}" srcOrd="0" destOrd="0" presId="urn:microsoft.com/office/officeart/2005/8/layout/chevron1"/>
    <dgm:cxn modelId="{AF83B084-1B5C-46DC-BA81-367F300BD2D0}" type="presParOf" srcId="{87129DE9-FDD5-4578-A7DD-3469B7F27A3E}" destId="{336A8224-CA43-46F7-84D4-185FEA893F89}" srcOrd="1" destOrd="0" presId="urn:microsoft.com/office/officeart/2005/8/layout/chevron1"/>
    <dgm:cxn modelId="{BAEB574E-80A2-440A-BFC3-72E01E487F3A}" type="presParOf" srcId="{449CBA46-D1C5-4691-AF65-B5CD4A1C76C7}" destId="{69AC9E1B-11ED-4708-88EB-5F385F766BB9}" srcOrd="11" destOrd="0" presId="urn:microsoft.com/office/officeart/2005/8/layout/chevron1"/>
    <dgm:cxn modelId="{6DDA7675-D47D-48DB-AE6C-41BBCFC27275}" type="presParOf" srcId="{449CBA46-D1C5-4691-AF65-B5CD4A1C76C7}" destId="{C77AFE95-88B2-4068-96CC-70D761FCD7A6}" srcOrd="12" destOrd="0" presId="urn:microsoft.com/office/officeart/2005/8/layout/chevron1"/>
    <dgm:cxn modelId="{28448C1F-E66D-4B14-BBA0-683578125939}" type="presParOf" srcId="{C77AFE95-88B2-4068-96CC-70D761FCD7A6}" destId="{AF82EE4F-DC26-42E5-A64B-CAADE70DACC3}" srcOrd="0" destOrd="0" presId="urn:microsoft.com/office/officeart/2005/8/layout/chevron1"/>
    <dgm:cxn modelId="{42D048D2-786C-49CA-BD91-8ABE3CAD5D9E}" type="presParOf" srcId="{C77AFE95-88B2-4068-96CC-70D761FCD7A6}" destId="{D00453C9-D422-4D95-992F-9029AE849011}" srcOrd="1" destOrd="0" presId="urn:microsoft.com/office/officeart/2005/8/layout/chevron1"/>
    <dgm:cxn modelId="{AA7D6FC7-38AA-4749-BDF5-490EE0C56D96}" type="presParOf" srcId="{449CBA46-D1C5-4691-AF65-B5CD4A1C76C7}" destId="{99726013-68FF-42C6-BABF-FD4329B679E5}" srcOrd="13" destOrd="0" presId="urn:microsoft.com/office/officeart/2005/8/layout/chevron1"/>
    <dgm:cxn modelId="{19CA2A4A-A632-49C3-B527-235159011FDC}" type="presParOf" srcId="{449CBA46-D1C5-4691-AF65-B5CD4A1C76C7}" destId="{D1484EBF-E760-4928-9FA8-917016914340}" srcOrd="14" destOrd="0" presId="urn:microsoft.com/office/officeart/2005/8/layout/chevron1"/>
    <dgm:cxn modelId="{C4FC9D2E-AA78-445F-8C6C-60C3191FFD67}" type="presParOf" srcId="{D1484EBF-E760-4928-9FA8-917016914340}" destId="{A00EDA3A-8080-40B6-8613-EFB4CB6E1605}" srcOrd="0" destOrd="0" presId="urn:microsoft.com/office/officeart/2005/8/layout/chevron1"/>
    <dgm:cxn modelId="{BA4D7D57-B113-4944-9928-B33F582EBB28}" type="presParOf" srcId="{D1484EBF-E760-4928-9FA8-917016914340}" destId="{FE97DE0A-26B1-426D-9F70-CD3CFC385C58}" srcOrd="1"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D0C21F1-6A1B-4B03-8E92-3810E0BA9179}" type="doc">
      <dgm:prSet loTypeId="urn:microsoft.com/office/officeart/2005/8/layout/chevron1" loCatId="process" qsTypeId="urn:microsoft.com/office/officeart/2005/8/quickstyle/3d1" qsCatId="3D" csTypeId="urn:microsoft.com/office/officeart/2005/8/colors/accent1_2" csCatId="accent1" phldr="1"/>
      <dgm:spPr/>
    </dgm:pt>
    <dgm:pt modelId="{907F4EFA-9D8E-4346-851D-2B5F4C90CA8E}">
      <dgm:prSet phldrT="[Text]"/>
      <dgm:spPr/>
      <dgm:t>
        <a:bodyPr/>
        <a:lstStyle/>
        <a:p>
          <a:r>
            <a:rPr lang="en-US" dirty="0" err="1" smtClean="0"/>
            <a:t>Git</a:t>
          </a:r>
          <a:endParaRPr lang="en-US" dirty="0"/>
        </a:p>
      </dgm:t>
    </dgm:pt>
    <dgm:pt modelId="{3A245EBA-0F48-4954-B85F-11063880A2DD}" type="parTrans" cxnId="{0BE32E1C-9A83-4E24-B9DD-56D2A3349DE4}">
      <dgm:prSet/>
      <dgm:spPr/>
      <dgm:t>
        <a:bodyPr/>
        <a:lstStyle/>
        <a:p>
          <a:endParaRPr lang="en-US"/>
        </a:p>
      </dgm:t>
    </dgm:pt>
    <dgm:pt modelId="{88392599-8109-4E37-9908-2512C66D515B}" type="sibTrans" cxnId="{0BE32E1C-9A83-4E24-B9DD-56D2A3349DE4}">
      <dgm:prSet/>
      <dgm:spPr/>
      <dgm:t>
        <a:bodyPr/>
        <a:lstStyle/>
        <a:p>
          <a:endParaRPr lang="en-US"/>
        </a:p>
      </dgm:t>
    </dgm:pt>
    <dgm:pt modelId="{D69A9316-5C55-45C6-A535-B25B639E1E9F}">
      <dgm:prSet phldrT="[Text]"/>
      <dgm:spPr/>
      <dgm:t>
        <a:bodyPr/>
        <a:lstStyle/>
        <a:p>
          <a:r>
            <a:rPr lang="en-US" dirty="0" smtClean="0"/>
            <a:t>War</a:t>
          </a:r>
          <a:endParaRPr lang="en-US" dirty="0"/>
        </a:p>
      </dgm:t>
    </dgm:pt>
    <dgm:pt modelId="{BA5B90C8-DDA8-448B-86DD-31AB16157F64}" type="parTrans" cxnId="{4D46FA39-CCFD-4439-B2A8-2C7C223065D1}">
      <dgm:prSet/>
      <dgm:spPr/>
      <dgm:t>
        <a:bodyPr/>
        <a:lstStyle/>
        <a:p>
          <a:endParaRPr lang="en-US"/>
        </a:p>
      </dgm:t>
    </dgm:pt>
    <dgm:pt modelId="{327C99B2-2166-437F-9455-C7ABBDEC9B13}" type="sibTrans" cxnId="{4D46FA39-CCFD-4439-B2A8-2C7C223065D1}">
      <dgm:prSet/>
      <dgm:spPr/>
      <dgm:t>
        <a:bodyPr/>
        <a:lstStyle/>
        <a:p>
          <a:endParaRPr lang="en-US"/>
        </a:p>
      </dgm:t>
    </dgm:pt>
    <dgm:pt modelId="{FFB16BDE-C67B-491D-A499-9474C4B55955}">
      <dgm:prSet phldrT="[Text]"/>
      <dgm:spPr/>
      <dgm:t>
        <a:bodyPr/>
        <a:lstStyle/>
        <a:p>
          <a:r>
            <a:rPr lang="en-US" dirty="0" smtClean="0"/>
            <a:t>Smoke Test</a:t>
          </a:r>
          <a:endParaRPr lang="en-US" dirty="0"/>
        </a:p>
      </dgm:t>
    </dgm:pt>
    <dgm:pt modelId="{939DB27E-26FE-4967-B533-76AC9305FA82}" type="parTrans" cxnId="{5445416A-F14A-425A-997A-5DDC92082780}">
      <dgm:prSet/>
      <dgm:spPr/>
      <dgm:t>
        <a:bodyPr/>
        <a:lstStyle/>
        <a:p>
          <a:endParaRPr lang="en-US"/>
        </a:p>
      </dgm:t>
    </dgm:pt>
    <dgm:pt modelId="{5FE82A9B-723C-4F16-B138-21873A8BB51E}" type="sibTrans" cxnId="{5445416A-F14A-425A-997A-5DDC92082780}">
      <dgm:prSet/>
      <dgm:spPr/>
      <dgm:t>
        <a:bodyPr/>
        <a:lstStyle/>
        <a:p>
          <a:endParaRPr lang="en-US"/>
        </a:p>
      </dgm:t>
    </dgm:pt>
    <dgm:pt modelId="{CD9CC08E-D9BA-4A30-9031-04D6B45163F5}">
      <dgm:prSet/>
      <dgm:spPr/>
      <dgm:t>
        <a:bodyPr/>
        <a:lstStyle/>
        <a:p>
          <a:endParaRPr lang="en-US" dirty="0"/>
        </a:p>
      </dgm:t>
    </dgm:pt>
    <dgm:pt modelId="{CA074A7A-4AAA-4982-A037-D72B4EA890F4}" type="parTrans" cxnId="{53C33C81-F1EA-4131-8E9A-CC24157EABF3}">
      <dgm:prSet/>
      <dgm:spPr/>
      <dgm:t>
        <a:bodyPr/>
        <a:lstStyle/>
        <a:p>
          <a:endParaRPr lang="en-US"/>
        </a:p>
      </dgm:t>
    </dgm:pt>
    <dgm:pt modelId="{CA5B841B-D398-4250-98E0-9F22ADC24F5E}" type="sibTrans" cxnId="{53C33C81-F1EA-4131-8E9A-CC24157EABF3}">
      <dgm:prSet/>
      <dgm:spPr/>
      <dgm:t>
        <a:bodyPr/>
        <a:lstStyle/>
        <a:p>
          <a:endParaRPr lang="en-US"/>
        </a:p>
      </dgm:t>
    </dgm:pt>
    <dgm:pt modelId="{558EA382-58CF-4FAB-9152-7A4BB503BACB}">
      <dgm:prSet/>
      <dgm:spPr>
        <a:solidFill>
          <a:schemeClr val="accent1"/>
        </a:solidFill>
      </dgm:spPr>
      <dgm:t>
        <a:bodyPr/>
        <a:lstStyle/>
        <a:p>
          <a:r>
            <a:rPr lang="en-US" dirty="0" smtClean="0"/>
            <a:t>Compile</a:t>
          </a:r>
          <a:endParaRPr lang="en-US" dirty="0"/>
        </a:p>
      </dgm:t>
    </dgm:pt>
    <dgm:pt modelId="{355EFC32-197A-4FC0-BF18-808D114A885C}" type="parTrans" cxnId="{1384FE46-34C6-47B4-BF21-B9F0B55002DE}">
      <dgm:prSet/>
      <dgm:spPr/>
      <dgm:t>
        <a:bodyPr/>
        <a:lstStyle/>
        <a:p>
          <a:endParaRPr lang="en-US"/>
        </a:p>
      </dgm:t>
    </dgm:pt>
    <dgm:pt modelId="{68A1FBFD-D836-44BC-B025-C311EA595BEA}" type="sibTrans" cxnId="{1384FE46-34C6-47B4-BF21-B9F0B55002DE}">
      <dgm:prSet/>
      <dgm:spPr/>
      <dgm:t>
        <a:bodyPr/>
        <a:lstStyle/>
        <a:p>
          <a:endParaRPr lang="en-US"/>
        </a:p>
      </dgm:t>
    </dgm:pt>
    <dgm:pt modelId="{C181B56F-22A5-4D43-A08A-104FE2FAD7E9}">
      <dgm:prSet/>
      <dgm:spPr/>
      <dgm:t>
        <a:bodyPr/>
        <a:lstStyle/>
        <a:p>
          <a:r>
            <a:rPr lang="en-US" dirty="0" smtClean="0"/>
            <a:t>Static Analysis</a:t>
          </a:r>
          <a:endParaRPr lang="en-US" dirty="0"/>
        </a:p>
      </dgm:t>
    </dgm:pt>
    <dgm:pt modelId="{CCACCC35-0668-48D9-A67C-C9FF6D15F6C8}" type="parTrans" cxnId="{B1D87B5B-D6F3-44FD-BED2-BB9889922AA5}">
      <dgm:prSet/>
      <dgm:spPr/>
      <dgm:t>
        <a:bodyPr/>
        <a:lstStyle/>
        <a:p>
          <a:endParaRPr lang="en-US"/>
        </a:p>
      </dgm:t>
    </dgm:pt>
    <dgm:pt modelId="{A72FD6D2-8405-48E4-A9E3-FB68506D27FE}" type="sibTrans" cxnId="{B1D87B5B-D6F3-44FD-BED2-BB9889922AA5}">
      <dgm:prSet/>
      <dgm:spPr/>
      <dgm:t>
        <a:bodyPr/>
        <a:lstStyle/>
        <a:p>
          <a:endParaRPr lang="en-US"/>
        </a:p>
      </dgm:t>
    </dgm:pt>
    <dgm:pt modelId="{C84418BA-E3B8-4680-81C5-91E429B04886}">
      <dgm:prSet/>
      <dgm:spPr/>
      <dgm:t>
        <a:bodyPr/>
        <a:lstStyle/>
        <a:p>
          <a:r>
            <a:rPr lang="en-US" dirty="0" smtClean="0"/>
            <a:t>Unit Testing</a:t>
          </a:r>
          <a:endParaRPr lang="en-US" dirty="0"/>
        </a:p>
      </dgm:t>
    </dgm:pt>
    <dgm:pt modelId="{0C1BD150-2A79-457E-BE24-1DC8D3B41007}" type="parTrans" cxnId="{CE3A2341-54ED-4163-9A81-F48EDB4F75CF}">
      <dgm:prSet/>
      <dgm:spPr/>
      <dgm:t>
        <a:bodyPr/>
        <a:lstStyle/>
        <a:p>
          <a:endParaRPr lang="en-US"/>
        </a:p>
      </dgm:t>
    </dgm:pt>
    <dgm:pt modelId="{BD4A1214-81C2-4231-9D62-71E3E89962F6}" type="sibTrans" cxnId="{CE3A2341-54ED-4163-9A81-F48EDB4F75CF}">
      <dgm:prSet/>
      <dgm:spPr/>
      <dgm:t>
        <a:bodyPr/>
        <a:lstStyle/>
        <a:p>
          <a:endParaRPr lang="en-US"/>
        </a:p>
      </dgm:t>
    </dgm:pt>
    <dgm:pt modelId="{FADB1BAD-57E7-48EB-A209-891DCA8D73D3}">
      <dgm:prSet/>
      <dgm:spPr/>
      <dgm:t>
        <a:bodyPr/>
        <a:lstStyle/>
        <a:p>
          <a:r>
            <a:rPr lang="en-US" dirty="0" smtClean="0"/>
            <a:t>To Artifact</a:t>
          </a:r>
          <a:endParaRPr lang="en-US" dirty="0"/>
        </a:p>
      </dgm:t>
    </dgm:pt>
    <dgm:pt modelId="{E7FCC13C-5FC3-43B4-B3E9-92A509DB8509}" type="parTrans" cxnId="{CCB9FA6F-BBF2-4F03-B0EF-63C1F69AA10C}">
      <dgm:prSet/>
      <dgm:spPr/>
      <dgm:t>
        <a:bodyPr/>
        <a:lstStyle/>
        <a:p>
          <a:endParaRPr lang="en-US"/>
        </a:p>
      </dgm:t>
    </dgm:pt>
    <dgm:pt modelId="{CAB27E74-D7D3-4A5D-AB43-910958D2C6FB}" type="sibTrans" cxnId="{CCB9FA6F-BBF2-4F03-B0EF-63C1F69AA10C}">
      <dgm:prSet/>
      <dgm:spPr/>
      <dgm:t>
        <a:bodyPr/>
        <a:lstStyle/>
        <a:p>
          <a:endParaRPr lang="en-US"/>
        </a:p>
      </dgm:t>
    </dgm:pt>
    <dgm:pt modelId="{220842F1-A676-44BD-9B1A-47AD4FF54348}">
      <dgm:prSet/>
      <dgm:spPr/>
      <dgm:t>
        <a:bodyPr/>
        <a:lstStyle/>
        <a:p>
          <a:r>
            <a:rPr lang="en-US" dirty="0" err="1" smtClean="0"/>
            <a:t>Cobertura</a:t>
          </a:r>
          <a:endParaRPr lang="en-US" dirty="0"/>
        </a:p>
      </dgm:t>
    </dgm:pt>
    <dgm:pt modelId="{51FCF751-43F0-48F8-A241-6E19A08749BA}" type="parTrans" cxnId="{6FED5471-6497-4C9B-89D3-119D58540954}">
      <dgm:prSet/>
      <dgm:spPr/>
      <dgm:t>
        <a:bodyPr/>
        <a:lstStyle/>
        <a:p>
          <a:endParaRPr lang="en-US"/>
        </a:p>
      </dgm:t>
    </dgm:pt>
    <dgm:pt modelId="{702F88CA-B0D3-47A2-8989-BFA66EB351D2}" type="sibTrans" cxnId="{6FED5471-6497-4C9B-89D3-119D58540954}">
      <dgm:prSet/>
      <dgm:spPr/>
      <dgm:t>
        <a:bodyPr/>
        <a:lstStyle/>
        <a:p>
          <a:endParaRPr lang="en-US"/>
        </a:p>
      </dgm:t>
    </dgm:pt>
    <dgm:pt modelId="{449CBA46-D1C5-4691-AF65-B5CD4A1C76C7}" type="pres">
      <dgm:prSet presAssocID="{1D0C21F1-6A1B-4B03-8E92-3810E0BA9179}" presName="Name0" presStyleCnt="0">
        <dgm:presLayoutVars>
          <dgm:dir/>
          <dgm:animLvl val="lvl"/>
          <dgm:resizeHandles val="exact"/>
        </dgm:presLayoutVars>
      </dgm:prSet>
      <dgm:spPr/>
    </dgm:pt>
    <dgm:pt modelId="{C6E23BE0-390C-413A-8734-2E19F554CE55}" type="pres">
      <dgm:prSet presAssocID="{907F4EFA-9D8E-4346-851D-2B5F4C90CA8E}" presName="composite" presStyleCnt="0"/>
      <dgm:spPr/>
    </dgm:pt>
    <dgm:pt modelId="{7BC1D0E2-119D-423A-882B-E37FB4236FB2}" type="pres">
      <dgm:prSet presAssocID="{907F4EFA-9D8E-4346-851D-2B5F4C90CA8E}" presName="parTx" presStyleLbl="node1" presStyleIdx="0" presStyleCnt="8">
        <dgm:presLayoutVars>
          <dgm:chMax val="0"/>
          <dgm:chPref val="0"/>
          <dgm:bulletEnabled val="1"/>
        </dgm:presLayoutVars>
      </dgm:prSet>
      <dgm:spPr/>
      <dgm:t>
        <a:bodyPr/>
        <a:lstStyle/>
        <a:p>
          <a:endParaRPr lang="en-US"/>
        </a:p>
      </dgm:t>
    </dgm:pt>
    <dgm:pt modelId="{845744B5-A339-4E23-8ECD-730060D0EED4}" type="pres">
      <dgm:prSet presAssocID="{907F4EFA-9D8E-4346-851D-2B5F4C90CA8E}" presName="desTx" presStyleLbl="revTx" presStyleIdx="0" presStyleCnt="1">
        <dgm:presLayoutVars>
          <dgm:bulletEnabled val="1"/>
        </dgm:presLayoutVars>
      </dgm:prSet>
      <dgm:spPr/>
    </dgm:pt>
    <dgm:pt modelId="{48EBB03A-781E-4691-9B9D-B333890B115C}" type="pres">
      <dgm:prSet presAssocID="{88392599-8109-4E37-9908-2512C66D515B}" presName="space" presStyleCnt="0"/>
      <dgm:spPr/>
    </dgm:pt>
    <dgm:pt modelId="{1E6EB4D9-55D6-4677-A563-558C721E02B7}" type="pres">
      <dgm:prSet presAssocID="{558EA382-58CF-4FAB-9152-7A4BB503BACB}" presName="composite" presStyleCnt="0"/>
      <dgm:spPr/>
    </dgm:pt>
    <dgm:pt modelId="{8A2C3A34-B0E3-4EF5-A34E-EABAB7461C5A}" type="pres">
      <dgm:prSet presAssocID="{558EA382-58CF-4FAB-9152-7A4BB503BACB}" presName="parTx" presStyleLbl="node1" presStyleIdx="1" presStyleCnt="8">
        <dgm:presLayoutVars>
          <dgm:chMax val="0"/>
          <dgm:chPref val="0"/>
          <dgm:bulletEnabled val="1"/>
        </dgm:presLayoutVars>
      </dgm:prSet>
      <dgm:spPr/>
      <dgm:t>
        <a:bodyPr/>
        <a:lstStyle/>
        <a:p>
          <a:endParaRPr lang="en-US"/>
        </a:p>
      </dgm:t>
    </dgm:pt>
    <dgm:pt modelId="{4E8C27D3-24FB-47A6-B259-8768A4B58ACD}" type="pres">
      <dgm:prSet presAssocID="{558EA382-58CF-4FAB-9152-7A4BB503BACB}" presName="desTx" presStyleLbl="revTx" presStyleIdx="0" presStyleCnt="1">
        <dgm:presLayoutVars>
          <dgm:bulletEnabled val="1"/>
        </dgm:presLayoutVars>
      </dgm:prSet>
      <dgm:spPr/>
    </dgm:pt>
    <dgm:pt modelId="{C1E9E42D-BCEE-4889-AA5B-AD17324FB50A}" type="pres">
      <dgm:prSet presAssocID="{68A1FBFD-D836-44BC-B025-C311EA595BEA}" presName="space" presStyleCnt="0"/>
      <dgm:spPr/>
    </dgm:pt>
    <dgm:pt modelId="{E10C8E60-660E-41C0-9F8A-B380B8595D3C}" type="pres">
      <dgm:prSet presAssocID="{C181B56F-22A5-4D43-A08A-104FE2FAD7E9}" presName="composite" presStyleCnt="0"/>
      <dgm:spPr/>
    </dgm:pt>
    <dgm:pt modelId="{678A5392-A039-4709-BA5F-4944873E6592}" type="pres">
      <dgm:prSet presAssocID="{C181B56F-22A5-4D43-A08A-104FE2FAD7E9}" presName="parTx" presStyleLbl="node1" presStyleIdx="2" presStyleCnt="8">
        <dgm:presLayoutVars>
          <dgm:chMax val="0"/>
          <dgm:chPref val="0"/>
          <dgm:bulletEnabled val="1"/>
        </dgm:presLayoutVars>
      </dgm:prSet>
      <dgm:spPr/>
      <dgm:t>
        <a:bodyPr/>
        <a:lstStyle/>
        <a:p>
          <a:endParaRPr lang="en-US"/>
        </a:p>
      </dgm:t>
    </dgm:pt>
    <dgm:pt modelId="{63722057-D1B1-4189-8D9B-BC3B5DFBCD61}" type="pres">
      <dgm:prSet presAssocID="{C181B56F-22A5-4D43-A08A-104FE2FAD7E9}" presName="desTx" presStyleLbl="revTx" presStyleIdx="0" presStyleCnt="1">
        <dgm:presLayoutVars>
          <dgm:bulletEnabled val="1"/>
        </dgm:presLayoutVars>
      </dgm:prSet>
      <dgm:spPr/>
    </dgm:pt>
    <dgm:pt modelId="{EF07C931-EB58-4534-9DE4-67EBB4700574}" type="pres">
      <dgm:prSet presAssocID="{A72FD6D2-8405-48E4-A9E3-FB68506D27FE}" presName="space" presStyleCnt="0"/>
      <dgm:spPr/>
    </dgm:pt>
    <dgm:pt modelId="{E2F549CA-FBF6-40A8-A005-4B5732DAF936}" type="pres">
      <dgm:prSet presAssocID="{C84418BA-E3B8-4680-81C5-91E429B04886}" presName="composite" presStyleCnt="0"/>
      <dgm:spPr/>
    </dgm:pt>
    <dgm:pt modelId="{DF9FCBD7-86A7-480B-8726-5BA042B50978}" type="pres">
      <dgm:prSet presAssocID="{C84418BA-E3B8-4680-81C5-91E429B04886}" presName="parTx" presStyleLbl="node1" presStyleIdx="3" presStyleCnt="8">
        <dgm:presLayoutVars>
          <dgm:chMax val="0"/>
          <dgm:chPref val="0"/>
          <dgm:bulletEnabled val="1"/>
        </dgm:presLayoutVars>
      </dgm:prSet>
      <dgm:spPr/>
      <dgm:t>
        <a:bodyPr/>
        <a:lstStyle/>
        <a:p>
          <a:endParaRPr lang="en-US"/>
        </a:p>
      </dgm:t>
    </dgm:pt>
    <dgm:pt modelId="{B4AE0315-2B40-4E83-9B49-A012E3FDB511}" type="pres">
      <dgm:prSet presAssocID="{C84418BA-E3B8-4680-81C5-91E429B04886}" presName="desTx" presStyleLbl="revTx" presStyleIdx="0" presStyleCnt="1">
        <dgm:presLayoutVars>
          <dgm:bulletEnabled val="1"/>
        </dgm:presLayoutVars>
      </dgm:prSet>
      <dgm:spPr/>
    </dgm:pt>
    <dgm:pt modelId="{FED75673-13B6-4A3E-92A4-26EFB9F659C9}" type="pres">
      <dgm:prSet presAssocID="{BD4A1214-81C2-4231-9D62-71E3E89962F6}" presName="space" presStyleCnt="0"/>
      <dgm:spPr/>
    </dgm:pt>
    <dgm:pt modelId="{874DE586-34BA-4860-AFAC-F68A144C2C12}" type="pres">
      <dgm:prSet presAssocID="{220842F1-A676-44BD-9B1A-47AD4FF54348}" presName="composite" presStyleCnt="0"/>
      <dgm:spPr/>
    </dgm:pt>
    <dgm:pt modelId="{BF6D2BE6-966D-4A95-886A-959E1397A9BE}" type="pres">
      <dgm:prSet presAssocID="{220842F1-A676-44BD-9B1A-47AD4FF54348}" presName="parTx" presStyleLbl="node1" presStyleIdx="4" presStyleCnt="8">
        <dgm:presLayoutVars>
          <dgm:chMax val="0"/>
          <dgm:chPref val="0"/>
          <dgm:bulletEnabled val="1"/>
        </dgm:presLayoutVars>
      </dgm:prSet>
      <dgm:spPr/>
      <dgm:t>
        <a:bodyPr/>
        <a:lstStyle/>
        <a:p>
          <a:endParaRPr lang="en-US"/>
        </a:p>
      </dgm:t>
    </dgm:pt>
    <dgm:pt modelId="{5845151A-2BAD-456B-A54A-245BCD81A529}" type="pres">
      <dgm:prSet presAssocID="{220842F1-A676-44BD-9B1A-47AD4FF54348}" presName="desTx" presStyleLbl="revTx" presStyleIdx="0" presStyleCnt="1">
        <dgm:presLayoutVars>
          <dgm:bulletEnabled val="1"/>
        </dgm:presLayoutVars>
      </dgm:prSet>
      <dgm:spPr/>
    </dgm:pt>
    <dgm:pt modelId="{8A155C29-C7D2-4832-A710-A1CC9EB76F0E}" type="pres">
      <dgm:prSet presAssocID="{702F88CA-B0D3-47A2-8989-BFA66EB351D2}" presName="space" presStyleCnt="0"/>
      <dgm:spPr/>
    </dgm:pt>
    <dgm:pt modelId="{87129DE9-FDD5-4578-A7DD-3469B7F27A3E}" type="pres">
      <dgm:prSet presAssocID="{FADB1BAD-57E7-48EB-A209-891DCA8D73D3}" presName="composite" presStyleCnt="0"/>
      <dgm:spPr/>
    </dgm:pt>
    <dgm:pt modelId="{DFA5B138-D4FE-45EC-A1BE-584D47B1DA6C}" type="pres">
      <dgm:prSet presAssocID="{FADB1BAD-57E7-48EB-A209-891DCA8D73D3}" presName="parTx" presStyleLbl="node1" presStyleIdx="5" presStyleCnt="8">
        <dgm:presLayoutVars>
          <dgm:chMax val="0"/>
          <dgm:chPref val="0"/>
          <dgm:bulletEnabled val="1"/>
        </dgm:presLayoutVars>
      </dgm:prSet>
      <dgm:spPr/>
      <dgm:t>
        <a:bodyPr/>
        <a:lstStyle/>
        <a:p>
          <a:endParaRPr lang="en-US"/>
        </a:p>
      </dgm:t>
    </dgm:pt>
    <dgm:pt modelId="{336A8224-CA43-46F7-84D4-185FEA893F89}" type="pres">
      <dgm:prSet presAssocID="{FADB1BAD-57E7-48EB-A209-891DCA8D73D3}" presName="desTx" presStyleLbl="revTx" presStyleIdx="0" presStyleCnt="1">
        <dgm:presLayoutVars>
          <dgm:bulletEnabled val="1"/>
        </dgm:presLayoutVars>
      </dgm:prSet>
      <dgm:spPr/>
    </dgm:pt>
    <dgm:pt modelId="{69AC9E1B-11ED-4708-88EB-5F385F766BB9}" type="pres">
      <dgm:prSet presAssocID="{CAB27E74-D7D3-4A5D-AB43-910958D2C6FB}" presName="space" presStyleCnt="0"/>
      <dgm:spPr/>
    </dgm:pt>
    <dgm:pt modelId="{C77AFE95-88B2-4068-96CC-70D761FCD7A6}" type="pres">
      <dgm:prSet presAssocID="{D69A9316-5C55-45C6-A535-B25B639E1E9F}" presName="composite" presStyleCnt="0"/>
      <dgm:spPr/>
    </dgm:pt>
    <dgm:pt modelId="{AF82EE4F-DC26-42E5-A64B-CAADE70DACC3}" type="pres">
      <dgm:prSet presAssocID="{D69A9316-5C55-45C6-A535-B25B639E1E9F}" presName="parTx" presStyleLbl="node1" presStyleIdx="6" presStyleCnt="8">
        <dgm:presLayoutVars>
          <dgm:chMax val="0"/>
          <dgm:chPref val="0"/>
          <dgm:bulletEnabled val="1"/>
        </dgm:presLayoutVars>
      </dgm:prSet>
      <dgm:spPr/>
      <dgm:t>
        <a:bodyPr/>
        <a:lstStyle/>
        <a:p>
          <a:endParaRPr lang="en-US"/>
        </a:p>
      </dgm:t>
    </dgm:pt>
    <dgm:pt modelId="{D00453C9-D422-4D95-992F-9029AE849011}" type="pres">
      <dgm:prSet presAssocID="{D69A9316-5C55-45C6-A535-B25B639E1E9F}" presName="desTx" presStyleLbl="revTx" presStyleIdx="0" presStyleCnt="1">
        <dgm:presLayoutVars>
          <dgm:bulletEnabled val="1"/>
        </dgm:presLayoutVars>
      </dgm:prSet>
      <dgm:spPr/>
    </dgm:pt>
    <dgm:pt modelId="{99726013-68FF-42C6-BABF-FD4329B679E5}" type="pres">
      <dgm:prSet presAssocID="{327C99B2-2166-437F-9455-C7ABBDEC9B13}" presName="space" presStyleCnt="0"/>
      <dgm:spPr/>
    </dgm:pt>
    <dgm:pt modelId="{D1484EBF-E760-4928-9FA8-917016914340}" type="pres">
      <dgm:prSet presAssocID="{FFB16BDE-C67B-491D-A499-9474C4B55955}" presName="composite" presStyleCnt="0"/>
      <dgm:spPr/>
    </dgm:pt>
    <dgm:pt modelId="{A00EDA3A-8080-40B6-8613-EFB4CB6E1605}" type="pres">
      <dgm:prSet presAssocID="{FFB16BDE-C67B-491D-A499-9474C4B55955}" presName="parTx" presStyleLbl="node1" presStyleIdx="7" presStyleCnt="8">
        <dgm:presLayoutVars>
          <dgm:chMax val="0"/>
          <dgm:chPref val="0"/>
          <dgm:bulletEnabled val="1"/>
        </dgm:presLayoutVars>
      </dgm:prSet>
      <dgm:spPr/>
      <dgm:t>
        <a:bodyPr/>
        <a:lstStyle/>
        <a:p>
          <a:endParaRPr lang="en-US"/>
        </a:p>
      </dgm:t>
    </dgm:pt>
    <dgm:pt modelId="{FE97DE0A-26B1-426D-9F70-CD3CFC385C58}" type="pres">
      <dgm:prSet presAssocID="{FFB16BDE-C67B-491D-A499-9474C4B55955}" presName="desTx" presStyleLbl="revTx" presStyleIdx="0" presStyleCnt="1">
        <dgm:presLayoutVars>
          <dgm:bulletEnabled val="1"/>
        </dgm:presLayoutVars>
      </dgm:prSet>
      <dgm:spPr/>
      <dgm:t>
        <a:bodyPr/>
        <a:lstStyle/>
        <a:p>
          <a:endParaRPr lang="en-US"/>
        </a:p>
      </dgm:t>
    </dgm:pt>
  </dgm:ptLst>
  <dgm:cxnLst>
    <dgm:cxn modelId="{02837F89-78D3-47BA-A76C-ADD4D07A2901}" type="presOf" srcId="{220842F1-A676-44BD-9B1A-47AD4FF54348}" destId="{BF6D2BE6-966D-4A95-886A-959E1397A9BE}" srcOrd="0" destOrd="0" presId="urn:microsoft.com/office/officeart/2005/8/layout/chevron1"/>
    <dgm:cxn modelId="{D3CE2AFB-F993-4801-B1CE-46663A65213A}" type="presOf" srcId="{FADB1BAD-57E7-48EB-A209-891DCA8D73D3}" destId="{DFA5B138-D4FE-45EC-A1BE-584D47B1DA6C}" srcOrd="0" destOrd="0" presId="urn:microsoft.com/office/officeart/2005/8/layout/chevron1"/>
    <dgm:cxn modelId="{4D46FA39-CCFD-4439-B2A8-2C7C223065D1}" srcId="{1D0C21F1-6A1B-4B03-8E92-3810E0BA9179}" destId="{D69A9316-5C55-45C6-A535-B25B639E1E9F}" srcOrd="6" destOrd="0" parTransId="{BA5B90C8-DDA8-448B-86DD-31AB16157F64}" sibTransId="{327C99B2-2166-437F-9455-C7ABBDEC9B13}"/>
    <dgm:cxn modelId="{9FBD56DF-2BBB-4F82-B8B1-46A59AF5FE52}" type="presOf" srcId="{1D0C21F1-6A1B-4B03-8E92-3810E0BA9179}" destId="{449CBA46-D1C5-4691-AF65-B5CD4A1C76C7}" srcOrd="0" destOrd="0" presId="urn:microsoft.com/office/officeart/2005/8/layout/chevron1"/>
    <dgm:cxn modelId="{6FED5471-6497-4C9B-89D3-119D58540954}" srcId="{1D0C21F1-6A1B-4B03-8E92-3810E0BA9179}" destId="{220842F1-A676-44BD-9B1A-47AD4FF54348}" srcOrd="4" destOrd="0" parTransId="{51FCF751-43F0-48F8-A241-6E19A08749BA}" sibTransId="{702F88CA-B0D3-47A2-8989-BFA66EB351D2}"/>
    <dgm:cxn modelId="{53C33C81-F1EA-4131-8E9A-CC24157EABF3}" srcId="{FFB16BDE-C67B-491D-A499-9474C4B55955}" destId="{CD9CC08E-D9BA-4A30-9031-04D6B45163F5}" srcOrd="0" destOrd="0" parTransId="{CA074A7A-4AAA-4982-A037-D72B4EA890F4}" sibTransId="{CA5B841B-D398-4250-98E0-9F22ADC24F5E}"/>
    <dgm:cxn modelId="{3C72CCD0-6F94-4E19-B6A0-FEAAF68CDABD}" type="presOf" srcId="{D69A9316-5C55-45C6-A535-B25B639E1E9F}" destId="{AF82EE4F-DC26-42E5-A64B-CAADE70DACC3}" srcOrd="0" destOrd="0" presId="urn:microsoft.com/office/officeart/2005/8/layout/chevron1"/>
    <dgm:cxn modelId="{5445416A-F14A-425A-997A-5DDC92082780}" srcId="{1D0C21F1-6A1B-4B03-8E92-3810E0BA9179}" destId="{FFB16BDE-C67B-491D-A499-9474C4B55955}" srcOrd="7" destOrd="0" parTransId="{939DB27E-26FE-4967-B533-76AC9305FA82}" sibTransId="{5FE82A9B-723C-4F16-B138-21873A8BB51E}"/>
    <dgm:cxn modelId="{8D37E9C5-0160-484C-85E0-AE5EF3897937}" type="presOf" srcId="{C84418BA-E3B8-4680-81C5-91E429B04886}" destId="{DF9FCBD7-86A7-480B-8726-5BA042B50978}" srcOrd="0" destOrd="0" presId="urn:microsoft.com/office/officeart/2005/8/layout/chevron1"/>
    <dgm:cxn modelId="{CCB9FA6F-BBF2-4F03-B0EF-63C1F69AA10C}" srcId="{1D0C21F1-6A1B-4B03-8E92-3810E0BA9179}" destId="{FADB1BAD-57E7-48EB-A209-891DCA8D73D3}" srcOrd="5" destOrd="0" parTransId="{E7FCC13C-5FC3-43B4-B3E9-92A509DB8509}" sibTransId="{CAB27E74-D7D3-4A5D-AB43-910958D2C6FB}"/>
    <dgm:cxn modelId="{B1D87B5B-D6F3-44FD-BED2-BB9889922AA5}" srcId="{1D0C21F1-6A1B-4B03-8E92-3810E0BA9179}" destId="{C181B56F-22A5-4D43-A08A-104FE2FAD7E9}" srcOrd="2" destOrd="0" parTransId="{CCACCC35-0668-48D9-A67C-C9FF6D15F6C8}" sibTransId="{A72FD6D2-8405-48E4-A9E3-FB68506D27FE}"/>
    <dgm:cxn modelId="{C6329F68-EF98-4A34-86AF-A8D37A2EBF16}" type="presOf" srcId="{558EA382-58CF-4FAB-9152-7A4BB503BACB}" destId="{8A2C3A34-B0E3-4EF5-A34E-EABAB7461C5A}" srcOrd="0" destOrd="0" presId="urn:microsoft.com/office/officeart/2005/8/layout/chevron1"/>
    <dgm:cxn modelId="{45B753A2-3E27-427D-B4AD-54D30E126D38}" type="presOf" srcId="{C181B56F-22A5-4D43-A08A-104FE2FAD7E9}" destId="{678A5392-A039-4709-BA5F-4944873E6592}" srcOrd="0" destOrd="0" presId="urn:microsoft.com/office/officeart/2005/8/layout/chevron1"/>
    <dgm:cxn modelId="{5798F46C-B49B-4BC3-8F4E-93A63BB4E863}" type="presOf" srcId="{907F4EFA-9D8E-4346-851D-2B5F4C90CA8E}" destId="{7BC1D0E2-119D-423A-882B-E37FB4236FB2}" srcOrd="0" destOrd="0" presId="urn:microsoft.com/office/officeart/2005/8/layout/chevron1"/>
    <dgm:cxn modelId="{0BE32E1C-9A83-4E24-B9DD-56D2A3349DE4}" srcId="{1D0C21F1-6A1B-4B03-8E92-3810E0BA9179}" destId="{907F4EFA-9D8E-4346-851D-2B5F4C90CA8E}" srcOrd="0" destOrd="0" parTransId="{3A245EBA-0F48-4954-B85F-11063880A2DD}" sibTransId="{88392599-8109-4E37-9908-2512C66D515B}"/>
    <dgm:cxn modelId="{CE3A2341-54ED-4163-9A81-F48EDB4F75CF}" srcId="{1D0C21F1-6A1B-4B03-8E92-3810E0BA9179}" destId="{C84418BA-E3B8-4680-81C5-91E429B04886}" srcOrd="3" destOrd="0" parTransId="{0C1BD150-2A79-457E-BE24-1DC8D3B41007}" sibTransId="{BD4A1214-81C2-4231-9D62-71E3E89962F6}"/>
    <dgm:cxn modelId="{4BFFD03C-2A67-408F-AE9B-3D75AF12925D}" type="presOf" srcId="{FFB16BDE-C67B-491D-A499-9474C4B55955}" destId="{A00EDA3A-8080-40B6-8613-EFB4CB6E1605}" srcOrd="0" destOrd="0" presId="urn:microsoft.com/office/officeart/2005/8/layout/chevron1"/>
    <dgm:cxn modelId="{1384FE46-34C6-47B4-BF21-B9F0B55002DE}" srcId="{1D0C21F1-6A1B-4B03-8E92-3810E0BA9179}" destId="{558EA382-58CF-4FAB-9152-7A4BB503BACB}" srcOrd="1" destOrd="0" parTransId="{355EFC32-197A-4FC0-BF18-808D114A885C}" sibTransId="{68A1FBFD-D836-44BC-B025-C311EA595BEA}"/>
    <dgm:cxn modelId="{041C3947-7E6A-4495-BC37-29BAA8495427}" type="presOf" srcId="{CD9CC08E-D9BA-4A30-9031-04D6B45163F5}" destId="{FE97DE0A-26B1-426D-9F70-CD3CFC385C58}" srcOrd="0" destOrd="0" presId="urn:microsoft.com/office/officeart/2005/8/layout/chevron1"/>
    <dgm:cxn modelId="{4FDAD462-4F68-434E-93CE-3B57DAC2B00B}" type="presParOf" srcId="{449CBA46-D1C5-4691-AF65-B5CD4A1C76C7}" destId="{C6E23BE0-390C-413A-8734-2E19F554CE55}" srcOrd="0" destOrd="0" presId="urn:microsoft.com/office/officeart/2005/8/layout/chevron1"/>
    <dgm:cxn modelId="{6611BA90-4C0C-428C-A5E5-BEAB12B76BFA}" type="presParOf" srcId="{C6E23BE0-390C-413A-8734-2E19F554CE55}" destId="{7BC1D0E2-119D-423A-882B-E37FB4236FB2}" srcOrd="0" destOrd="0" presId="urn:microsoft.com/office/officeart/2005/8/layout/chevron1"/>
    <dgm:cxn modelId="{506A4C53-B513-4C73-8B49-EE13D3FA2864}" type="presParOf" srcId="{C6E23BE0-390C-413A-8734-2E19F554CE55}" destId="{845744B5-A339-4E23-8ECD-730060D0EED4}" srcOrd="1" destOrd="0" presId="urn:microsoft.com/office/officeart/2005/8/layout/chevron1"/>
    <dgm:cxn modelId="{2C188611-E1FA-4194-84CB-0A5A07474FCC}" type="presParOf" srcId="{449CBA46-D1C5-4691-AF65-B5CD4A1C76C7}" destId="{48EBB03A-781E-4691-9B9D-B333890B115C}" srcOrd="1" destOrd="0" presId="urn:microsoft.com/office/officeart/2005/8/layout/chevron1"/>
    <dgm:cxn modelId="{A7D62E25-6D76-43B8-B81D-FD21E0C9C0DA}" type="presParOf" srcId="{449CBA46-D1C5-4691-AF65-B5CD4A1C76C7}" destId="{1E6EB4D9-55D6-4677-A563-558C721E02B7}" srcOrd="2" destOrd="0" presId="urn:microsoft.com/office/officeart/2005/8/layout/chevron1"/>
    <dgm:cxn modelId="{FC7BB2CD-4E4C-41F0-BC6F-648800FC9795}" type="presParOf" srcId="{1E6EB4D9-55D6-4677-A563-558C721E02B7}" destId="{8A2C3A34-B0E3-4EF5-A34E-EABAB7461C5A}" srcOrd="0" destOrd="0" presId="urn:microsoft.com/office/officeart/2005/8/layout/chevron1"/>
    <dgm:cxn modelId="{6ADEEDA2-BB6C-4EEA-BE96-8F9A3624A794}" type="presParOf" srcId="{1E6EB4D9-55D6-4677-A563-558C721E02B7}" destId="{4E8C27D3-24FB-47A6-B259-8768A4B58ACD}" srcOrd="1" destOrd="0" presId="urn:microsoft.com/office/officeart/2005/8/layout/chevron1"/>
    <dgm:cxn modelId="{1DF8F379-E6B0-4ADF-A9E8-ACF46A219886}" type="presParOf" srcId="{449CBA46-D1C5-4691-AF65-B5CD4A1C76C7}" destId="{C1E9E42D-BCEE-4889-AA5B-AD17324FB50A}" srcOrd="3" destOrd="0" presId="urn:microsoft.com/office/officeart/2005/8/layout/chevron1"/>
    <dgm:cxn modelId="{64A132D3-67D1-4EDE-BDEA-099329CB1649}" type="presParOf" srcId="{449CBA46-D1C5-4691-AF65-B5CD4A1C76C7}" destId="{E10C8E60-660E-41C0-9F8A-B380B8595D3C}" srcOrd="4" destOrd="0" presId="urn:microsoft.com/office/officeart/2005/8/layout/chevron1"/>
    <dgm:cxn modelId="{067640FC-23C2-4ED2-8FC3-5FEA05359695}" type="presParOf" srcId="{E10C8E60-660E-41C0-9F8A-B380B8595D3C}" destId="{678A5392-A039-4709-BA5F-4944873E6592}" srcOrd="0" destOrd="0" presId="urn:microsoft.com/office/officeart/2005/8/layout/chevron1"/>
    <dgm:cxn modelId="{9C9C28B3-41C6-428C-B6FA-0769B434D04F}" type="presParOf" srcId="{E10C8E60-660E-41C0-9F8A-B380B8595D3C}" destId="{63722057-D1B1-4189-8D9B-BC3B5DFBCD61}" srcOrd="1" destOrd="0" presId="urn:microsoft.com/office/officeart/2005/8/layout/chevron1"/>
    <dgm:cxn modelId="{78A2192D-FD7D-4F19-A77F-36B33B48819A}" type="presParOf" srcId="{449CBA46-D1C5-4691-AF65-B5CD4A1C76C7}" destId="{EF07C931-EB58-4534-9DE4-67EBB4700574}" srcOrd="5" destOrd="0" presId="urn:microsoft.com/office/officeart/2005/8/layout/chevron1"/>
    <dgm:cxn modelId="{597A52D2-A4A6-4D0F-BA44-B6674628BBAE}" type="presParOf" srcId="{449CBA46-D1C5-4691-AF65-B5CD4A1C76C7}" destId="{E2F549CA-FBF6-40A8-A005-4B5732DAF936}" srcOrd="6" destOrd="0" presId="urn:microsoft.com/office/officeart/2005/8/layout/chevron1"/>
    <dgm:cxn modelId="{C188495D-D1A0-4AF1-9BA4-BAF6BB91C4CB}" type="presParOf" srcId="{E2F549CA-FBF6-40A8-A005-4B5732DAF936}" destId="{DF9FCBD7-86A7-480B-8726-5BA042B50978}" srcOrd="0" destOrd="0" presId="urn:microsoft.com/office/officeart/2005/8/layout/chevron1"/>
    <dgm:cxn modelId="{F237AC5F-A696-476E-8E5E-D62097E72000}" type="presParOf" srcId="{E2F549CA-FBF6-40A8-A005-4B5732DAF936}" destId="{B4AE0315-2B40-4E83-9B49-A012E3FDB511}" srcOrd="1" destOrd="0" presId="urn:microsoft.com/office/officeart/2005/8/layout/chevron1"/>
    <dgm:cxn modelId="{4D30A724-AC44-46B8-82F6-4B2998990F22}" type="presParOf" srcId="{449CBA46-D1C5-4691-AF65-B5CD4A1C76C7}" destId="{FED75673-13B6-4A3E-92A4-26EFB9F659C9}" srcOrd="7" destOrd="0" presId="urn:microsoft.com/office/officeart/2005/8/layout/chevron1"/>
    <dgm:cxn modelId="{DE10FFC2-876C-4619-AFC7-2CDCA7D5A5F7}" type="presParOf" srcId="{449CBA46-D1C5-4691-AF65-B5CD4A1C76C7}" destId="{874DE586-34BA-4860-AFAC-F68A144C2C12}" srcOrd="8" destOrd="0" presId="urn:microsoft.com/office/officeart/2005/8/layout/chevron1"/>
    <dgm:cxn modelId="{6490481F-17D1-417A-B21A-2342C995C1CE}" type="presParOf" srcId="{874DE586-34BA-4860-AFAC-F68A144C2C12}" destId="{BF6D2BE6-966D-4A95-886A-959E1397A9BE}" srcOrd="0" destOrd="0" presId="urn:microsoft.com/office/officeart/2005/8/layout/chevron1"/>
    <dgm:cxn modelId="{B252FF48-B2F1-4403-BF20-242D171760C9}" type="presParOf" srcId="{874DE586-34BA-4860-AFAC-F68A144C2C12}" destId="{5845151A-2BAD-456B-A54A-245BCD81A529}" srcOrd="1" destOrd="0" presId="urn:microsoft.com/office/officeart/2005/8/layout/chevron1"/>
    <dgm:cxn modelId="{F0DE0F9C-E55F-481F-A848-30C4065EA7A2}" type="presParOf" srcId="{449CBA46-D1C5-4691-AF65-B5CD4A1C76C7}" destId="{8A155C29-C7D2-4832-A710-A1CC9EB76F0E}" srcOrd="9" destOrd="0" presId="urn:microsoft.com/office/officeart/2005/8/layout/chevron1"/>
    <dgm:cxn modelId="{76CE1831-3DC6-4CAA-9673-2B3676F46099}" type="presParOf" srcId="{449CBA46-D1C5-4691-AF65-B5CD4A1C76C7}" destId="{87129DE9-FDD5-4578-A7DD-3469B7F27A3E}" srcOrd="10" destOrd="0" presId="urn:microsoft.com/office/officeart/2005/8/layout/chevron1"/>
    <dgm:cxn modelId="{82A2738D-D9B0-45F9-8E97-C33D91F57F45}" type="presParOf" srcId="{87129DE9-FDD5-4578-A7DD-3469B7F27A3E}" destId="{DFA5B138-D4FE-45EC-A1BE-584D47B1DA6C}" srcOrd="0" destOrd="0" presId="urn:microsoft.com/office/officeart/2005/8/layout/chevron1"/>
    <dgm:cxn modelId="{AF83B084-1B5C-46DC-BA81-367F300BD2D0}" type="presParOf" srcId="{87129DE9-FDD5-4578-A7DD-3469B7F27A3E}" destId="{336A8224-CA43-46F7-84D4-185FEA893F89}" srcOrd="1" destOrd="0" presId="urn:microsoft.com/office/officeart/2005/8/layout/chevron1"/>
    <dgm:cxn modelId="{BAEB574E-80A2-440A-BFC3-72E01E487F3A}" type="presParOf" srcId="{449CBA46-D1C5-4691-AF65-B5CD4A1C76C7}" destId="{69AC9E1B-11ED-4708-88EB-5F385F766BB9}" srcOrd="11" destOrd="0" presId="urn:microsoft.com/office/officeart/2005/8/layout/chevron1"/>
    <dgm:cxn modelId="{6DDA7675-D47D-48DB-AE6C-41BBCFC27275}" type="presParOf" srcId="{449CBA46-D1C5-4691-AF65-B5CD4A1C76C7}" destId="{C77AFE95-88B2-4068-96CC-70D761FCD7A6}" srcOrd="12" destOrd="0" presId="urn:microsoft.com/office/officeart/2005/8/layout/chevron1"/>
    <dgm:cxn modelId="{28448C1F-E66D-4B14-BBA0-683578125939}" type="presParOf" srcId="{C77AFE95-88B2-4068-96CC-70D761FCD7A6}" destId="{AF82EE4F-DC26-42E5-A64B-CAADE70DACC3}" srcOrd="0" destOrd="0" presId="urn:microsoft.com/office/officeart/2005/8/layout/chevron1"/>
    <dgm:cxn modelId="{42D048D2-786C-49CA-BD91-8ABE3CAD5D9E}" type="presParOf" srcId="{C77AFE95-88B2-4068-96CC-70D761FCD7A6}" destId="{D00453C9-D422-4D95-992F-9029AE849011}" srcOrd="1" destOrd="0" presId="urn:microsoft.com/office/officeart/2005/8/layout/chevron1"/>
    <dgm:cxn modelId="{AA7D6FC7-38AA-4749-BDF5-490EE0C56D96}" type="presParOf" srcId="{449CBA46-D1C5-4691-AF65-B5CD4A1C76C7}" destId="{99726013-68FF-42C6-BABF-FD4329B679E5}" srcOrd="13" destOrd="0" presId="urn:microsoft.com/office/officeart/2005/8/layout/chevron1"/>
    <dgm:cxn modelId="{19CA2A4A-A632-49C3-B527-235159011FDC}" type="presParOf" srcId="{449CBA46-D1C5-4691-AF65-B5CD4A1C76C7}" destId="{D1484EBF-E760-4928-9FA8-917016914340}" srcOrd="14" destOrd="0" presId="urn:microsoft.com/office/officeart/2005/8/layout/chevron1"/>
    <dgm:cxn modelId="{C4FC9D2E-AA78-445F-8C6C-60C3191FFD67}" type="presParOf" srcId="{D1484EBF-E760-4928-9FA8-917016914340}" destId="{A00EDA3A-8080-40B6-8613-EFB4CB6E1605}" srcOrd="0" destOrd="0" presId="urn:microsoft.com/office/officeart/2005/8/layout/chevron1"/>
    <dgm:cxn modelId="{BA4D7D57-B113-4944-9928-B33F582EBB28}" type="presParOf" srcId="{D1484EBF-E760-4928-9FA8-917016914340}" destId="{FE97DE0A-26B1-426D-9F70-CD3CFC385C58}" srcOrd="1"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D0C21F1-6A1B-4B03-8E92-3810E0BA9179}" type="doc">
      <dgm:prSet loTypeId="urn:microsoft.com/office/officeart/2005/8/layout/chevron1" loCatId="process" qsTypeId="urn:microsoft.com/office/officeart/2005/8/quickstyle/3d1" qsCatId="3D" csTypeId="urn:microsoft.com/office/officeart/2005/8/colors/accent1_2" csCatId="accent1" phldr="1"/>
      <dgm:spPr/>
    </dgm:pt>
    <dgm:pt modelId="{907F4EFA-9D8E-4346-851D-2B5F4C90CA8E}">
      <dgm:prSet phldrT="[Text]"/>
      <dgm:spPr/>
      <dgm:t>
        <a:bodyPr/>
        <a:lstStyle/>
        <a:p>
          <a:r>
            <a:rPr lang="en-US" dirty="0" err="1" smtClean="0"/>
            <a:t>Git</a:t>
          </a:r>
          <a:endParaRPr lang="en-US" dirty="0"/>
        </a:p>
      </dgm:t>
    </dgm:pt>
    <dgm:pt modelId="{3A245EBA-0F48-4954-B85F-11063880A2DD}" type="parTrans" cxnId="{0BE32E1C-9A83-4E24-B9DD-56D2A3349DE4}">
      <dgm:prSet/>
      <dgm:spPr/>
      <dgm:t>
        <a:bodyPr/>
        <a:lstStyle/>
        <a:p>
          <a:endParaRPr lang="en-US"/>
        </a:p>
      </dgm:t>
    </dgm:pt>
    <dgm:pt modelId="{88392599-8109-4E37-9908-2512C66D515B}" type="sibTrans" cxnId="{0BE32E1C-9A83-4E24-B9DD-56D2A3349DE4}">
      <dgm:prSet/>
      <dgm:spPr/>
      <dgm:t>
        <a:bodyPr/>
        <a:lstStyle/>
        <a:p>
          <a:endParaRPr lang="en-US"/>
        </a:p>
      </dgm:t>
    </dgm:pt>
    <dgm:pt modelId="{D69A9316-5C55-45C6-A535-B25B639E1E9F}">
      <dgm:prSet phldrT="[Text]"/>
      <dgm:spPr/>
      <dgm:t>
        <a:bodyPr/>
        <a:lstStyle/>
        <a:p>
          <a:r>
            <a:rPr lang="en-US" dirty="0" smtClean="0"/>
            <a:t>War</a:t>
          </a:r>
          <a:endParaRPr lang="en-US" dirty="0"/>
        </a:p>
      </dgm:t>
    </dgm:pt>
    <dgm:pt modelId="{BA5B90C8-DDA8-448B-86DD-31AB16157F64}" type="parTrans" cxnId="{4D46FA39-CCFD-4439-B2A8-2C7C223065D1}">
      <dgm:prSet/>
      <dgm:spPr/>
      <dgm:t>
        <a:bodyPr/>
        <a:lstStyle/>
        <a:p>
          <a:endParaRPr lang="en-US"/>
        </a:p>
      </dgm:t>
    </dgm:pt>
    <dgm:pt modelId="{327C99B2-2166-437F-9455-C7ABBDEC9B13}" type="sibTrans" cxnId="{4D46FA39-CCFD-4439-B2A8-2C7C223065D1}">
      <dgm:prSet/>
      <dgm:spPr/>
      <dgm:t>
        <a:bodyPr/>
        <a:lstStyle/>
        <a:p>
          <a:endParaRPr lang="en-US"/>
        </a:p>
      </dgm:t>
    </dgm:pt>
    <dgm:pt modelId="{FFB16BDE-C67B-491D-A499-9474C4B55955}">
      <dgm:prSet phldrT="[Text]"/>
      <dgm:spPr/>
      <dgm:t>
        <a:bodyPr/>
        <a:lstStyle/>
        <a:p>
          <a:r>
            <a:rPr lang="en-US" dirty="0" smtClean="0"/>
            <a:t>Smoke Test</a:t>
          </a:r>
          <a:endParaRPr lang="en-US" dirty="0"/>
        </a:p>
      </dgm:t>
    </dgm:pt>
    <dgm:pt modelId="{939DB27E-26FE-4967-B533-76AC9305FA82}" type="parTrans" cxnId="{5445416A-F14A-425A-997A-5DDC92082780}">
      <dgm:prSet/>
      <dgm:spPr/>
      <dgm:t>
        <a:bodyPr/>
        <a:lstStyle/>
        <a:p>
          <a:endParaRPr lang="en-US"/>
        </a:p>
      </dgm:t>
    </dgm:pt>
    <dgm:pt modelId="{5FE82A9B-723C-4F16-B138-21873A8BB51E}" type="sibTrans" cxnId="{5445416A-F14A-425A-997A-5DDC92082780}">
      <dgm:prSet/>
      <dgm:spPr/>
      <dgm:t>
        <a:bodyPr/>
        <a:lstStyle/>
        <a:p>
          <a:endParaRPr lang="en-US"/>
        </a:p>
      </dgm:t>
    </dgm:pt>
    <dgm:pt modelId="{CD9CC08E-D9BA-4A30-9031-04D6B45163F5}">
      <dgm:prSet/>
      <dgm:spPr/>
      <dgm:t>
        <a:bodyPr/>
        <a:lstStyle/>
        <a:p>
          <a:endParaRPr lang="en-US" dirty="0"/>
        </a:p>
      </dgm:t>
    </dgm:pt>
    <dgm:pt modelId="{CA074A7A-4AAA-4982-A037-D72B4EA890F4}" type="parTrans" cxnId="{53C33C81-F1EA-4131-8E9A-CC24157EABF3}">
      <dgm:prSet/>
      <dgm:spPr/>
      <dgm:t>
        <a:bodyPr/>
        <a:lstStyle/>
        <a:p>
          <a:endParaRPr lang="en-US"/>
        </a:p>
      </dgm:t>
    </dgm:pt>
    <dgm:pt modelId="{CA5B841B-D398-4250-98E0-9F22ADC24F5E}" type="sibTrans" cxnId="{53C33C81-F1EA-4131-8E9A-CC24157EABF3}">
      <dgm:prSet/>
      <dgm:spPr/>
      <dgm:t>
        <a:bodyPr/>
        <a:lstStyle/>
        <a:p>
          <a:endParaRPr lang="en-US"/>
        </a:p>
      </dgm:t>
    </dgm:pt>
    <dgm:pt modelId="{558EA382-58CF-4FAB-9152-7A4BB503BACB}">
      <dgm:prSet/>
      <dgm:spPr/>
      <dgm:t>
        <a:bodyPr/>
        <a:lstStyle/>
        <a:p>
          <a:r>
            <a:rPr lang="en-US" dirty="0" smtClean="0"/>
            <a:t>Compile</a:t>
          </a:r>
          <a:endParaRPr lang="en-US" dirty="0"/>
        </a:p>
      </dgm:t>
    </dgm:pt>
    <dgm:pt modelId="{355EFC32-197A-4FC0-BF18-808D114A885C}" type="parTrans" cxnId="{1384FE46-34C6-47B4-BF21-B9F0B55002DE}">
      <dgm:prSet/>
      <dgm:spPr/>
      <dgm:t>
        <a:bodyPr/>
        <a:lstStyle/>
        <a:p>
          <a:endParaRPr lang="en-US"/>
        </a:p>
      </dgm:t>
    </dgm:pt>
    <dgm:pt modelId="{68A1FBFD-D836-44BC-B025-C311EA595BEA}" type="sibTrans" cxnId="{1384FE46-34C6-47B4-BF21-B9F0B55002DE}">
      <dgm:prSet/>
      <dgm:spPr/>
      <dgm:t>
        <a:bodyPr/>
        <a:lstStyle/>
        <a:p>
          <a:endParaRPr lang="en-US"/>
        </a:p>
      </dgm:t>
    </dgm:pt>
    <dgm:pt modelId="{C181B56F-22A5-4D43-A08A-104FE2FAD7E9}">
      <dgm:prSet/>
      <dgm:spPr/>
      <dgm:t>
        <a:bodyPr/>
        <a:lstStyle/>
        <a:p>
          <a:r>
            <a:rPr lang="en-US" dirty="0" smtClean="0"/>
            <a:t>Static Analysis</a:t>
          </a:r>
          <a:endParaRPr lang="en-US" dirty="0"/>
        </a:p>
      </dgm:t>
    </dgm:pt>
    <dgm:pt modelId="{CCACCC35-0668-48D9-A67C-C9FF6D15F6C8}" type="parTrans" cxnId="{B1D87B5B-D6F3-44FD-BED2-BB9889922AA5}">
      <dgm:prSet/>
      <dgm:spPr/>
      <dgm:t>
        <a:bodyPr/>
        <a:lstStyle/>
        <a:p>
          <a:endParaRPr lang="en-US"/>
        </a:p>
      </dgm:t>
    </dgm:pt>
    <dgm:pt modelId="{A72FD6D2-8405-48E4-A9E3-FB68506D27FE}" type="sibTrans" cxnId="{B1D87B5B-D6F3-44FD-BED2-BB9889922AA5}">
      <dgm:prSet/>
      <dgm:spPr/>
      <dgm:t>
        <a:bodyPr/>
        <a:lstStyle/>
        <a:p>
          <a:endParaRPr lang="en-US"/>
        </a:p>
      </dgm:t>
    </dgm:pt>
    <dgm:pt modelId="{C84418BA-E3B8-4680-81C5-91E429B04886}">
      <dgm:prSet/>
      <dgm:spPr/>
      <dgm:t>
        <a:bodyPr/>
        <a:lstStyle/>
        <a:p>
          <a:r>
            <a:rPr lang="en-US" dirty="0" smtClean="0"/>
            <a:t>Unit Testing</a:t>
          </a:r>
          <a:endParaRPr lang="en-US" dirty="0"/>
        </a:p>
      </dgm:t>
    </dgm:pt>
    <dgm:pt modelId="{0C1BD150-2A79-457E-BE24-1DC8D3B41007}" type="parTrans" cxnId="{CE3A2341-54ED-4163-9A81-F48EDB4F75CF}">
      <dgm:prSet/>
      <dgm:spPr/>
      <dgm:t>
        <a:bodyPr/>
        <a:lstStyle/>
        <a:p>
          <a:endParaRPr lang="en-US"/>
        </a:p>
      </dgm:t>
    </dgm:pt>
    <dgm:pt modelId="{BD4A1214-81C2-4231-9D62-71E3E89962F6}" type="sibTrans" cxnId="{CE3A2341-54ED-4163-9A81-F48EDB4F75CF}">
      <dgm:prSet/>
      <dgm:spPr/>
      <dgm:t>
        <a:bodyPr/>
        <a:lstStyle/>
        <a:p>
          <a:endParaRPr lang="en-US"/>
        </a:p>
      </dgm:t>
    </dgm:pt>
    <dgm:pt modelId="{FADB1BAD-57E7-48EB-A209-891DCA8D73D3}">
      <dgm:prSet/>
      <dgm:spPr/>
      <dgm:t>
        <a:bodyPr/>
        <a:lstStyle/>
        <a:p>
          <a:r>
            <a:rPr lang="en-US" dirty="0" smtClean="0"/>
            <a:t>To Artifact</a:t>
          </a:r>
          <a:endParaRPr lang="en-US" dirty="0"/>
        </a:p>
      </dgm:t>
    </dgm:pt>
    <dgm:pt modelId="{E7FCC13C-5FC3-43B4-B3E9-92A509DB8509}" type="parTrans" cxnId="{CCB9FA6F-BBF2-4F03-B0EF-63C1F69AA10C}">
      <dgm:prSet/>
      <dgm:spPr/>
      <dgm:t>
        <a:bodyPr/>
        <a:lstStyle/>
        <a:p>
          <a:endParaRPr lang="en-US"/>
        </a:p>
      </dgm:t>
    </dgm:pt>
    <dgm:pt modelId="{CAB27E74-D7D3-4A5D-AB43-910958D2C6FB}" type="sibTrans" cxnId="{CCB9FA6F-BBF2-4F03-B0EF-63C1F69AA10C}">
      <dgm:prSet/>
      <dgm:spPr/>
      <dgm:t>
        <a:bodyPr/>
        <a:lstStyle/>
        <a:p>
          <a:endParaRPr lang="en-US"/>
        </a:p>
      </dgm:t>
    </dgm:pt>
    <dgm:pt modelId="{220842F1-A676-44BD-9B1A-47AD4FF54348}">
      <dgm:prSet/>
      <dgm:spPr/>
      <dgm:t>
        <a:bodyPr/>
        <a:lstStyle/>
        <a:p>
          <a:r>
            <a:rPr lang="en-US" dirty="0" err="1" smtClean="0"/>
            <a:t>Cobertura</a:t>
          </a:r>
          <a:endParaRPr lang="en-US" dirty="0"/>
        </a:p>
      </dgm:t>
    </dgm:pt>
    <dgm:pt modelId="{51FCF751-43F0-48F8-A241-6E19A08749BA}" type="parTrans" cxnId="{6FED5471-6497-4C9B-89D3-119D58540954}">
      <dgm:prSet/>
      <dgm:spPr/>
      <dgm:t>
        <a:bodyPr/>
        <a:lstStyle/>
        <a:p>
          <a:endParaRPr lang="en-US"/>
        </a:p>
      </dgm:t>
    </dgm:pt>
    <dgm:pt modelId="{702F88CA-B0D3-47A2-8989-BFA66EB351D2}" type="sibTrans" cxnId="{6FED5471-6497-4C9B-89D3-119D58540954}">
      <dgm:prSet/>
      <dgm:spPr/>
      <dgm:t>
        <a:bodyPr/>
        <a:lstStyle/>
        <a:p>
          <a:endParaRPr lang="en-US"/>
        </a:p>
      </dgm:t>
    </dgm:pt>
    <dgm:pt modelId="{449CBA46-D1C5-4691-AF65-B5CD4A1C76C7}" type="pres">
      <dgm:prSet presAssocID="{1D0C21F1-6A1B-4B03-8E92-3810E0BA9179}" presName="Name0" presStyleCnt="0">
        <dgm:presLayoutVars>
          <dgm:dir/>
          <dgm:animLvl val="lvl"/>
          <dgm:resizeHandles val="exact"/>
        </dgm:presLayoutVars>
      </dgm:prSet>
      <dgm:spPr/>
    </dgm:pt>
    <dgm:pt modelId="{C6E23BE0-390C-413A-8734-2E19F554CE55}" type="pres">
      <dgm:prSet presAssocID="{907F4EFA-9D8E-4346-851D-2B5F4C90CA8E}" presName="composite" presStyleCnt="0"/>
      <dgm:spPr/>
    </dgm:pt>
    <dgm:pt modelId="{7BC1D0E2-119D-423A-882B-E37FB4236FB2}" type="pres">
      <dgm:prSet presAssocID="{907F4EFA-9D8E-4346-851D-2B5F4C90CA8E}" presName="parTx" presStyleLbl="node1" presStyleIdx="0" presStyleCnt="8">
        <dgm:presLayoutVars>
          <dgm:chMax val="0"/>
          <dgm:chPref val="0"/>
          <dgm:bulletEnabled val="1"/>
        </dgm:presLayoutVars>
      </dgm:prSet>
      <dgm:spPr/>
      <dgm:t>
        <a:bodyPr/>
        <a:lstStyle/>
        <a:p>
          <a:endParaRPr lang="en-US"/>
        </a:p>
      </dgm:t>
    </dgm:pt>
    <dgm:pt modelId="{845744B5-A339-4E23-8ECD-730060D0EED4}" type="pres">
      <dgm:prSet presAssocID="{907F4EFA-9D8E-4346-851D-2B5F4C90CA8E}" presName="desTx" presStyleLbl="revTx" presStyleIdx="0" presStyleCnt="1">
        <dgm:presLayoutVars>
          <dgm:bulletEnabled val="1"/>
        </dgm:presLayoutVars>
      </dgm:prSet>
      <dgm:spPr/>
    </dgm:pt>
    <dgm:pt modelId="{48EBB03A-781E-4691-9B9D-B333890B115C}" type="pres">
      <dgm:prSet presAssocID="{88392599-8109-4E37-9908-2512C66D515B}" presName="space" presStyleCnt="0"/>
      <dgm:spPr/>
    </dgm:pt>
    <dgm:pt modelId="{1E6EB4D9-55D6-4677-A563-558C721E02B7}" type="pres">
      <dgm:prSet presAssocID="{558EA382-58CF-4FAB-9152-7A4BB503BACB}" presName="composite" presStyleCnt="0"/>
      <dgm:spPr/>
    </dgm:pt>
    <dgm:pt modelId="{8A2C3A34-B0E3-4EF5-A34E-EABAB7461C5A}" type="pres">
      <dgm:prSet presAssocID="{558EA382-58CF-4FAB-9152-7A4BB503BACB}" presName="parTx" presStyleLbl="node1" presStyleIdx="1" presStyleCnt="8">
        <dgm:presLayoutVars>
          <dgm:chMax val="0"/>
          <dgm:chPref val="0"/>
          <dgm:bulletEnabled val="1"/>
        </dgm:presLayoutVars>
      </dgm:prSet>
      <dgm:spPr/>
      <dgm:t>
        <a:bodyPr/>
        <a:lstStyle/>
        <a:p>
          <a:endParaRPr lang="en-US"/>
        </a:p>
      </dgm:t>
    </dgm:pt>
    <dgm:pt modelId="{4E8C27D3-24FB-47A6-B259-8768A4B58ACD}" type="pres">
      <dgm:prSet presAssocID="{558EA382-58CF-4FAB-9152-7A4BB503BACB}" presName="desTx" presStyleLbl="revTx" presStyleIdx="0" presStyleCnt="1">
        <dgm:presLayoutVars>
          <dgm:bulletEnabled val="1"/>
        </dgm:presLayoutVars>
      </dgm:prSet>
      <dgm:spPr/>
    </dgm:pt>
    <dgm:pt modelId="{C1E9E42D-BCEE-4889-AA5B-AD17324FB50A}" type="pres">
      <dgm:prSet presAssocID="{68A1FBFD-D836-44BC-B025-C311EA595BEA}" presName="space" presStyleCnt="0"/>
      <dgm:spPr/>
    </dgm:pt>
    <dgm:pt modelId="{E10C8E60-660E-41C0-9F8A-B380B8595D3C}" type="pres">
      <dgm:prSet presAssocID="{C181B56F-22A5-4D43-A08A-104FE2FAD7E9}" presName="composite" presStyleCnt="0"/>
      <dgm:spPr/>
    </dgm:pt>
    <dgm:pt modelId="{678A5392-A039-4709-BA5F-4944873E6592}" type="pres">
      <dgm:prSet presAssocID="{C181B56F-22A5-4D43-A08A-104FE2FAD7E9}" presName="parTx" presStyleLbl="node1" presStyleIdx="2" presStyleCnt="8">
        <dgm:presLayoutVars>
          <dgm:chMax val="0"/>
          <dgm:chPref val="0"/>
          <dgm:bulletEnabled val="1"/>
        </dgm:presLayoutVars>
      </dgm:prSet>
      <dgm:spPr/>
      <dgm:t>
        <a:bodyPr/>
        <a:lstStyle/>
        <a:p>
          <a:endParaRPr lang="en-US"/>
        </a:p>
      </dgm:t>
    </dgm:pt>
    <dgm:pt modelId="{63722057-D1B1-4189-8D9B-BC3B5DFBCD61}" type="pres">
      <dgm:prSet presAssocID="{C181B56F-22A5-4D43-A08A-104FE2FAD7E9}" presName="desTx" presStyleLbl="revTx" presStyleIdx="0" presStyleCnt="1">
        <dgm:presLayoutVars>
          <dgm:bulletEnabled val="1"/>
        </dgm:presLayoutVars>
      </dgm:prSet>
      <dgm:spPr/>
    </dgm:pt>
    <dgm:pt modelId="{EF07C931-EB58-4534-9DE4-67EBB4700574}" type="pres">
      <dgm:prSet presAssocID="{A72FD6D2-8405-48E4-A9E3-FB68506D27FE}" presName="space" presStyleCnt="0"/>
      <dgm:spPr/>
    </dgm:pt>
    <dgm:pt modelId="{E2F549CA-FBF6-40A8-A005-4B5732DAF936}" type="pres">
      <dgm:prSet presAssocID="{C84418BA-E3B8-4680-81C5-91E429B04886}" presName="composite" presStyleCnt="0"/>
      <dgm:spPr/>
    </dgm:pt>
    <dgm:pt modelId="{DF9FCBD7-86A7-480B-8726-5BA042B50978}" type="pres">
      <dgm:prSet presAssocID="{C84418BA-E3B8-4680-81C5-91E429B04886}" presName="parTx" presStyleLbl="node1" presStyleIdx="3" presStyleCnt="8">
        <dgm:presLayoutVars>
          <dgm:chMax val="0"/>
          <dgm:chPref val="0"/>
          <dgm:bulletEnabled val="1"/>
        </dgm:presLayoutVars>
      </dgm:prSet>
      <dgm:spPr/>
      <dgm:t>
        <a:bodyPr/>
        <a:lstStyle/>
        <a:p>
          <a:endParaRPr lang="en-US"/>
        </a:p>
      </dgm:t>
    </dgm:pt>
    <dgm:pt modelId="{B4AE0315-2B40-4E83-9B49-A012E3FDB511}" type="pres">
      <dgm:prSet presAssocID="{C84418BA-E3B8-4680-81C5-91E429B04886}" presName="desTx" presStyleLbl="revTx" presStyleIdx="0" presStyleCnt="1">
        <dgm:presLayoutVars>
          <dgm:bulletEnabled val="1"/>
        </dgm:presLayoutVars>
      </dgm:prSet>
      <dgm:spPr/>
    </dgm:pt>
    <dgm:pt modelId="{FED75673-13B6-4A3E-92A4-26EFB9F659C9}" type="pres">
      <dgm:prSet presAssocID="{BD4A1214-81C2-4231-9D62-71E3E89962F6}" presName="space" presStyleCnt="0"/>
      <dgm:spPr/>
    </dgm:pt>
    <dgm:pt modelId="{874DE586-34BA-4860-AFAC-F68A144C2C12}" type="pres">
      <dgm:prSet presAssocID="{220842F1-A676-44BD-9B1A-47AD4FF54348}" presName="composite" presStyleCnt="0"/>
      <dgm:spPr/>
    </dgm:pt>
    <dgm:pt modelId="{BF6D2BE6-966D-4A95-886A-959E1397A9BE}" type="pres">
      <dgm:prSet presAssocID="{220842F1-A676-44BD-9B1A-47AD4FF54348}" presName="parTx" presStyleLbl="node1" presStyleIdx="4" presStyleCnt="8">
        <dgm:presLayoutVars>
          <dgm:chMax val="0"/>
          <dgm:chPref val="0"/>
          <dgm:bulletEnabled val="1"/>
        </dgm:presLayoutVars>
      </dgm:prSet>
      <dgm:spPr/>
      <dgm:t>
        <a:bodyPr/>
        <a:lstStyle/>
        <a:p>
          <a:endParaRPr lang="en-US"/>
        </a:p>
      </dgm:t>
    </dgm:pt>
    <dgm:pt modelId="{5845151A-2BAD-456B-A54A-245BCD81A529}" type="pres">
      <dgm:prSet presAssocID="{220842F1-A676-44BD-9B1A-47AD4FF54348}" presName="desTx" presStyleLbl="revTx" presStyleIdx="0" presStyleCnt="1">
        <dgm:presLayoutVars>
          <dgm:bulletEnabled val="1"/>
        </dgm:presLayoutVars>
      </dgm:prSet>
      <dgm:spPr/>
    </dgm:pt>
    <dgm:pt modelId="{8A155C29-C7D2-4832-A710-A1CC9EB76F0E}" type="pres">
      <dgm:prSet presAssocID="{702F88CA-B0D3-47A2-8989-BFA66EB351D2}" presName="space" presStyleCnt="0"/>
      <dgm:spPr/>
    </dgm:pt>
    <dgm:pt modelId="{87129DE9-FDD5-4578-A7DD-3469B7F27A3E}" type="pres">
      <dgm:prSet presAssocID="{FADB1BAD-57E7-48EB-A209-891DCA8D73D3}" presName="composite" presStyleCnt="0"/>
      <dgm:spPr/>
    </dgm:pt>
    <dgm:pt modelId="{DFA5B138-D4FE-45EC-A1BE-584D47B1DA6C}" type="pres">
      <dgm:prSet presAssocID="{FADB1BAD-57E7-48EB-A209-891DCA8D73D3}" presName="parTx" presStyleLbl="node1" presStyleIdx="5" presStyleCnt="8">
        <dgm:presLayoutVars>
          <dgm:chMax val="0"/>
          <dgm:chPref val="0"/>
          <dgm:bulletEnabled val="1"/>
        </dgm:presLayoutVars>
      </dgm:prSet>
      <dgm:spPr/>
      <dgm:t>
        <a:bodyPr/>
        <a:lstStyle/>
        <a:p>
          <a:endParaRPr lang="en-US"/>
        </a:p>
      </dgm:t>
    </dgm:pt>
    <dgm:pt modelId="{336A8224-CA43-46F7-84D4-185FEA893F89}" type="pres">
      <dgm:prSet presAssocID="{FADB1BAD-57E7-48EB-A209-891DCA8D73D3}" presName="desTx" presStyleLbl="revTx" presStyleIdx="0" presStyleCnt="1">
        <dgm:presLayoutVars>
          <dgm:bulletEnabled val="1"/>
        </dgm:presLayoutVars>
      </dgm:prSet>
      <dgm:spPr/>
    </dgm:pt>
    <dgm:pt modelId="{69AC9E1B-11ED-4708-88EB-5F385F766BB9}" type="pres">
      <dgm:prSet presAssocID="{CAB27E74-D7D3-4A5D-AB43-910958D2C6FB}" presName="space" presStyleCnt="0"/>
      <dgm:spPr/>
    </dgm:pt>
    <dgm:pt modelId="{C77AFE95-88B2-4068-96CC-70D761FCD7A6}" type="pres">
      <dgm:prSet presAssocID="{D69A9316-5C55-45C6-A535-B25B639E1E9F}" presName="composite" presStyleCnt="0"/>
      <dgm:spPr/>
    </dgm:pt>
    <dgm:pt modelId="{AF82EE4F-DC26-42E5-A64B-CAADE70DACC3}" type="pres">
      <dgm:prSet presAssocID="{D69A9316-5C55-45C6-A535-B25B639E1E9F}" presName="parTx" presStyleLbl="node1" presStyleIdx="6" presStyleCnt="8">
        <dgm:presLayoutVars>
          <dgm:chMax val="0"/>
          <dgm:chPref val="0"/>
          <dgm:bulletEnabled val="1"/>
        </dgm:presLayoutVars>
      </dgm:prSet>
      <dgm:spPr/>
      <dgm:t>
        <a:bodyPr/>
        <a:lstStyle/>
        <a:p>
          <a:endParaRPr lang="en-US"/>
        </a:p>
      </dgm:t>
    </dgm:pt>
    <dgm:pt modelId="{D00453C9-D422-4D95-992F-9029AE849011}" type="pres">
      <dgm:prSet presAssocID="{D69A9316-5C55-45C6-A535-B25B639E1E9F}" presName="desTx" presStyleLbl="revTx" presStyleIdx="0" presStyleCnt="1">
        <dgm:presLayoutVars>
          <dgm:bulletEnabled val="1"/>
        </dgm:presLayoutVars>
      </dgm:prSet>
      <dgm:spPr/>
    </dgm:pt>
    <dgm:pt modelId="{99726013-68FF-42C6-BABF-FD4329B679E5}" type="pres">
      <dgm:prSet presAssocID="{327C99B2-2166-437F-9455-C7ABBDEC9B13}" presName="space" presStyleCnt="0"/>
      <dgm:spPr/>
    </dgm:pt>
    <dgm:pt modelId="{D1484EBF-E760-4928-9FA8-917016914340}" type="pres">
      <dgm:prSet presAssocID="{FFB16BDE-C67B-491D-A499-9474C4B55955}" presName="composite" presStyleCnt="0"/>
      <dgm:spPr/>
    </dgm:pt>
    <dgm:pt modelId="{A00EDA3A-8080-40B6-8613-EFB4CB6E1605}" type="pres">
      <dgm:prSet presAssocID="{FFB16BDE-C67B-491D-A499-9474C4B55955}" presName="parTx" presStyleLbl="node1" presStyleIdx="7" presStyleCnt="8">
        <dgm:presLayoutVars>
          <dgm:chMax val="0"/>
          <dgm:chPref val="0"/>
          <dgm:bulletEnabled val="1"/>
        </dgm:presLayoutVars>
      </dgm:prSet>
      <dgm:spPr/>
      <dgm:t>
        <a:bodyPr/>
        <a:lstStyle/>
        <a:p>
          <a:endParaRPr lang="en-US"/>
        </a:p>
      </dgm:t>
    </dgm:pt>
    <dgm:pt modelId="{FE97DE0A-26B1-426D-9F70-CD3CFC385C58}" type="pres">
      <dgm:prSet presAssocID="{FFB16BDE-C67B-491D-A499-9474C4B55955}" presName="desTx" presStyleLbl="revTx" presStyleIdx="0" presStyleCnt="1">
        <dgm:presLayoutVars>
          <dgm:bulletEnabled val="1"/>
        </dgm:presLayoutVars>
      </dgm:prSet>
      <dgm:spPr/>
      <dgm:t>
        <a:bodyPr/>
        <a:lstStyle/>
        <a:p>
          <a:endParaRPr lang="en-US"/>
        </a:p>
      </dgm:t>
    </dgm:pt>
  </dgm:ptLst>
  <dgm:cxnLst>
    <dgm:cxn modelId="{02837F89-78D3-47BA-A76C-ADD4D07A2901}" type="presOf" srcId="{220842F1-A676-44BD-9B1A-47AD4FF54348}" destId="{BF6D2BE6-966D-4A95-886A-959E1397A9BE}" srcOrd="0" destOrd="0" presId="urn:microsoft.com/office/officeart/2005/8/layout/chevron1"/>
    <dgm:cxn modelId="{D3CE2AFB-F993-4801-B1CE-46663A65213A}" type="presOf" srcId="{FADB1BAD-57E7-48EB-A209-891DCA8D73D3}" destId="{DFA5B138-D4FE-45EC-A1BE-584D47B1DA6C}" srcOrd="0" destOrd="0" presId="urn:microsoft.com/office/officeart/2005/8/layout/chevron1"/>
    <dgm:cxn modelId="{4D46FA39-CCFD-4439-B2A8-2C7C223065D1}" srcId="{1D0C21F1-6A1B-4B03-8E92-3810E0BA9179}" destId="{D69A9316-5C55-45C6-A535-B25B639E1E9F}" srcOrd="6" destOrd="0" parTransId="{BA5B90C8-DDA8-448B-86DD-31AB16157F64}" sibTransId="{327C99B2-2166-437F-9455-C7ABBDEC9B13}"/>
    <dgm:cxn modelId="{9FBD56DF-2BBB-4F82-B8B1-46A59AF5FE52}" type="presOf" srcId="{1D0C21F1-6A1B-4B03-8E92-3810E0BA9179}" destId="{449CBA46-D1C5-4691-AF65-B5CD4A1C76C7}" srcOrd="0" destOrd="0" presId="urn:microsoft.com/office/officeart/2005/8/layout/chevron1"/>
    <dgm:cxn modelId="{6FED5471-6497-4C9B-89D3-119D58540954}" srcId="{1D0C21F1-6A1B-4B03-8E92-3810E0BA9179}" destId="{220842F1-A676-44BD-9B1A-47AD4FF54348}" srcOrd="4" destOrd="0" parTransId="{51FCF751-43F0-48F8-A241-6E19A08749BA}" sibTransId="{702F88CA-B0D3-47A2-8989-BFA66EB351D2}"/>
    <dgm:cxn modelId="{53C33C81-F1EA-4131-8E9A-CC24157EABF3}" srcId="{FFB16BDE-C67B-491D-A499-9474C4B55955}" destId="{CD9CC08E-D9BA-4A30-9031-04D6B45163F5}" srcOrd="0" destOrd="0" parTransId="{CA074A7A-4AAA-4982-A037-D72B4EA890F4}" sibTransId="{CA5B841B-D398-4250-98E0-9F22ADC24F5E}"/>
    <dgm:cxn modelId="{3C72CCD0-6F94-4E19-B6A0-FEAAF68CDABD}" type="presOf" srcId="{D69A9316-5C55-45C6-A535-B25B639E1E9F}" destId="{AF82EE4F-DC26-42E5-A64B-CAADE70DACC3}" srcOrd="0" destOrd="0" presId="urn:microsoft.com/office/officeart/2005/8/layout/chevron1"/>
    <dgm:cxn modelId="{5445416A-F14A-425A-997A-5DDC92082780}" srcId="{1D0C21F1-6A1B-4B03-8E92-3810E0BA9179}" destId="{FFB16BDE-C67B-491D-A499-9474C4B55955}" srcOrd="7" destOrd="0" parTransId="{939DB27E-26FE-4967-B533-76AC9305FA82}" sibTransId="{5FE82A9B-723C-4F16-B138-21873A8BB51E}"/>
    <dgm:cxn modelId="{8D37E9C5-0160-484C-85E0-AE5EF3897937}" type="presOf" srcId="{C84418BA-E3B8-4680-81C5-91E429B04886}" destId="{DF9FCBD7-86A7-480B-8726-5BA042B50978}" srcOrd="0" destOrd="0" presId="urn:microsoft.com/office/officeart/2005/8/layout/chevron1"/>
    <dgm:cxn modelId="{CCB9FA6F-BBF2-4F03-B0EF-63C1F69AA10C}" srcId="{1D0C21F1-6A1B-4B03-8E92-3810E0BA9179}" destId="{FADB1BAD-57E7-48EB-A209-891DCA8D73D3}" srcOrd="5" destOrd="0" parTransId="{E7FCC13C-5FC3-43B4-B3E9-92A509DB8509}" sibTransId="{CAB27E74-D7D3-4A5D-AB43-910958D2C6FB}"/>
    <dgm:cxn modelId="{B1D87B5B-D6F3-44FD-BED2-BB9889922AA5}" srcId="{1D0C21F1-6A1B-4B03-8E92-3810E0BA9179}" destId="{C181B56F-22A5-4D43-A08A-104FE2FAD7E9}" srcOrd="2" destOrd="0" parTransId="{CCACCC35-0668-48D9-A67C-C9FF6D15F6C8}" sibTransId="{A72FD6D2-8405-48E4-A9E3-FB68506D27FE}"/>
    <dgm:cxn modelId="{C6329F68-EF98-4A34-86AF-A8D37A2EBF16}" type="presOf" srcId="{558EA382-58CF-4FAB-9152-7A4BB503BACB}" destId="{8A2C3A34-B0E3-4EF5-A34E-EABAB7461C5A}" srcOrd="0" destOrd="0" presId="urn:microsoft.com/office/officeart/2005/8/layout/chevron1"/>
    <dgm:cxn modelId="{45B753A2-3E27-427D-B4AD-54D30E126D38}" type="presOf" srcId="{C181B56F-22A5-4D43-A08A-104FE2FAD7E9}" destId="{678A5392-A039-4709-BA5F-4944873E6592}" srcOrd="0" destOrd="0" presId="urn:microsoft.com/office/officeart/2005/8/layout/chevron1"/>
    <dgm:cxn modelId="{5798F46C-B49B-4BC3-8F4E-93A63BB4E863}" type="presOf" srcId="{907F4EFA-9D8E-4346-851D-2B5F4C90CA8E}" destId="{7BC1D0E2-119D-423A-882B-E37FB4236FB2}" srcOrd="0" destOrd="0" presId="urn:microsoft.com/office/officeart/2005/8/layout/chevron1"/>
    <dgm:cxn modelId="{0BE32E1C-9A83-4E24-B9DD-56D2A3349DE4}" srcId="{1D0C21F1-6A1B-4B03-8E92-3810E0BA9179}" destId="{907F4EFA-9D8E-4346-851D-2B5F4C90CA8E}" srcOrd="0" destOrd="0" parTransId="{3A245EBA-0F48-4954-B85F-11063880A2DD}" sibTransId="{88392599-8109-4E37-9908-2512C66D515B}"/>
    <dgm:cxn modelId="{CE3A2341-54ED-4163-9A81-F48EDB4F75CF}" srcId="{1D0C21F1-6A1B-4B03-8E92-3810E0BA9179}" destId="{C84418BA-E3B8-4680-81C5-91E429B04886}" srcOrd="3" destOrd="0" parTransId="{0C1BD150-2A79-457E-BE24-1DC8D3B41007}" sibTransId="{BD4A1214-81C2-4231-9D62-71E3E89962F6}"/>
    <dgm:cxn modelId="{4BFFD03C-2A67-408F-AE9B-3D75AF12925D}" type="presOf" srcId="{FFB16BDE-C67B-491D-A499-9474C4B55955}" destId="{A00EDA3A-8080-40B6-8613-EFB4CB6E1605}" srcOrd="0" destOrd="0" presId="urn:microsoft.com/office/officeart/2005/8/layout/chevron1"/>
    <dgm:cxn modelId="{1384FE46-34C6-47B4-BF21-B9F0B55002DE}" srcId="{1D0C21F1-6A1B-4B03-8E92-3810E0BA9179}" destId="{558EA382-58CF-4FAB-9152-7A4BB503BACB}" srcOrd="1" destOrd="0" parTransId="{355EFC32-197A-4FC0-BF18-808D114A885C}" sibTransId="{68A1FBFD-D836-44BC-B025-C311EA595BEA}"/>
    <dgm:cxn modelId="{041C3947-7E6A-4495-BC37-29BAA8495427}" type="presOf" srcId="{CD9CC08E-D9BA-4A30-9031-04D6B45163F5}" destId="{FE97DE0A-26B1-426D-9F70-CD3CFC385C58}" srcOrd="0" destOrd="0" presId="urn:microsoft.com/office/officeart/2005/8/layout/chevron1"/>
    <dgm:cxn modelId="{4FDAD462-4F68-434E-93CE-3B57DAC2B00B}" type="presParOf" srcId="{449CBA46-D1C5-4691-AF65-B5CD4A1C76C7}" destId="{C6E23BE0-390C-413A-8734-2E19F554CE55}" srcOrd="0" destOrd="0" presId="urn:microsoft.com/office/officeart/2005/8/layout/chevron1"/>
    <dgm:cxn modelId="{6611BA90-4C0C-428C-A5E5-BEAB12B76BFA}" type="presParOf" srcId="{C6E23BE0-390C-413A-8734-2E19F554CE55}" destId="{7BC1D0E2-119D-423A-882B-E37FB4236FB2}" srcOrd="0" destOrd="0" presId="urn:microsoft.com/office/officeart/2005/8/layout/chevron1"/>
    <dgm:cxn modelId="{506A4C53-B513-4C73-8B49-EE13D3FA2864}" type="presParOf" srcId="{C6E23BE0-390C-413A-8734-2E19F554CE55}" destId="{845744B5-A339-4E23-8ECD-730060D0EED4}" srcOrd="1" destOrd="0" presId="urn:microsoft.com/office/officeart/2005/8/layout/chevron1"/>
    <dgm:cxn modelId="{2C188611-E1FA-4194-84CB-0A5A07474FCC}" type="presParOf" srcId="{449CBA46-D1C5-4691-AF65-B5CD4A1C76C7}" destId="{48EBB03A-781E-4691-9B9D-B333890B115C}" srcOrd="1" destOrd="0" presId="urn:microsoft.com/office/officeart/2005/8/layout/chevron1"/>
    <dgm:cxn modelId="{A7D62E25-6D76-43B8-B81D-FD21E0C9C0DA}" type="presParOf" srcId="{449CBA46-D1C5-4691-AF65-B5CD4A1C76C7}" destId="{1E6EB4D9-55D6-4677-A563-558C721E02B7}" srcOrd="2" destOrd="0" presId="urn:microsoft.com/office/officeart/2005/8/layout/chevron1"/>
    <dgm:cxn modelId="{FC7BB2CD-4E4C-41F0-BC6F-648800FC9795}" type="presParOf" srcId="{1E6EB4D9-55D6-4677-A563-558C721E02B7}" destId="{8A2C3A34-B0E3-4EF5-A34E-EABAB7461C5A}" srcOrd="0" destOrd="0" presId="urn:microsoft.com/office/officeart/2005/8/layout/chevron1"/>
    <dgm:cxn modelId="{6ADEEDA2-BB6C-4EEA-BE96-8F9A3624A794}" type="presParOf" srcId="{1E6EB4D9-55D6-4677-A563-558C721E02B7}" destId="{4E8C27D3-24FB-47A6-B259-8768A4B58ACD}" srcOrd="1" destOrd="0" presId="urn:microsoft.com/office/officeart/2005/8/layout/chevron1"/>
    <dgm:cxn modelId="{1DF8F379-E6B0-4ADF-A9E8-ACF46A219886}" type="presParOf" srcId="{449CBA46-D1C5-4691-AF65-B5CD4A1C76C7}" destId="{C1E9E42D-BCEE-4889-AA5B-AD17324FB50A}" srcOrd="3" destOrd="0" presId="urn:microsoft.com/office/officeart/2005/8/layout/chevron1"/>
    <dgm:cxn modelId="{64A132D3-67D1-4EDE-BDEA-099329CB1649}" type="presParOf" srcId="{449CBA46-D1C5-4691-AF65-B5CD4A1C76C7}" destId="{E10C8E60-660E-41C0-9F8A-B380B8595D3C}" srcOrd="4" destOrd="0" presId="urn:microsoft.com/office/officeart/2005/8/layout/chevron1"/>
    <dgm:cxn modelId="{067640FC-23C2-4ED2-8FC3-5FEA05359695}" type="presParOf" srcId="{E10C8E60-660E-41C0-9F8A-B380B8595D3C}" destId="{678A5392-A039-4709-BA5F-4944873E6592}" srcOrd="0" destOrd="0" presId="urn:microsoft.com/office/officeart/2005/8/layout/chevron1"/>
    <dgm:cxn modelId="{9C9C28B3-41C6-428C-B6FA-0769B434D04F}" type="presParOf" srcId="{E10C8E60-660E-41C0-9F8A-B380B8595D3C}" destId="{63722057-D1B1-4189-8D9B-BC3B5DFBCD61}" srcOrd="1" destOrd="0" presId="urn:microsoft.com/office/officeart/2005/8/layout/chevron1"/>
    <dgm:cxn modelId="{78A2192D-FD7D-4F19-A77F-36B33B48819A}" type="presParOf" srcId="{449CBA46-D1C5-4691-AF65-B5CD4A1C76C7}" destId="{EF07C931-EB58-4534-9DE4-67EBB4700574}" srcOrd="5" destOrd="0" presId="urn:microsoft.com/office/officeart/2005/8/layout/chevron1"/>
    <dgm:cxn modelId="{597A52D2-A4A6-4D0F-BA44-B6674628BBAE}" type="presParOf" srcId="{449CBA46-D1C5-4691-AF65-B5CD4A1C76C7}" destId="{E2F549CA-FBF6-40A8-A005-4B5732DAF936}" srcOrd="6" destOrd="0" presId="urn:microsoft.com/office/officeart/2005/8/layout/chevron1"/>
    <dgm:cxn modelId="{C188495D-D1A0-4AF1-9BA4-BAF6BB91C4CB}" type="presParOf" srcId="{E2F549CA-FBF6-40A8-A005-4B5732DAF936}" destId="{DF9FCBD7-86A7-480B-8726-5BA042B50978}" srcOrd="0" destOrd="0" presId="urn:microsoft.com/office/officeart/2005/8/layout/chevron1"/>
    <dgm:cxn modelId="{F237AC5F-A696-476E-8E5E-D62097E72000}" type="presParOf" srcId="{E2F549CA-FBF6-40A8-A005-4B5732DAF936}" destId="{B4AE0315-2B40-4E83-9B49-A012E3FDB511}" srcOrd="1" destOrd="0" presId="urn:microsoft.com/office/officeart/2005/8/layout/chevron1"/>
    <dgm:cxn modelId="{4D30A724-AC44-46B8-82F6-4B2998990F22}" type="presParOf" srcId="{449CBA46-D1C5-4691-AF65-B5CD4A1C76C7}" destId="{FED75673-13B6-4A3E-92A4-26EFB9F659C9}" srcOrd="7" destOrd="0" presId="urn:microsoft.com/office/officeart/2005/8/layout/chevron1"/>
    <dgm:cxn modelId="{DE10FFC2-876C-4619-AFC7-2CDCA7D5A5F7}" type="presParOf" srcId="{449CBA46-D1C5-4691-AF65-B5CD4A1C76C7}" destId="{874DE586-34BA-4860-AFAC-F68A144C2C12}" srcOrd="8" destOrd="0" presId="urn:microsoft.com/office/officeart/2005/8/layout/chevron1"/>
    <dgm:cxn modelId="{6490481F-17D1-417A-B21A-2342C995C1CE}" type="presParOf" srcId="{874DE586-34BA-4860-AFAC-F68A144C2C12}" destId="{BF6D2BE6-966D-4A95-886A-959E1397A9BE}" srcOrd="0" destOrd="0" presId="urn:microsoft.com/office/officeart/2005/8/layout/chevron1"/>
    <dgm:cxn modelId="{B252FF48-B2F1-4403-BF20-242D171760C9}" type="presParOf" srcId="{874DE586-34BA-4860-AFAC-F68A144C2C12}" destId="{5845151A-2BAD-456B-A54A-245BCD81A529}" srcOrd="1" destOrd="0" presId="urn:microsoft.com/office/officeart/2005/8/layout/chevron1"/>
    <dgm:cxn modelId="{F0DE0F9C-E55F-481F-A848-30C4065EA7A2}" type="presParOf" srcId="{449CBA46-D1C5-4691-AF65-B5CD4A1C76C7}" destId="{8A155C29-C7D2-4832-A710-A1CC9EB76F0E}" srcOrd="9" destOrd="0" presId="urn:microsoft.com/office/officeart/2005/8/layout/chevron1"/>
    <dgm:cxn modelId="{76CE1831-3DC6-4CAA-9673-2B3676F46099}" type="presParOf" srcId="{449CBA46-D1C5-4691-AF65-B5CD4A1C76C7}" destId="{87129DE9-FDD5-4578-A7DD-3469B7F27A3E}" srcOrd="10" destOrd="0" presId="urn:microsoft.com/office/officeart/2005/8/layout/chevron1"/>
    <dgm:cxn modelId="{82A2738D-D9B0-45F9-8E97-C33D91F57F45}" type="presParOf" srcId="{87129DE9-FDD5-4578-A7DD-3469B7F27A3E}" destId="{DFA5B138-D4FE-45EC-A1BE-584D47B1DA6C}" srcOrd="0" destOrd="0" presId="urn:microsoft.com/office/officeart/2005/8/layout/chevron1"/>
    <dgm:cxn modelId="{AF83B084-1B5C-46DC-BA81-367F300BD2D0}" type="presParOf" srcId="{87129DE9-FDD5-4578-A7DD-3469B7F27A3E}" destId="{336A8224-CA43-46F7-84D4-185FEA893F89}" srcOrd="1" destOrd="0" presId="urn:microsoft.com/office/officeart/2005/8/layout/chevron1"/>
    <dgm:cxn modelId="{BAEB574E-80A2-440A-BFC3-72E01E487F3A}" type="presParOf" srcId="{449CBA46-D1C5-4691-AF65-B5CD4A1C76C7}" destId="{69AC9E1B-11ED-4708-88EB-5F385F766BB9}" srcOrd="11" destOrd="0" presId="urn:microsoft.com/office/officeart/2005/8/layout/chevron1"/>
    <dgm:cxn modelId="{6DDA7675-D47D-48DB-AE6C-41BBCFC27275}" type="presParOf" srcId="{449CBA46-D1C5-4691-AF65-B5CD4A1C76C7}" destId="{C77AFE95-88B2-4068-96CC-70D761FCD7A6}" srcOrd="12" destOrd="0" presId="urn:microsoft.com/office/officeart/2005/8/layout/chevron1"/>
    <dgm:cxn modelId="{28448C1F-E66D-4B14-BBA0-683578125939}" type="presParOf" srcId="{C77AFE95-88B2-4068-96CC-70D761FCD7A6}" destId="{AF82EE4F-DC26-42E5-A64B-CAADE70DACC3}" srcOrd="0" destOrd="0" presId="urn:microsoft.com/office/officeart/2005/8/layout/chevron1"/>
    <dgm:cxn modelId="{42D048D2-786C-49CA-BD91-8ABE3CAD5D9E}" type="presParOf" srcId="{C77AFE95-88B2-4068-96CC-70D761FCD7A6}" destId="{D00453C9-D422-4D95-992F-9029AE849011}" srcOrd="1" destOrd="0" presId="urn:microsoft.com/office/officeart/2005/8/layout/chevron1"/>
    <dgm:cxn modelId="{AA7D6FC7-38AA-4749-BDF5-490EE0C56D96}" type="presParOf" srcId="{449CBA46-D1C5-4691-AF65-B5CD4A1C76C7}" destId="{99726013-68FF-42C6-BABF-FD4329B679E5}" srcOrd="13" destOrd="0" presId="urn:microsoft.com/office/officeart/2005/8/layout/chevron1"/>
    <dgm:cxn modelId="{19CA2A4A-A632-49C3-B527-235159011FDC}" type="presParOf" srcId="{449CBA46-D1C5-4691-AF65-B5CD4A1C76C7}" destId="{D1484EBF-E760-4928-9FA8-917016914340}" srcOrd="14" destOrd="0" presId="urn:microsoft.com/office/officeart/2005/8/layout/chevron1"/>
    <dgm:cxn modelId="{C4FC9D2E-AA78-445F-8C6C-60C3191FFD67}" type="presParOf" srcId="{D1484EBF-E760-4928-9FA8-917016914340}" destId="{A00EDA3A-8080-40B6-8613-EFB4CB6E1605}" srcOrd="0" destOrd="0" presId="urn:microsoft.com/office/officeart/2005/8/layout/chevron1"/>
    <dgm:cxn modelId="{BA4D7D57-B113-4944-9928-B33F582EBB28}" type="presParOf" srcId="{D1484EBF-E760-4928-9FA8-917016914340}" destId="{FE97DE0A-26B1-426D-9F70-CD3CFC385C58}" srcOrd="1"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C1D0E2-119D-423A-882B-E37FB4236FB2}">
      <dsp:nvSpPr>
        <dsp:cNvPr id="0" name=""/>
        <dsp:cNvSpPr/>
      </dsp:nvSpPr>
      <dsp:spPr>
        <a:xfrm>
          <a:off x="3661" y="519162"/>
          <a:ext cx="1455181" cy="582072"/>
        </a:xfrm>
        <a:prstGeom prst="chevron">
          <a:avLst/>
        </a:prstGeom>
        <a:solidFill>
          <a:schemeClr val="accent1"/>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6007" tIns="18669" rIns="18669" bIns="18669" numCol="1" spcCol="1270" anchor="ctr" anchorCtr="0">
          <a:noAutofit/>
        </a:bodyPr>
        <a:lstStyle/>
        <a:p>
          <a:pPr lvl="0" algn="ctr" defTabSz="622300">
            <a:lnSpc>
              <a:spcPct val="90000"/>
            </a:lnSpc>
            <a:spcBef>
              <a:spcPct val="0"/>
            </a:spcBef>
            <a:spcAft>
              <a:spcPct val="35000"/>
            </a:spcAft>
          </a:pPr>
          <a:r>
            <a:rPr lang="en-US" sz="1400" kern="1200" dirty="0" err="1" smtClean="0"/>
            <a:t>Git</a:t>
          </a:r>
          <a:endParaRPr lang="en-US" sz="1400" kern="1200" dirty="0"/>
        </a:p>
      </dsp:txBody>
      <dsp:txXfrm>
        <a:off x="294697" y="519162"/>
        <a:ext cx="873109" cy="582072"/>
      </dsp:txXfrm>
    </dsp:sp>
    <dsp:sp modelId="{8A2C3A34-B0E3-4EF5-A34E-EABAB7461C5A}">
      <dsp:nvSpPr>
        <dsp:cNvPr id="0" name=""/>
        <dsp:cNvSpPr/>
      </dsp:nvSpPr>
      <dsp:spPr>
        <a:xfrm>
          <a:off x="1242842" y="519162"/>
          <a:ext cx="1455181" cy="582072"/>
        </a:xfrm>
        <a:prstGeom prst="chevron">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6007" tIns="18669" rIns="18669" bIns="18669" numCol="1" spcCol="1270" anchor="ctr" anchorCtr="0">
          <a:noAutofit/>
        </a:bodyPr>
        <a:lstStyle/>
        <a:p>
          <a:pPr lvl="0" algn="ctr" defTabSz="622300">
            <a:lnSpc>
              <a:spcPct val="90000"/>
            </a:lnSpc>
            <a:spcBef>
              <a:spcPct val="0"/>
            </a:spcBef>
            <a:spcAft>
              <a:spcPct val="35000"/>
            </a:spcAft>
          </a:pPr>
          <a:r>
            <a:rPr lang="en-US" sz="1400" kern="1200" dirty="0" smtClean="0"/>
            <a:t>Compile</a:t>
          </a:r>
          <a:endParaRPr lang="en-US" sz="1400" kern="1200" dirty="0"/>
        </a:p>
      </dsp:txBody>
      <dsp:txXfrm>
        <a:off x="1533878" y="519162"/>
        <a:ext cx="873109" cy="582072"/>
      </dsp:txXfrm>
    </dsp:sp>
    <dsp:sp modelId="{678A5392-A039-4709-BA5F-4944873E6592}">
      <dsp:nvSpPr>
        <dsp:cNvPr id="0" name=""/>
        <dsp:cNvSpPr/>
      </dsp:nvSpPr>
      <dsp:spPr>
        <a:xfrm>
          <a:off x="2482024" y="519162"/>
          <a:ext cx="1455181" cy="582072"/>
        </a:xfrm>
        <a:prstGeom prst="chevron">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6007" tIns="18669" rIns="18669" bIns="18669" numCol="1" spcCol="1270" anchor="ctr" anchorCtr="0">
          <a:noAutofit/>
        </a:bodyPr>
        <a:lstStyle/>
        <a:p>
          <a:pPr lvl="0" algn="ctr" defTabSz="622300">
            <a:lnSpc>
              <a:spcPct val="90000"/>
            </a:lnSpc>
            <a:spcBef>
              <a:spcPct val="0"/>
            </a:spcBef>
            <a:spcAft>
              <a:spcPct val="35000"/>
            </a:spcAft>
          </a:pPr>
          <a:r>
            <a:rPr lang="en-US" sz="1400" kern="1200" dirty="0" smtClean="0"/>
            <a:t>Static Analysis</a:t>
          </a:r>
          <a:endParaRPr lang="en-US" sz="1400" kern="1200" dirty="0"/>
        </a:p>
      </dsp:txBody>
      <dsp:txXfrm>
        <a:off x="2773060" y="519162"/>
        <a:ext cx="873109" cy="582072"/>
      </dsp:txXfrm>
    </dsp:sp>
    <dsp:sp modelId="{DF9FCBD7-86A7-480B-8726-5BA042B50978}">
      <dsp:nvSpPr>
        <dsp:cNvPr id="0" name=""/>
        <dsp:cNvSpPr/>
      </dsp:nvSpPr>
      <dsp:spPr>
        <a:xfrm>
          <a:off x="3721206" y="519162"/>
          <a:ext cx="1455181" cy="582072"/>
        </a:xfrm>
        <a:prstGeom prst="chevron">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6007" tIns="18669" rIns="18669" bIns="18669" numCol="1" spcCol="1270" anchor="ctr" anchorCtr="0">
          <a:noAutofit/>
        </a:bodyPr>
        <a:lstStyle/>
        <a:p>
          <a:pPr lvl="0" algn="ctr" defTabSz="622300">
            <a:lnSpc>
              <a:spcPct val="90000"/>
            </a:lnSpc>
            <a:spcBef>
              <a:spcPct val="0"/>
            </a:spcBef>
            <a:spcAft>
              <a:spcPct val="35000"/>
            </a:spcAft>
          </a:pPr>
          <a:r>
            <a:rPr lang="en-US" sz="1400" kern="1200" dirty="0" smtClean="0"/>
            <a:t>Unit Testing</a:t>
          </a:r>
          <a:endParaRPr lang="en-US" sz="1400" kern="1200" dirty="0"/>
        </a:p>
      </dsp:txBody>
      <dsp:txXfrm>
        <a:off x="4012242" y="519162"/>
        <a:ext cx="873109" cy="582072"/>
      </dsp:txXfrm>
    </dsp:sp>
    <dsp:sp modelId="{BF6D2BE6-966D-4A95-886A-959E1397A9BE}">
      <dsp:nvSpPr>
        <dsp:cNvPr id="0" name=""/>
        <dsp:cNvSpPr/>
      </dsp:nvSpPr>
      <dsp:spPr>
        <a:xfrm>
          <a:off x="4960388" y="519162"/>
          <a:ext cx="1455181" cy="582072"/>
        </a:xfrm>
        <a:prstGeom prst="chevron">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6007" tIns="18669" rIns="18669" bIns="18669" numCol="1" spcCol="1270" anchor="ctr" anchorCtr="0">
          <a:noAutofit/>
        </a:bodyPr>
        <a:lstStyle/>
        <a:p>
          <a:pPr lvl="0" algn="ctr" defTabSz="622300">
            <a:lnSpc>
              <a:spcPct val="90000"/>
            </a:lnSpc>
            <a:spcBef>
              <a:spcPct val="0"/>
            </a:spcBef>
            <a:spcAft>
              <a:spcPct val="35000"/>
            </a:spcAft>
          </a:pPr>
          <a:r>
            <a:rPr lang="en-US" sz="1400" kern="1200" dirty="0" err="1" smtClean="0"/>
            <a:t>Cobertura</a:t>
          </a:r>
          <a:endParaRPr lang="en-US" sz="1400" kern="1200" dirty="0"/>
        </a:p>
      </dsp:txBody>
      <dsp:txXfrm>
        <a:off x="5251424" y="519162"/>
        <a:ext cx="873109" cy="582072"/>
      </dsp:txXfrm>
    </dsp:sp>
    <dsp:sp modelId="{DFA5B138-D4FE-45EC-A1BE-584D47B1DA6C}">
      <dsp:nvSpPr>
        <dsp:cNvPr id="0" name=""/>
        <dsp:cNvSpPr/>
      </dsp:nvSpPr>
      <dsp:spPr>
        <a:xfrm>
          <a:off x="6199570" y="519162"/>
          <a:ext cx="1455181" cy="582072"/>
        </a:xfrm>
        <a:prstGeom prst="chevron">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6007" tIns="18669" rIns="18669" bIns="18669" numCol="1" spcCol="1270" anchor="ctr" anchorCtr="0">
          <a:noAutofit/>
        </a:bodyPr>
        <a:lstStyle/>
        <a:p>
          <a:pPr lvl="0" algn="ctr" defTabSz="622300">
            <a:lnSpc>
              <a:spcPct val="90000"/>
            </a:lnSpc>
            <a:spcBef>
              <a:spcPct val="0"/>
            </a:spcBef>
            <a:spcAft>
              <a:spcPct val="35000"/>
            </a:spcAft>
          </a:pPr>
          <a:r>
            <a:rPr lang="en-US" sz="1400" kern="1200" dirty="0" smtClean="0"/>
            <a:t>To Artifact</a:t>
          </a:r>
          <a:endParaRPr lang="en-US" sz="1400" kern="1200" dirty="0"/>
        </a:p>
      </dsp:txBody>
      <dsp:txXfrm>
        <a:off x="6490606" y="519162"/>
        <a:ext cx="873109" cy="582072"/>
      </dsp:txXfrm>
    </dsp:sp>
    <dsp:sp modelId="{AF82EE4F-DC26-42E5-A64B-CAADE70DACC3}">
      <dsp:nvSpPr>
        <dsp:cNvPr id="0" name=""/>
        <dsp:cNvSpPr/>
      </dsp:nvSpPr>
      <dsp:spPr>
        <a:xfrm>
          <a:off x="7438752" y="519162"/>
          <a:ext cx="1455181" cy="582072"/>
        </a:xfrm>
        <a:prstGeom prst="chevron">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6007" tIns="18669" rIns="18669" bIns="18669" numCol="1" spcCol="1270" anchor="ctr" anchorCtr="0">
          <a:noAutofit/>
        </a:bodyPr>
        <a:lstStyle/>
        <a:p>
          <a:pPr lvl="0" algn="ctr" defTabSz="622300">
            <a:lnSpc>
              <a:spcPct val="90000"/>
            </a:lnSpc>
            <a:spcBef>
              <a:spcPct val="0"/>
            </a:spcBef>
            <a:spcAft>
              <a:spcPct val="35000"/>
            </a:spcAft>
          </a:pPr>
          <a:r>
            <a:rPr lang="en-US" sz="1400" kern="1200" dirty="0" smtClean="0"/>
            <a:t>War</a:t>
          </a:r>
          <a:endParaRPr lang="en-US" sz="1400" kern="1200" dirty="0"/>
        </a:p>
      </dsp:txBody>
      <dsp:txXfrm>
        <a:off x="7729788" y="519162"/>
        <a:ext cx="873109" cy="582072"/>
      </dsp:txXfrm>
    </dsp:sp>
    <dsp:sp modelId="{A00EDA3A-8080-40B6-8613-EFB4CB6E1605}">
      <dsp:nvSpPr>
        <dsp:cNvPr id="0" name=""/>
        <dsp:cNvSpPr/>
      </dsp:nvSpPr>
      <dsp:spPr>
        <a:xfrm>
          <a:off x="8677934" y="519162"/>
          <a:ext cx="1455181" cy="582072"/>
        </a:xfrm>
        <a:prstGeom prst="chevron">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6007" tIns="18669" rIns="18669" bIns="18669" numCol="1" spcCol="1270" anchor="ctr" anchorCtr="0">
          <a:noAutofit/>
        </a:bodyPr>
        <a:lstStyle/>
        <a:p>
          <a:pPr lvl="0" algn="ctr" defTabSz="622300">
            <a:lnSpc>
              <a:spcPct val="90000"/>
            </a:lnSpc>
            <a:spcBef>
              <a:spcPct val="0"/>
            </a:spcBef>
            <a:spcAft>
              <a:spcPct val="35000"/>
            </a:spcAft>
          </a:pPr>
          <a:r>
            <a:rPr lang="en-US" sz="1400" kern="1200" dirty="0" smtClean="0"/>
            <a:t>Smoke Test</a:t>
          </a:r>
          <a:endParaRPr lang="en-US" sz="1400" kern="1200" dirty="0"/>
        </a:p>
      </dsp:txBody>
      <dsp:txXfrm>
        <a:off x="8968970" y="519162"/>
        <a:ext cx="873109" cy="582072"/>
      </dsp:txXfrm>
    </dsp:sp>
    <dsp:sp modelId="{FE97DE0A-26B1-426D-9F70-CD3CFC385C58}">
      <dsp:nvSpPr>
        <dsp:cNvPr id="0" name=""/>
        <dsp:cNvSpPr/>
      </dsp:nvSpPr>
      <dsp:spPr>
        <a:xfrm>
          <a:off x="8677934" y="1173993"/>
          <a:ext cx="1164145" cy="252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114300" lvl="1" indent="-114300" algn="l" defTabSz="622300">
            <a:lnSpc>
              <a:spcPct val="90000"/>
            </a:lnSpc>
            <a:spcBef>
              <a:spcPct val="0"/>
            </a:spcBef>
            <a:spcAft>
              <a:spcPct val="15000"/>
            </a:spcAft>
            <a:buChar char="••"/>
          </a:pPr>
          <a:endParaRPr lang="en-US" sz="1400" kern="1200" dirty="0"/>
        </a:p>
      </dsp:txBody>
      <dsp:txXfrm>
        <a:off x="8677934" y="1173993"/>
        <a:ext cx="1164145" cy="252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C1D0E2-119D-423A-882B-E37FB4236FB2}">
      <dsp:nvSpPr>
        <dsp:cNvPr id="0" name=""/>
        <dsp:cNvSpPr/>
      </dsp:nvSpPr>
      <dsp:spPr>
        <a:xfrm>
          <a:off x="3661" y="519162"/>
          <a:ext cx="1455181" cy="582072"/>
        </a:xfrm>
        <a:prstGeom prst="chevron">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6007" tIns="18669" rIns="18669" bIns="18669" numCol="1" spcCol="1270" anchor="ctr" anchorCtr="0">
          <a:noAutofit/>
        </a:bodyPr>
        <a:lstStyle/>
        <a:p>
          <a:pPr lvl="0" algn="ctr" defTabSz="622300">
            <a:lnSpc>
              <a:spcPct val="90000"/>
            </a:lnSpc>
            <a:spcBef>
              <a:spcPct val="0"/>
            </a:spcBef>
            <a:spcAft>
              <a:spcPct val="35000"/>
            </a:spcAft>
          </a:pPr>
          <a:r>
            <a:rPr lang="en-US" sz="1400" kern="1200" dirty="0" err="1" smtClean="0"/>
            <a:t>Git</a:t>
          </a:r>
          <a:endParaRPr lang="en-US" sz="1400" kern="1200" dirty="0"/>
        </a:p>
      </dsp:txBody>
      <dsp:txXfrm>
        <a:off x="294697" y="519162"/>
        <a:ext cx="873109" cy="582072"/>
      </dsp:txXfrm>
    </dsp:sp>
    <dsp:sp modelId="{8A2C3A34-B0E3-4EF5-A34E-EABAB7461C5A}">
      <dsp:nvSpPr>
        <dsp:cNvPr id="0" name=""/>
        <dsp:cNvSpPr/>
      </dsp:nvSpPr>
      <dsp:spPr>
        <a:xfrm>
          <a:off x="1242842" y="519162"/>
          <a:ext cx="1455181" cy="582072"/>
        </a:xfrm>
        <a:prstGeom prst="chevron">
          <a:avLst/>
        </a:prstGeom>
        <a:solidFill>
          <a:schemeClr val="accent1"/>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6007" tIns="18669" rIns="18669" bIns="18669" numCol="1" spcCol="1270" anchor="ctr" anchorCtr="0">
          <a:noAutofit/>
        </a:bodyPr>
        <a:lstStyle/>
        <a:p>
          <a:pPr lvl="0" algn="ctr" defTabSz="622300">
            <a:lnSpc>
              <a:spcPct val="90000"/>
            </a:lnSpc>
            <a:spcBef>
              <a:spcPct val="0"/>
            </a:spcBef>
            <a:spcAft>
              <a:spcPct val="35000"/>
            </a:spcAft>
          </a:pPr>
          <a:r>
            <a:rPr lang="en-US" sz="1400" kern="1200" dirty="0" smtClean="0"/>
            <a:t>Compile</a:t>
          </a:r>
          <a:endParaRPr lang="en-US" sz="1400" kern="1200" dirty="0"/>
        </a:p>
      </dsp:txBody>
      <dsp:txXfrm>
        <a:off x="1533878" y="519162"/>
        <a:ext cx="873109" cy="582072"/>
      </dsp:txXfrm>
    </dsp:sp>
    <dsp:sp modelId="{678A5392-A039-4709-BA5F-4944873E6592}">
      <dsp:nvSpPr>
        <dsp:cNvPr id="0" name=""/>
        <dsp:cNvSpPr/>
      </dsp:nvSpPr>
      <dsp:spPr>
        <a:xfrm>
          <a:off x="2482024" y="519162"/>
          <a:ext cx="1455181" cy="582072"/>
        </a:xfrm>
        <a:prstGeom prst="chevron">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6007" tIns="18669" rIns="18669" bIns="18669" numCol="1" spcCol="1270" anchor="ctr" anchorCtr="0">
          <a:noAutofit/>
        </a:bodyPr>
        <a:lstStyle/>
        <a:p>
          <a:pPr lvl="0" algn="ctr" defTabSz="622300">
            <a:lnSpc>
              <a:spcPct val="90000"/>
            </a:lnSpc>
            <a:spcBef>
              <a:spcPct val="0"/>
            </a:spcBef>
            <a:spcAft>
              <a:spcPct val="35000"/>
            </a:spcAft>
          </a:pPr>
          <a:r>
            <a:rPr lang="en-US" sz="1400" kern="1200" dirty="0" smtClean="0"/>
            <a:t>Static Analysis</a:t>
          </a:r>
          <a:endParaRPr lang="en-US" sz="1400" kern="1200" dirty="0"/>
        </a:p>
      </dsp:txBody>
      <dsp:txXfrm>
        <a:off x="2773060" y="519162"/>
        <a:ext cx="873109" cy="582072"/>
      </dsp:txXfrm>
    </dsp:sp>
    <dsp:sp modelId="{DF9FCBD7-86A7-480B-8726-5BA042B50978}">
      <dsp:nvSpPr>
        <dsp:cNvPr id="0" name=""/>
        <dsp:cNvSpPr/>
      </dsp:nvSpPr>
      <dsp:spPr>
        <a:xfrm>
          <a:off x="3721206" y="519162"/>
          <a:ext cx="1455181" cy="582072"/>
        </a:xfrm>
        <a:prstGeom prst="chevron">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6007" tIns="18669" rIns="18669" bIns="18669" numCol="1" spcCol="1270" anchor="ctr" anchorCtr="0">
          <a:noAutofit/>
        </a:bodyPr>
        <a:lstStyle/>
        <a:p>
          <a:pPr lvl="0" algn="ctr" defTabSz="622300">
            <a:lnSpc>
              <a:spcPct val="90000"/>
            </a:lnSpc>
            <a:spcBef>
              <a:spcPct val="0"/>
            </a:spcBef>
            <a:spcAft>
              <a:spcPct val="35000"/>
            </a:spcAft>
          </a:pPr>
          <a:r>
            <a:rPr lang="en-US" sz="1400" kern="1200" dirty="0" smtClean="0"/>
            <a:t>Unit Testing</a:t>
          </a:r>
          <a:endParaRPr lang="en-US" sz="1400" kern="1200" dirty="0"/>
        </a:p>
      </dsp:txBody>
      <dsp:txXfrm>
        <a:off x="4012242" y="519162"/>
        <a:ext cx="873109" cy="582072"/>
      </dsp:txXfrm>
    </dsp:sp>
    <dsp:sp modelId="{BF6D2BE6-966D-4A95-886A-959E1397A9BE}">
      <dsp:nvSpPr>
        <dsp:cNvPr id="0" name=""/>
        <dsp:cNvSpPr/>
      </dsp:nvSpPr>
      <dsp:spPr>
        <a:xfrm>
          <a:off x="4960388" y="519162"/>
          <a:ext cx="1455181" cy="582072"/>
        </a:xfrm>
        <a:prstGeom prst="chevron">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6007" tIns="18669" rIns="18669" bIns="18669" numCol="1" spcCol="1270" anchor="ctr" anchorCtr="0">
          <a:noAutofit/>
        </a:bodyPr>
        <a:lstStyle/>
        <a:p>
          <a:pPr lvl="0" algn="ctr" defTabSz="622300">
            <a:lnSpc>
              <a:spcPct val="90000"/>
            </a:lnSpc>
            <a:spcBef>
              <a:spcPct val="0"/>
            </a:spcBef>
            <a:spcAft>
              <a:spcPct val="35000"/>
            </a:spcAft>
          </a:pPr>
          <a:r>
            <a:rPr lang="en-US" sz="1400" kern="1200" dirty="0" err="1" smtClean="0"/>
            <a:t>Cobertura</a:t>
          </a:r>
          <a:endParaRPr lang="en-US" sz="1400" kern="1200" dirty="0"/>
        </a:p>
      </dsp:txBody>
      <dsp:txXfrm>
        <a:off x="5251424" y="519162"/>
        <a:ext cx="873109" cy="582072"/>
      </dsp:txXfrm>
    </dsp:sp>
    <dsp:sp modelId="{DFA5B138-D4FE-45EC-A1BE-584D47B1DA6C}">
      <dsp:nvSpPr>
        <dsp:cNvPr id="0" name=""/>
        <dsp:cNvSpPr/>
      </dsp:nvSpPr>
      <dsp:spPr>
        <a:xfrm>
          <a:off x="6199570" y="519162"/>
          <a:ext cx="1455181" cy="582072"/>
        </a:xfrm>
        <a:prstGeom prst="chevron">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6007" tIns="18669" rIns="18669" bIns="18669" numCol="1" spcCol="1270" anchor="ctr" anchorCtr="0">
          <a:noAutofit/>
        </a:bodyPr>
        <a:lstStyle/>
        <a:p>
          <a:pPr lvl="0" algn="ctr" defTabSz="622300">
            <a:lnSpc>
              <a:spcPct val="90000"/>
            </a:lnSpc>
            <a:spcBef>
              <a:spcPct val="0"/>
            </a:spcBef>
            <a:spcAft>
              <a:spcPct val="35000"/>
            </a:spcAft>
          </a:pPr>
          <a:r>
            <a:rPr lang="en-US" sz="1400" kern="1200" dirty="0" smtClean="0"/>
            <a:t>To Artifact</a:t>
          </a:r>
          <a:endParaRPr lang="en-US" sz="1400" kern="1200" dirty="0"/>
        </a:p>
      </dsp:txBody>
      <dsp:txXfrm>
        <a:off x="6490606" y="519162"/>
        <a:ext cx="873109" cy="582072"/>
      </dsp:txXfrm>
    </dsp:sp>
    <dsp:sp modelId="{AF82EE4F-DC26-42E5-A64B-CAADE70DACC3}">
      <dsp:nvSpPr>
        <dsp:cNvPr id="0" name=""/>
        <dsp:cNvSpPr/>
      </dsp:nvSpPr>
      <dsp:spPr>
        <a:xfrm>
          <a:off x="7438752" y="519162"/>
          <a:ext cx="1455181" cy="582072"/>
        </a:xfrm>
        <a:prstGeom prst="chevron">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6007" tIns="18669" rIns="18669" bIns="18669" numCol="1" spcCol="1270" anchor="ctr" anchorCtr="0">
          <a:noAutofit/>
        </a:bodyPr>
        <a:lstStyle/>
        <a:p>
          <a:pPr lvl="0" algn="ctr" defTabSz="622300">
            <a:lnSpc>
              <a:spcPct val="90000"/>
            </a:lnSpc>
            <a:spcBef>
              <a:spcPct val="0"/>
            </a:spcBef>
            <a:spcAft>
              <a:spcPct val="35000"/>
            </a:spcAft>
          </a:pPr>
          <a:r>
            <a:rPr lang="en-US" sz="1400" kern="1200" dirty="0" smtClean="0"/>
            <a:t>War</a:t>
          </a:r>
          <a:endParaRPr lang="en-US" sz="1400" kern="1200" dirty="0"/>
        </a:p>
      </dsp:txBody>
      <dsp:txXfrm>
        <a:off x="7729788" y="519162"/>
        <a:ext cx="873109" cy="582072"/>
      </dsp:txXfrm>
    </dsp:sp>
    <dsp:sp modelId="{A00EDA3A-8080-40B6-8613-EFB4CB6E1605}">
      <dsp:nvSpPr>
        <dsp:cNvPr id="0" name=""/>
        <dsp:cNvSpPr/>
      </dsp:nvSpPr>
      <dsp:spPr>
        <a:xfrm>
          <a:off x="8677934" y="519162"/>
          <a:ext cx="1455181" cy="582072"/>
        </a:xfrm>
        <a:prstGeom prst="chevron">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6007" tIns="18669" rIns="18669" bIns="18669" numCol="1" spcCol="1270" anchor="ctr" anchorCtr="0">
          <a:noAutofit/>
        </a:bodyPr>
        <a:lstStyle/>
        <a:p>
          <a:pPr lvl="0" algn="ctr" defTabSz="622300">
            <a:lnSpc>
              <a:spcPct val="90000"/>
            </a:lnSpc>
            <a:spcBef>
              <a:spcPct val="0"/>
            </a:spcBef>
            <a:spcAft>
              <a:spcPct val="35000"/>
            </a:spcAft>
          </a:pPr>
          <a:r>
            <a:rPr lang="en-US" sz="1400" kern="1200" dirty="0" smtClean="0"/>
            <a:t>Smoke Test</a:t>
          </a:r>
          <a:endParaRPr lang="en-US" sz="1400" kern="1200" dirty="0"/>
        </a:p>
      </dsp:txBody>
      <dsp:txXfrm>
        <a:off x="8968970" y="519162"/>
        <a:ext cx="873109" cy="582072"/>
      </dsp:txXfrm>
    </dsp:sp>
    <dsp:sp modelId="{FE97DE0A-26B1-426D-9F70-CD3CFC385C58}">
      <dsp:nvSpPr>
        <dsp:cNvPr id="0" name=""/>
        <dsp:cNvSpPr/>
      </dsp:nvSpPr>
      <dsp:spPr>
        <a:xfrm>
          <a:off x="8677934" y="1173993"/>
          <a:ext cx="1164145" cy="252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114300" lvl="1" indent="-114300" algn="l" defTabSz="622300">
            <a:lnSpc>
              <a:spcPct val="90000"/>
            </a:lnSpc>
            <a:spcBef>
              <a:spcPct val="0"/>
            </a:spcBef>
            <a:spcAft>
              <a:spcPct val="15000"/>
            </a:spcAft>
            <a:buChar char="••"/>
          </a:pPr>
          <a:endParaRPr lang="en-US" sz="1400" kern="1200" dirty="0"/>
        </a:p>
      </dsp:txBody>
      <dsp:txXfrm>
        <a:off x="8677934" y="1173993"/>
        <a:ext cx="1164145" cy="252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C1D0E2-119D-423A-882B-E37FB4236FB2}">
      <dsp:nvSpPr>
        <dsp:cNvPr id="0" name=""/>
        <dsp:cNvSpPr/>
      </dsp:nvSpPr>
      <dsp:spPr>
        <a:xfrm>
          <a:off x="3661" y="519162"/>
          <a:ext cx="1455181" cy="582072"/>
        </a:xfrm>
        <a:prstGeom prst="chevron">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6007" tIns="18669" rIns="18669" bIns="18669" numCol="1" spcCol="1270" anchor="ctr" anchorCtr="0">
          <a:noAutofit/>
        </a:bodyPr>
        <a:lstStyle/>
        <a:p>
          <a:pPr lvl="0" algn="ctr" defTabSz="622300">
            <a:lnSpc>
              <a:spcPct val="90000"/>
            </a:lnSpc>
            <a:spcBef>
              <a:spcPct val="0"/>
            </a:spcBef>
            <a:spcAft>
              <a:spcPct val="35000"/>
            </a:spcAft>
          </a:pPr>
          <a:r>
            <a:rPr lang="en-US" sz="1400" kern="1200" dirty="0" err="1" smtClean="0"/>
            <a:t>Git</a:t>
          </a:r>
          <a:endParaRPr lang="en-US" sz="1400" kern="1200" dirty="0"/>
        </a:p>
      </dsp:txBody>
      <dsp:txXfrm>
        <a:off x="294697" y="519162"/>
        <a:ext cx="873109" cy="582072"/>
      </dsp:txXfrm>
    </dsp:sp>
    <dsp:sp modelId="{8A2C3A34-B0E3-4EF5-A34E-EABAB7461C5A}">
      <dsp:nvSpPr>
        <dsp:cNvPr id="0" name=""/>
        <dsp:cNvSpPr/>
      </dsp:nvSpPr>
      <dsp:spPr>
        <a:xfrm>
          <a:off x="1242842" y="519162"/>
          <a:ext cx="1455181" cy="582072"/>
        </a:xfrm>
        <a:prstGeom prst="chevron">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6007" tIns="18669" rIns="18669" bIns="18669" numCol="1" spcCol="1270" anchor="ctr" anchorCtr="0">
          <a:noAutofit/>
        </a:bodyPr>
        <a:lstStyle/>
        <a:p>
          <a:pPr lvl="0" algn="ctr" defTabSz="622300">
            <a:lnSpc>
              <a:spcPct val="90000"/>
            </a:lnSpc>
            <a:spcBef>
              <a:spcPct val="0"/>
            </a:spcBef>
            <a:spcAft>
              <a:spcPct val="35000"/>
            </a:spcAft>
          </a:pPr>
          <a:r>
            <a:rPr lang="en-US" sz="1400" kern="1200" dirty="0" smtClean="0"/>
            <a:t>Compile</a:t>
          </a:r>
          <a:endParaRPr lang="en-US" sz="1400" kern="1200" dirty="0"/>
        </a:p>
      </dsp:txBody>
      <dsp:txXfrm>
        <a:off x="1533878" y="519162"/>
        <a:ext cx="873109" cy="582072"/>
      </dsp:txXfrm>
    </dsp:sp>
    <dsp:sp modelId="{678A5392-A039-4709-BA5F-4944873E6592}">
      <dsp:nvSpPr>
        <dsp:cNvPr id="0" name=""/>
        <dsp:cNvSpPr/>
      </dsp:nvSpPr>
      <dsp:spPr>
        <a:xfrm>
          <a:off x="2482024" y="519162"/>
          <a:ext cx="1455181" cy="582072"/>
        </a:xfrm>
        <a:prstGeom prst="chevron">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6007" tIns="18669" rIns="18669" bIns="18669" numCol="1" spcCol="1270" anchor="ctr" anchorCtr="0">
          <a:noAutofit/>
        </a:bodyPr>
        <a:lstStyle/>
        <a:p>
          <a:pPr lvl="0" algn="ctr" defTabSz="622300">
            <a:lnSpc>
              <a:spcPct val="90000"/>
            </a:lnSpc>
            <a:spcBef>
              <a:spcPct val="0"/>
            </a:spcBef>
            <a:spcAft>
              <a:spcPct val="35000"/>
            </a:spcAft>
          </a:pPr>
          <a:r>
            <a:rPr lang="en-US" sz="1400" kern="1200" dirty="0" smtClean="0"/>
            <a:t>Static Analysis</a:t>
          </a:r>
          <a:endParaRPr lang="en-US" sz="1400" kern="1200" dirty="0"/>
        </a:p>
      </dsp:txBody>
      <dsp:txXfrm>
        <a:off x="2773060" y="519162"/>
        <a:ext cx="873109" cy="582072"/>
      </dsp:txXfrm>
    </dsp:sp>
    <dsp:sp modelId="{DF9FCBD7-86A7-480B-8726-5BA042B50978}">
      <dsp:nvSpPr>
        <dsp:cNvPr id="0" name=""/>
        <dsp:cNvSpPr/>
      </dsp:nvSpPr>
      <dsp:spPr>
        <a:xfrm>
          <a:off x="3721206" y="519162"/>
          <a:ext cx="1455181" cy="582072"/>
        </a:xfrm>
        <a:prstGeom prst="chevron">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6007" tIns="18669" rIns="18669" bIns="18669" numCol="1" spcCol="1270" anchor="ctr" anchorCtr="0">
          <a:noAutofit/>
        </a:bodyPr>
        <a:lstStyle/>
        <a:p>
          <a:pPr lvl="0" algn="ctr" defTabSz="622300">
            <a:lnSpc>
              <a:spcPct val="90000"/>
            </a:lnSpc>
            <a:spcBef>
              <a:spcPct val="0"/>
            </a:spcBef>
            <a:spcAft>
              <a:spcPct val="35000"/>
            </a:spcAft>
          </a:pPr>
          <a:r>
            <a:rPr lang="en-US" sz="1400" kern="1200" dirty="0" smtClean="0"/>
            <a:t>Unit Testing</a:t>
          </a:r>
          <a:endParaRPr lang="en-US" sz="1400" kern="1200" dirty="0"/>
        </a:p>
      </dsp:txBody>
      <dsp:txXfrm>
        <a:off x="4012242" y="519162"/>
        <a:ext cx="873109" cy="582072"/>
      </dsp:txXfrm>
    </dsp:sp>
    <dsp:sp modelId="{BF6D2BE6-966D-4A95-886A-959E1397A9BE}">
      <dsp:nvSpPr>
        <dsp:cNvPr id="0" name=""/>
        <dsp:cNvSpPr/>
      </dsp:nvSpPr>
      <dsp:spPr>
        <a:xfrm>
          <a:off x="4960388" y="519162"/>
          <a:ext cx="1455181" cy="582072"/>
        </a:xfrm>
        <a:prstGeom prst="chevron">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6007" tIns="18669" rIns="18669" bIns="18669" numCol="1" spcCol="1270" anchor="ctr" anchorCtr="0">
          <a:noAutofit/>
        </a:bodyPr>
        <a:lstStyle/>
        <a:p>
          <a:pPr lvl="0" algn="ctr" defTabSz="622300">
            <a:lnSpc>
              <a:spcPct val="90000"/>
            </a:lnSpc>
            <a:spcBef>
              <a:spcPct val="0"/>
            </a:spcBef>
            <a:spcAft>
              <a:spcPct val="35000"/>
            </a:spcAft>
          </a:pPr>
          <a:r>
            <a:rPr lang="en-US" sz="1400" kern="1200" dirty="0" err="1" smtClean="0"/>
            <a:t>Cobertura</a:t>
          </a:r>
          <a:endParaRPr lang="en-US" sz="1400" kern="1200" dirty="0"/>
        </a:p>
      </dsp:txBody>
      <dsp:txXfrm>
        <a:off x="5251424" y="519162"/>
        <a:ext cx="873109" cy="582072"/>
      </dsp:txXfrm>
    </dsp:sp>
    <dsp:sp modelId="{DFA5B138-D4FE-45EC-A1BE-584D47B1DA6C}">
      <dsp:nvSpPr>
        <dsp:cNvPr id="0" name=""/>
        <dsp:cNvSpPr/>
      </dsp:nvSpPr>
      <dsp:spPr>
        <a:xfrm>
          <a:off x="6199570" y="519162"/>
          <a:ext cx="1455181" cy="582072"/>
        </a:xfrm>
        <a:prstGeom prst="chevron">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6007" tIns="18669" rIns="18669" bIns="18669" numCol="1" spcCol="1270" anchor="ctr" anchorCtr="0">
          <a:noAutofit/>
        </a:bodyPr>
        <a:lstStyle/>
        <a:p>
          <a:pPr lvl="0" algn="ctr" defTabSz="622300">
            <a:lnSpc>
              <a:spcPct val="90000"/>
            </a:lnSpc>
            <a:spcBef>
              <a:spcPct val="0"/>
            </a:spcBef>
            <a:spcAft>
              <a:spcPct val="35000"/>
            </a:spcAft>
          </a:pPr>
          <a:r>
            <a:rPr lang="en-US" sz="1400" kern="1200" dirty="0" smtClean="0"/>
            <a:t>To Artifact</a:t>
          </a:r>
          <a:endParaRPr lang="en-US" sz="1400" kern="1200" dirty="0"/>
        </a:p>
      </dsp:txBody>
      <dsp:txXfrm>
        <a:off x="6490606" y="519162"/>
        <a:ext cx="873109" cy="582072"/>
      </dsp:txXfrm>
    </dsp:sp>
    <dsp:sp modelId="{AF82EE4F-DC26-42E5-A64B-CAADE70DACC3}">
      <dsp:nvSpPr>
        <dsp:cNvPr id="0" name=""/>
        <dsp:cNvSpPr/>
      </dsp:nvSpPr>
      <dsp:spPr>
        <a:xfrm>
          <a:off x="7438752" y="519162"/>
          <a:ext cx="1455181" cy="582072"/>
        </a:xfrm>
        <a:prstGeom prst="chevron">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6007" tIns="18669" rIns="18669" bIns="18669" numCol="1" spcCol="1270" anchor="ctr" anchorCtr="0">
          <a:noAutofit/>
        </a:bodyPr>
        <a:lstStyle/>
        <a:p>
          <a:pPr lvl="0" algn="ctr" defTabSz="622300">
            <a:lnSpc>
              <a:spcPct val="90000"/>
            </a:lnSpc>
            <a:spcBef>
              <a:spcPct val="0"/>
            </a:spcBef>
            <a:spcAft>
              <a:spcPct val="35000"/>
            </a:spcAft>
          </a:pPr>
          <a:r>
            <a:rPr lang="en-US" sz="1400" kern="1200" dirty="0" smtClean="0"/>
            <a:t>War</a:t>
          </a:r>
          <a:endParaRPr lang="en-US" sz="1400" kern="1200" dirty="0"/>
        </a:p>
      </dsp:txBody>
      <dsp:txXfrm>
        <a:off x="7729788" y="519162"/>
        <a:ext cx="873109" cy="582072"/>
      </dsp:txXfrm>
    </dsp:sp>
    <dsp:sp modelId="{A00EDA3A-8080-40B6-8613-EFB4CB6E1605}">
      <dsp:nvSpPr>
        <dsp:cNvPr id="0" name=""/>
        <dsp:cNvSpPr/>
      </dsp:nvSpPr>
      <dsp:spPr>
        <a:xfrm>
          <a:off x="8677934" y="519162"/>
          <a:ext cx="1455181" cy="582072"/>
        </a:xfrm>
        <a:prstGeom prst="chevron">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6007" tIns="18669" rIns="18669" bIns="18669" numCol="1" spcCol="1270" anchor="ctr" anchorCtr="0">
          <a:noAutofit/>
        </a:bodyPr>
        <a:lstStyle/>
        <a:p>
          <a:pPr lvl="0" algn="ctr" defTabSz="622300">
            <a:lnSpc>
              <a:spcPct val="90000"/>
            </a:lnSpc>
            <a:spcBef>
              <a:spcPct val="0"/>
            </a:spcBef>
            <a:spcAft>
              <a:spcPct val="35000"/>
            </a:spcAft>
          </a:pPr>
          <a:r>
            <a:rPr lang="en-US" sz="1400" kern="1200" dirty="0" smtClean="0"/>
            <a:t>Smoke Test</a:t>
          </a:r>
          <a:endParaRPr lang="en-US" sz="1400" kern="1200" dirty="0"/>
        </a:p>
      </dsp:txBody>
      <dsp:txXfrm>
        <a:off x="8968970" y="519162"/>
        <a:ext cx="873109" cy="582072"/>
      </dsp:txXfrm>
    </dsp:sp>
    <dsp:sp modelId="{FE97DE0A-26B1-426D-9F70-CD3CFC385C58}">
      <dsp:nvSpPr>
        <dsp:cNvPr id="0" name=""/>
        <dsp:cNvSpPr/>
      </dsp:nvSpPr>
      <dsp:spPr>
        <a:xfrm>
          <a:off x="8677934" y="1173993"/>
          <a:ext cx="1164145" cy="252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114300" lvl="1" indent="-114300" algn="l" defTabSz="622300">
            <a:lnSpc>
              <a:spcPct val="90000"/>
            </a:lnSpc>
            <a:spcBef>
              <a:spcPct val="0"/>
            </a:spcBef>
            <a:spcAft>
              <a:spcPct val="15000"/>
            </a:spcAft>
            <a:buChar char="••"/>
          </a:pPr>
          <a:endParaRPr lang="en-US" sz="1400" kern="1200" dirty="0"/>
        </a:p>
      </dsp:txBody>
      <dsp:txXfrm>
        <a:off x="8677934" y="1173993"/>
        <a:ext cx="1164145" cy="252000"/>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8B89878-AC10-4E81-BC4A-9EEB9E205531}" type="datetimeFigureOut">
              <a:rPr lang="en-IN" smtClean="0"/>
              <a:t>29-04-2020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ABB19B-6626-4F72-8B15-795EC0F2D9AE}" type="slidenum">
              <a:rPr lang="en-IN" smtClean="0"/>
              <a:t>‹#›</a:t>
            </a:fld>
            <a:endParaRPr lang="en-IN"/>
          </a:p>
        </p:txBody>
      </p:sp>
    </p:spTree>
    <p:extLst>
      <p:ext uri="{BB962C8B-B14F-4D97-AF65-F5344CB8AC3E}">
        <p14:creationId xmlns:p14="http://schemas.microsoft.com/office/powerpoint/2010/main" val="17138764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8B89878-AC10-4E81-BC4A-9EEB9E205531}" type="datetimeFigureOut">
              <a:rPr lang="en-IN" smtClean="0"/>
              <a:t>29-04-2020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ABB19B-6626-4F72-8B15-795EC0F2D9AE}" type="slidenum">
              <a:rPr lang="en-IN" smtClean="0"/>
              <a:t>‹#›</a:t>
            </a:fld>
            <a:endParaRPr lang="en-IN"/>
          </a:p>
        </p:txBody>
      </p:sp>
    </p:spTree>
    <p:extLst>
      <p:ext uri="{BB962C8B-B14F-4D97-AF65-F5344CB8AC3E}">
        <p14:creationId xmlns:p14="http://schemas.microsoft.com/office/powerpoint/2010/main" val="822527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8B89878-AC10-4E81-BC4A-9EEB9E205531}" type="datetimeFigureOut">
              <a:rPr lang="en-IN" smtClean="0"/>
              <a:t>29-04-2020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ABB19B-6626-4F72-8B15-795EC0F2D9AE}"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3329655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8B89878-AC10-4E81-BC4A-9EEB9E205531}" type="datetimeFigureOut">
              <a:rPr lang="en-IN" smtClean="0"/>
              <a:t>29-04-2020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ABB19B-6626-4F72-8B15-795EC0F2D9AE}" type="slidenum">
              <a:rPr lang="en-IN" smtClean="0"/>
              <a:t>‹#›</a:t>
            </a:fld>
            <a:endParaRPr lang="en-IN"/>
          </a:p>
        </p:txBody>
      </p:sp>
    </p:spTree>
    <p:extLst>
      <p:ext uri="{BB962C8B-B14F-4D97-AF65-F5344CB8AC3E}">
        <p14:creationId xmlns:p14="http://schemas.microsoft.com/office/powerpoint/2010/main" val="23264004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8B89878-AC10-4E81-BC4A-9EEB9E205531}" type="datetimeFigureOut">
              <a:rPr lang="en-IN" smtClean="0"/>
              <a:t>29-04-2020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ABB19B-6626-4F72-8B15-795EC0F2D9AE}"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4877427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8B89878-AC10-4E81-BC4A-9EEB9E205531}" type="datetimeFigureOut">
              <a:rPr lang="en-IN" smtClean="0"/>
              <a:t>29-04-2020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ABB19B-6626-4F72-8B15-795EC0F2D9AE}" type="slidenum">
              <a:rPr lang="en-IN" smtClean="0"/>
              <a:t>‹#›</a:t>
            </a:fld>
            <a:endParaRPr lang="en-IN"/>
          </a:p>
        </p:txBody>
      </p:sp>
    </p:spTree>
    <p:extLst>
      <p:ext uri="{BB962C8B-B14F-4D97-AF65-F5344CB8AC3E}">
        <p14:creationId xmlns:p14="http://schemas.microsoft.com/office/powerpoint/2010/main" val="35698378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8B89878-AC10-4E81-BC4A-9EEB9E205531}" type="datetimeFigureOut">
              <a:rPr lang="en-IN" smtClean="0"/>
              <a:t>29-04-2020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ABB19B-6626-4F72-8B15-795EC0F2D9AE}" type="slidenum">
              <a:rPr lang="en-IN" smtClean="0"/>
              <a:t>‹#›</a:t>
            </a:fld>
            <a:endParaRPr lang="en-IN"/>
          </a:p>
        </p:txBody>
      </p:sp>
    </p:spTree>
    <p:extLst>
      <p:ext uri="{BB962C8B-B14F-4D97-AF65-F5344CB8AC3E}">
        <p14:creationId xmlns:p14="http://schemas.microsoft.com/office/powerpoint/2010/main" val="17227869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8B89878-AC10-4E81-BC4A-9EEB9E205531}" type="datetimeFigureOut">
              <a:rPr lang="en-IN" smtClean="0"/>
              <a:t>29-04-2020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ABB19B-6626-4F72-8B15-795EC0F2D9AE}" type="slidenum">
              <a:rPr lang="en-IN" smtClean="0"/>
              <a:t>‹#›</a:t>
            </a:fld>
            <a:endParaRPr lang="en-IN"/>
          </a:p>
        </p:txBody>
      </p:sp>
    </p:spTree>
    <p:extLst>
      <p:ext uri="{BB962C8B-B14F-4D97-AF65-F5344CB8AC3E}">
        <p14:creationId xmlns:p14="http://schemas.microsoft.com/office/powerpoint/2010/main" val="35890024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8B89878-AC10-4E81-BC4A-9EEB9E205531}" type="datetimeFigureOut">
              <a:rPr lang="en-IN" smtClean="0"/>
              <a:t>29-04-2020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ABB19B-6626-4F72-8B15-795EC0F2D9AE}" type="slidenum">
              <a:rPr lang="en-IN" smtClean="0"/>
              <a:t>‹#›</a:t>
            </a:fld>
            <a:endParaRPr lang="en-IN"/>
          </a:p>
        </p:txBody>
      </p:sp>
    </p:spTree>
    <p:extLst>
      <p:ext uri="{BB962C8B-B14F-4D97-AF65-F5344CB8AC3E}">
        <p14:creationId xmlns:p14="http://schemas.microsoft.com/office/powerpoint/2010/main" val="2727312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8B89878-AC10-4E81-BC4A-9EEB9E205531}" type="datetimeFigureOut">
              <a:rPr lang="en-IN" smtClean="0"/>
              <a:t>29-04-2020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ABB19B-6626-4F72-8B15-795EC0F2D9AE}" type="slidenum">
              <a:rPr lang="en-IN" smtClean="0"/>
              <a:t>‹#›</a:t>
            </a:fld>
            <a:endParaRPr lang="en-IN"/>
          </a:p>
        </p:txBody>
      </p:sp>
    </p:spTree>
    <p:extLst>
      <p:ext uri="{BB962C8B-B14F-4D97-AF65-F5344CB8AC3E}">
        <p14:creationId xmlns:p14="http://schemas.microsoft.com/office/powerpoint/2010/main" val="15450378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8B89878-AC10-4E81-BC4A-9EEB9E205531}" type="datetimeFigureOut">
              <a:rPr lang="en-IN" smtClean="0"/>
              <a:t>29-04-2020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AABB19B-6626-4F72-8B15-795EC0F2D9AE}" type="slidenum">
              <a:rPr lang="en-IN" smtClean="0"/>
              <a:t>‹#›</a:t>
            </a:fld>
            <a:endParaRPr lang="en-IN"/>
          </a:p>
        </p:txBody>
      </p:sp>
    </p:spTree>
    <p:extLst>
      <p:ext uri="{BB962C8B-B14F-4D97-AF65-F5344CB8AC3E}">
        <p14:creationId xmlns:p14="http://schemas.microsoft.com/office/powerpoint/2010/main" val="8411986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8B89878-AC10-4E81-BC4A-9EEB9E205531}" type="datetimeFigureOut">
              <a:rPr lang="en-IN" smtClean="0"/>
              <a:t>29-04-2020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AABB19B-6626-4F72-8B15-795EC0F2D9AE}" type="slidenum">
              <a:rPr lang="en-IN" smtClean="0"/>
              <a:t>‹#›</a:t>
            </a:fld>
            <a:endParaRPr lang="en-IN"/>
          </a:p>
        </p:txBody>
      </p:sp>
    </p:spTree>
    <p:extLst>
      <p:ext uri="{BB962C8B-B14F-4D97-AF65-F5344CB8AC3E}">
        <p14:creationId xmlns:p14="http://schemas.microsoft.com/office/powerpoint/2010/main" val="41526035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8B89878-AC10-4E81-BC4A-9EEB9E205531}" type="datetimeFigureOut">
              <a:rPr lang="en-IN" smtClean="0"/>
              <a:t>29-04-2020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AABB19B-6626-4F72-8B15-795EC0F2D9AE}" type="slidenum">
              <a:rPr lang="en-IN" smtClean="0"/>
              <a:t>‹#›</a:t>
            </a:fld>
            <a:endParaRPr lang="en-IN"/>
          </a:p>
        </p:txBody>
      </p:sp>
    </p:spTree>
    <p:extLst>
      <p:ext uri="{BB962C8B-B14F-4D97-AF65-F5344CB8AC3E}">
        <p14:creationId xmlns:p14="http://schemas.microsoft.com/office/powerpoint/2010/main" val="41293785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B89878-AC10-4E81-BC4A-9EEB9E205531}" type="datetimeFigureOut">
              <a:rPr lang="en-IN" smtClean="0"/>
              <a:t>29-04-2020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AABB19B-6626-4F72-8B15-795EC0F2D9AE}" type="slidenum">
              <a:rPr lang="en-IN" smtClean="0"/>
              <a:t>‹#›</a:t>
            </a:fld>
            <a:endParaRPr lang="en-IN"/>
          </a:p>
        </p:txBody>
      </p:sp>
    </p:spTree>
    <p:extLst>
      <p:ext uri="{BB962C8B-B14F-4D97-AF65-F5344CB8AC3E}">
        <p14:creationId xmlns:p14="http://schemas.microsoft.com/office/powerpoint/2010/main" val="37088309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8B89878-AC10-4E81-BC4A-9EEB9E205531}" type="datetimeFigureOut">
              <a:rPr lang="en-IN" smtClean="0"/>
              <a:t>29-04-2020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AABB19B-6626-4F72-8B15-795EC0F2D9AE}" type="slidenum">
              <a:rPr lang="en-IN" smtClean="0"/>
              <a:t>‹#›</a:t>
            </a:fld>
            <a:endParaRPr lang="en-IN"/>
          </a:p>
        </p:txBody>
      </p:sp>
    </p:spTree>
    <p:extLst>
      <p:ext uri="{BB962C8B-B14F-4D97-AF65-F5344CB8AC3E}">
        <p14:creationId xmlns:p14="http://schemas.microsoft.com/office/powerpoint/2010/main" val="1600698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F8B89878-AC10-4E81-BC4A-9EEB9E205531}" type="datetimeFigureOut">
              <a:rPr lang="en-IN" smtClean="0"/>
              <a:t>29-04-2020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AABB19B-6626-4F72-8B15-795EC0F2D9AE}" type="slidenum">
              <a:rPr lang="en-IN" smtClean="0"/>
              <a:t>‹#›</a:t>
            </a:fld>
            <a:endParaRPr lang="en-IN"/>
          </a:p>
        </p:txBody>
      </p:sp>
    </p:spTree>
    <p:extLst>
      <p:ext uri="{BB962C8B-B14F-4D97-AF65-F5344CB8AC3E}">
        <p14:creationId xmlns:p14="http://schemas.microsoft.com/office/powerpoint/2010/main" val="8886638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8B89878-AC10-4E81-BC4A-9EEB9E205531}" type="datetimeFigureOut">
              <a:rPr lang="en-IN" smtClean="0"/>
              <a:t>29-04-2020</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AABB19B-6626-4F72-8B15-795EC0F2D9AE}" type="slidenum">
              <a:rPr lang="en-IN" smtClean="0"/>
              <a:t>‹#›</a:t>
            </a:fld>
            <a:endParaRPr lang="en-IN"/>
          </a:p>
        </p:txBody>
      </p:sp>
    </p:spTree>
    <p:extLst>
      <p:ext uri="{BB962C8B-B14F-4D97-AF65-F5344CB8AC3E}">
        <p14:creationId xmlns:p14="http://schemas.microsoft.com/office/powerpoint/2010/main" val="177083342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sz="3600" dirty="0" smtClean="0"/>
              <a:t>DevOps Session For BT Panorama</a:t>
            </a:r>
            <a:endParaRPr lang="en-IN" sz="3600" dirty="0"/>
          </a:p>
        </p:txBody>
      </p:sp>
      <p:sp>
        <p:nvSpPr>
          <p:cNvPr id="3" name="Subtitle 2"/>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8686260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117567" y="2991394"/>
            <a:ext cx="10136777" cy="1175657"/>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14" name="Diagram 13"/>
          <p:cNvGraphicFramePr/>
          <p:nvPr>
            <p:extLst>
              <p:ext uri="{D42A27DB-BD31-4B8C-83A1-F6EECF244321}">
                <p14:modId xmlns:p14="http://schemas.microsoft.com/office/powerpoint/2010/main" val="2737945883"/>
              </p:ext>
            </p:extLst>
          </p:nvPr>
        </p:nvGraphicFramePr>
        <p:xfrm>
          <a:off x="117567" y="2770535"/>
          <a:ext cx="10136777" cy="19451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itle 1"/>
          <p:cNvSpPr>
            <a:spLocks noGrp="1"/>
          </p:cNvSpPr>
          <p:nvPr>
            <p:ph type="title"/>
          </p:nvPr>
        </p:nvSpPr>
        <p:spPr/>
        <p:txBody>
          <a:bodyPr/>
          <a:lstStyle/>
          <a:p>
            <a:r>
              <a:rPr lang="en-IN" dirty="0" smtClean="0"/>
              <a:t>DevOps Pipeline View</a:t>
            </a:r>
            <a:endParaRPr lang="en-IN" dirty="0"/>
          </a:p>
        </p:txBody>
      </p:sp>
      <p:sp>
        <p:nvSpPr>
          <p:cNvPr id="3" name="Content Placeholder 2"/>
          <p:cNvSpPr>
            <a:spLocks noGrp="1"/>
          </p:cNvSpPr>
          <p:nvPr>
            <p:ph idx="1"/>
          </p:nvPr>
        </p:nvSpPr>
        <p:spPr>
          <a:xfrm>
            <a:off x="117567" y="2160589"/>
            <a:ext cx="10515600" cy="4266337"/>
          </a:xfrm>
        </p:spPr>
        <p:txBody>
          <a:bodyPr/>
          <a:lstStyle/>
          <a:p>
            <a:r>
              <a:rPr lang="en-IN" dirty="0" smtClean="0"/>
              <a:t>DevOps Pipeline View for CICD</a:t>
            </a:r>
          </a:p>
          <a:p>
            <a:r>
              <a:rPr lang="en-IN" dirty="0" smtClean="0"/>
              <a:t>Total 8 Jobs needs to create.</a:t>
            </a:r>
            <a:endParaRPr lang="en-IN" dirty="0"/>
          </a:p>
        </p:txBody>
      </p:sp>
      <p:grpSp>
        <p:nvGrpSpPr>
          <p:cNvPr id="16" name="Group 15"/>
          <p:cNvGrpSpPr/>
          <p:nvPr/>
        </p:nvGrpSpPr>
        <p:grpSpPr>
          <a:xfrm>
            <a:off x="1070729" y="4796454"/>
            <a:ext cx="1455181" cy="582072"/>
            <a:chOff x="3661" y="519162"/>
            <a:chExt cx="1455181" cy="582072"/>
          </a:xfrm>
          <a:scene3d>
            <a:camera prst="orthographicFront"/>
            <a:lightRig rig="flat" dir="t"/>
          </a:scene3d>
        </p:grpSpPr>
        <p:sp>
          <p:nvSpPr>
            <p:cNvPr id="17" name="Chevron 16"/>
            <p:cNvSpPr/>
            <p:nvPr/>
          </p:nvSpPr>
          <p:spPr>
            <a:xfrm>
              <a:off x="3661" y="519162"/>
              <a:ext cx="1455181" cy="582072"/>
            </a:xfrm>
            <a:prstGeom prst="chevron">
              <a:avLst/>
            </a:prstGeom>
            <a:sp3d prstMaterial="plastic">
              <a:bevelT w="120900" h="88900"/>
              <a:bevelB w="88900" h="31750" prst="angle"/>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8" name="Chevron 4"/>
            <p:cNvSpPr txBox="1"/>
            <p:nvPr/>
          </p:nvSpPr>
          <p:spPr>
            <a:xfrm>
              <a:off x="294697" y="519162"/>
              <a:ext cx="873109" cy="582072"/>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56007" tIns="18669" rIns="18669" bIns="18669" numCol="1" spcCol="1270" anchor="ctr" anchorCtr="0">
              <a:noAutofit/>
            </a:bodyPr>
            <a:lstStyle/>
            <a:p>
              <a:pPr lvl="0" algn="ctr" defTabSz="622300">
                <a:lnSpc>
                  <a:spcPct val="90000"/>
                </a:lnSpc>
                <a:spcBef>
                  <a:spcPct val="0"/>
                </a:spcBef>
                <a:spcAft>
                  <a:spcPct val="35000"/>
                </a:spcAft>
              </a:pPr>
              <a:r>
                <a:rPr lang="en-US" sz="1400" kern="1200" dirty="0" err="1" smtClean="0"/>
                <a:t>Git</a:t>
              </a:r>
              <a:endParaRPr lang="en-US" sz="1400" kern="1200" dirty="0"/>
            </a:p>
          </p:txBody>
        </p:sp>
      </p:grpSp>
      <p:sp>
        <p:nvSpPr>
          <p:cNvPr id="19" name="Right Arrow 18"/>
          <p:cNvSpPr/>
          <p:nvPr/>
        </p:nvSpPr>
        <p:spPr>
          <a:xfrm>
            <a:off x="2730137" y="5003074"/>
            <a:ext cx="1110343" cy="169817"/>
          </a:xfrm>
          <a:prstGeom prst="rightArrow">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Rectangle 19"/>
          <p:cNvSpPr/>
          <p:nvPr/>
        </p:nvSpPr>
        <p:spPr>
          <a:xfrm>
            <a:off x="3899263" y="4417768"/>
            <a:ext cx="4572384" cy="1815737"/>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dirty="0" smtClean="0">
                <a:solidFill>
                  <a:schemeClr val="tx1"/>
                </a:solidFill>
              </a:rPr>
              <a:t>	</a:t>
            </a:r>
            <a:r>
              <a:rPr lang="en-IN" sz="1200" b="1" u="sng" dirty="0" smtClean="0">
                <a:solidFill>
                  <a:schemeClr val="tx1"/>
                </a:solidFill>
              </a:rPr>
              <a:t>First Job in Pipeline</a:t>
            </a:r>
          </a:p>
          <a:p>
            <a:endParaRPr lang="en-IN" sz="1200" b="1" u="sng" dirty="0" smtClean="0">
              <a:solidFill>
                <a:schemeClr val="tx1"/>
              </a:solidFill>
            </a:endParaRPr>
          </a:p>
          <a:p>
            <a:pPr marL="228600" indent="-228600">
              <a:buAutoNum type="arabicPeriod"/>
            </a:pPr>
            <a:r>
              <a:rPr lang="en-IN" sz="1200" dirty="0" smtClean="0">
                <a:solidFill>
                  <a:schemeClr val="tx1"/>
                </a:solidFill>
              </a:rPr>
              <a:t>Linked to master branch</a:t>
            </a:r>
          </a:p>
          <a:p>
            <a:pPr marL="228600" indent="-228600">
              <a:buAutoNum type="arabicPeriod"/>
            </a:pPr>
            <a:r>
              <a:rPr lang="en-IN" sz="1200" dirty="0" smtClean="0">
                <a:solidFill>
                  <a:schemeClr val="tx1"/>
                </a:solidFill>
              </a:rPr>
              <a:t>Monitor </a:t>
            </a:r>
            <a:r>
              <a:rPr lang="en-IN" sz="1200" dirty="0" err="1" smtClean="0">
                <a:solidFill>
                  <a:schemeClr val="tx1"/>
                </a:solidFill>
              </a:rPr>
              <a:t>Bitbucket</a:t>
            </a:r>
            <a:r>
              <a:rPr lang="en-IN" sz="1200" dirty="0" smtClean="0">
                <a:solidFill>
                  <a:schemeClr val="tx1"/>
                </a:solidFill>
              </a:rPr>
              <a:t> for commit action (Poll SCM)</a:t>
            </a:r>
          </a:p>
          <a:p>
            <a:pPr marL="228600" indent="-228600">
              <a:buAutoNum type="arabicPeriod"/>
            </a:pPr>
            <a:r>
              <a:rPr lang="en-IN" sz="1200" dirty="0" smtClean="0">
                <a:solidFill>
                  <a:schemeClr val="tx1"/>
                </a:solidFill>
              </a:rPr>
              <a:t>Copy project(</a:t>
            </a:r>
            <a:r>
              <a:rPr lang="en-IN" sz="1200" dirty="0" err="1" smtClean="0">
                <a:solidFill>
                  <a:schemeClr val="tx1"/>
                </a:solidFill>
              </a:rPr>
              <a:t>Artifacts</a:t>
            </a:r>
            <a:r>
              <a:rPr lang="en-IN" sz="1200" dirty="0" smtClean="0">
                <a:solidFill>
                  <a:schemeClr val="tx1"/>
                </a:solidFill>
              </a:rPr>
              <a:t>) from master branch </a:t>
            </a:r>
            <a:r>
              <a:rPr lang="en-IN" sz="1200" dirty="0" err="1" smtClean="0">
                <a:solidFill>
                  <a:schemeClr val="tx1"/>
                </a:solidFill>
              </a:rPr>
              <a:t>Bitbucket</a:t>
            </a:r>
            <a:endParaRPr lang="en-IN" sz="1200" dirty="0" smtClean="0">
              <a:solidFill>
                <a:schemeClr val="tx1"/>
              </a:solidFill>
            </a:endParaRPr>
          </a:p>
          <a:p>
            <a:pPr marL="228600" indent="-228600">
              <a:buAutoNum type="arabicPeriod"/>
            </a:pPr>
            <a:r>
              <a:rPr lang="en-IN" sz="1200" dirty="0" smtClean="0">
                <a:solidFill>
                  <a:schemeClr val="tx1"/>
                </a:solidFill>
              </a:rPr>
              <a:t>Pass the </a:t>
            </a:r>
            <a:r>
              <a:rPr lang="en-IN" sz="1200" dirty="0" err="1">
                <a:solidFill>
                  <a:schemeClr val="tx1"/>
                </a:solidFill>
              </a:rPr>
              <a:t>A</a:t>
            </a:r>
            <a:r>
              <a:rPr lang="en-IN" sz="1200" dirty="0" err="1" smtClean="0">
                <a:solidFill>
                  <a:schemeClr val="tx1"/>
                </a:solidFill>
              </a:rPr>
              <a:t>rtifacts</a:t>
            </a:r>
            <a:r>
              <a:rPr lang="en-IN" sz="1200" dirty="0" smtClean="0">
                <a:solidFill>
                  <a:schemeClr val="tx1"/>
                </a:solidFill>
              </a:rPr>
              <a:t> to next Job.</a:t>
            </a:r>
          </a:p>
          <a:p>
            <a:pPr marL="228600" indent="-228600">
              <a:buAutoNum type="arabicPeriod"/>
            </a:pPr>
            <a:endParaRPr lang="en-IN" sz="1200" dirty="0">
              <a:solidFill>
                <a:schemeClr val="tx1"/>
              </a:solidFill>
            </a:endParaRPr>
          </a:p>
        </p:txBody>
      </p:sp>
    </p:spTree>
    <p:extLst>
      <p:ext uri="{BB962C8B-B14F-4D97-AF65-F5344CB8AC3E}">
        <p14:creationId xmlns:p14="http://schemas.microsoft.com/office/powerpoint/2010/main" val="902844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117567" y="2991394"/>
            <a:ext cx="10136777" cy="1175657"/>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14" name="Diagram 13"/>
          <p:cNvGraphicFramePr/>
          <p:nvPr>
            <p:extLst>
              <p:ext uri="{D42A27DB-BD31-4B8C-83A1-F6EECF244321}">
                <p14:modId xmlns:p14="http://schemas.microsoft.com/office/powerpoint/2010/main" val="827167911"/>
              </p:ext>
            </p:extLst>
          </p:nvPr>
        </p:nvGraphicFramePr>
        <p:xfrm>
          <a:off x="117567" y="2770535"/>
          <a:ext cx="10136777" cy="19451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itle 1"/>
          <p:cNvSpPr>
            <a:spLocks noGrp="1"/>
          </p:cNvSpPr>
          <p:nvPr>
            <p:ph type="title"/>
          </p:nvPr>
        </p:nvSpPr>
        <p:spPr/>
        <p:txBody>
          <a:bodyPr/>
          <a:lstStyle/>
          <a:p>
            <a:r>
              <a:rPr lang="en-IN" dirty="0" smtClean="0"/>
              <a:t>DevOps Pipeline View</a:t>
            </a:r>
            <a:endParaRPr lang="en-IN" dirty="0"/>
          </a:p>
        </p:txBody>
      </p:sp>
      <p:sp>
        <p:nvSpPr>
          <p:cNvPr id="3" name="Content Placeholder 2"/>
          <p:cNvSpPr>
            <a:spLocks noGrp="1"/>
          </p:cNvSpPr>
          <p:nvPr>
            <p:ph idx="1"/>
          </p:nvPr>
        </p:nvSpPr>
        <p:spPr>
          <a:xfrm>
            <a:off x="117567" y="2160589"/>
            <a:ext cx="10515600" cy="4266337"/>
          </a:xfrm>
        </p:spPr>
        <p:txBody>
          <a:bodyPr/>
          <a:lstStyle/>
          <a:p>
            <a:r>
              <a:rPr lang="en-IN" dirty="0" smtClean="0"/>
              <a:t>DevOps Pipeline View for CICD</a:t>
            </a:r>
          </a:p>
        </p:txBody>
      </p:sp>
      <p:grpSp>
        <p:nvGrpSpPr>
          <p:cNvPr id="16" name="Group 15"/>
          <p:cNvGrpSpPr/>
          <p:nvPr/>
        </p:nvGrpSpPr>
        <p:grpSpPr>
          <a:xfrm>
            <a:off x="1070729" y="4796454"/>
            <a:ext cx="1455181" cy="582072"/>
            <a:chOff x="3661" y="519162"/>
            <a:chExt cx="1455181" cy="582072"/>
          </a:xfrm>
          <a:scene3d>
            <a:camera prst="orthographicFront"/>
            <a:lightRig rig="flat" dir="t"/>
          </a:scene3d>
        </p:grpSpPr>
        <p:sp>
          <p:nvSpPr>
            <p:cNvPr id="17" name="Chevron 16"/>
            <p:cNvSpPr/>
            <p:nvPr/>
          </p:nvSpPr>
          <p:spPr>
            <a:xfrm>
              <a:off x="3661" y="519162"/>
              <a:ext cx="1455181" cy="582072"/>
            </a:xfrm>
            <a:prstGeom prst="chevron">
              <a:avLst/>
            </a:prstGeom>
            <a:sp3d prstMaterial="plastic">
              <a:bevelT w="120900" h="88900"/>
              <a:bevelB w="88900" h="31750" prst="angle"/>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8" name="Chevron 4"/>
            <p:cNvSpPr txBox="1"/>
            <p:nvPr/>
          </p:nvSpPr>
          <p:spPr>
            <a:xfrm>
              <a:off x="294697" y="519162"/>
              <a:ext cx="873109" cy="582072"/>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56007" tIns="18669" rIns="18669" bIns="18669" numCol="1" spcCol="1270" anchor="ctr" anchorCtr="0">
              <a:noAutofit/>
            </a:bodyPr>
            <a:lstStyle/>
            <a:p>
              <a:pPr lvl="0" algn="ctr" defTabSz="622300">
                <a:lnSpc>
                  <a:spcPct val="90000"/>
                </a:lnSpc>
                <a:spcBef>
                  <a:spcPct val="0"/>
                </a:spcBef>
                <a:spcAft>
                  <a:spcPct val="35000"/>
                </a:spcAft>
              </a:pPr>
              <a:r>
                <a:rPr lang="en-US" sz="1400" kern="1200" dirty="0" smtClean="0"/>
                <a:t>Compile</a:t>
              </a:r>
              <a:endParaRPr lang="en-US" sz="1400" kern="1200" dirty="0"/>
            </a:p>
          </p:txBody>
        </p:sp>
      </p:grpSp>
      <p:sp>
        <p:nvSpPr>
          <p:cNvPr id="19" name="Right Arrow 18"/>
          <p:cNvSpPr/>
          <p:nvPr/>
        </p:nvSpPr>
        <p:spPr>
          <a:xfrm>
            <a:off x="2730137" y="5003074"/>
            <a:ext cx="1110343" cy="169817"/>
          </a:xfrm>
          <a:prstGeom prst="rightArrow">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Rectangle 19"/>
          <p:cNvSpPr/>
          <p:nvPr/>
        </p:nvSpPr>
        <p:spPr>
          <a:xfrm>
            <a:off x="3899263" y="4417768"/>
            <a:ext cx="3886583" cy="1815737"/>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dirty="0" smtClean="0">
                <a:solidFill>
                  <a:schemeClr val="tx1"/>
                </a:solidFill>
              </a:rPr>
              <a:t>	</a:t>
            </a:r>
            <a:r>
              <a:rPr lang="en-IN" sz="1200" b="1" u="sng" dirty="0" smtClean="0">
                <a:solidFill>
                  <a:schemeClr val="tx1"/>
                </a:solidFill>
              </a:rPr>
              <a:t>Second Job in Pipeline</a:t>
            </a:r>
          </a:p>
          <a:p>
            <a:endParaRPr lang="en-IN" sz="1200" b="1" u="sng" dirty="0" smtClean="0">
              <a:solidFill>
                <a:schemeClr val="tx1"/>
              </a:solidFill>
            </a:endParaRPr>
          </a:p>
          <a:p>
            <a:pPr marL="228600" indent="-228600">
              <a:buAutoNum type="arabicPeriod"/>
            </a:pPr>
            <a:r>
              <a:rPr lang="en-IN" sz="1200" dirty="0" smtClean="0">
                <a:solidFill>
                  <a:schemeClr val="tx1"/>
                </a:solidFill>
              </a:rPr>
              <a:t>Get </a:t>
            </a:r>
            <a:r>
              <a:rPr lang="en-IN" sz="1200" dirty="0" err="1" smtClean="0">
                <a:solidFill>
                  <a:schemeClr val="tx1"/>
                </a:solidFill>
              </a:rPr>
              <a:t>Artifacts</a:t>
            </a:r>
            <a:r>
              <a:rPr lang="en-IN" sz="1200" dirty="0" smtClean="0">
                <a:solidFill>
                  <a:schemeClr val="tx1"/>
                </a:solidFill>
              </a:rPr>
              <a:t> from Git Job</a:t>
            </a:r>
          </a:p>
          <a:p>
            <a:pPr marL="228600" indent="-228600">
              <a:buAutoNum type="arabicPeriod"/>
            </a:pPr>
            <a:r>
              <a:rPr lang="en-IN" sz="1200" dirty="0" smtClean="0">
                <a:solidFill>
                  <a:schemeClr val="tx1"/>
                </a:solidFill>
              </a:rPr>
              <a:t>Delete Workspace before compile.</a:t>
            </a:r>
          </a:p>
          <a:p>
            <a:pPr marL="228600" indent="-228600">
              <a:buAutoNum type="arabicPeriod"/>
            </a:pPr>
            <a:r>
              <a:rPr lang="en-IN" sz="1200" dirty="0" smtClean="0">
                <a:solidFill>
                  <a:schemeClr val="tx1"/>
                </a:solidFill>
              </a:rPr>
              <a:t>Compile the project with goal as clean</a:t>
            </a:r>
          </a:p>
          <a:p>
            <a:pPr marL="228600" indent="-228600">
              <a:buAutoNum type="arabicPeriod"/>
            </a:pPr>
            <a:r>
              <a:rPr lang="en-IN" sz="1200" dirty="0" smtClean="0">
                <a:solidFill>
                  <a:schemeClr val="tx1"/>
                </a:solidFill>
              </a:rPr>
              <a:t>Pass the </a:t>
            </a:r>
            <a:r>
              <a:rPr lang="en-IN" sz="1200" dirty="0" err="1">
                <a:solidFill>
                  <a:schemeClr val="tx1"/>
                </a:solidFill>
              </a:rPr>
              <a:t>A</a:t>
            </a:r>
            <a:r>
              <a:rPr lang="en-IN" sz="1200" dirty="0" err="1" smtClean="0">
                <a:solidFill>
                  <a:schemeClr val="tx1"/>
                </a:solidFill>
              </a:rPr>
              <a:t>rtifacts</a:t>
            </a:r>
            <a:r>
              <a:rPr lang="en-IN" sz="1200" dirty="0" smtClean="0">
                <a:solidFill>
                  <a:schemeClr val="tx1"/>
                </a:solidFill>
              </a:rPr>
              <a:t> to next Job.</a:t>
            </a:r>
          </a:p>
          <a:p>
            <a:pPr marL="228600" indent="-228600">
              <a:buAutoNum type="arabicPeriod"/>
            </a:pPr>
            <a:endParaRPr lang="en-IN" sz="1200" dirty="0">
              <a:solidFill>
                <a:schemeClr val="tx1"/>
              </a:solidFill>
            </a:endParaRPr>
          </a:p>
        </p:txBody>
      </p:sp>
    </p:spTree>
    <p:extLst>
      <p:ext uri="{BB962C8B-B14F-4D97-AF65-F5344CB8AC3E}">
        <p14:creationId xmlns:p14="http://schemas.microsoft.com/office/powerpoint/2010/main" val="1730932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117567" y="2991394"/>
            <a:ext cx="10136777" cy="1175657"/>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14" name="Diagram 13"/>
          <p:cNvGraphicFramePr/>
          <p:nvPr>
            <p:extLst>
              <p:ext uri="{D42A27DB-BD31-4B8C-83A1-F6EECF244321}">
                <p14:modId xmlns:p14="http://schemas.microsoft.com/office/powerpoint/2010/main" val="3393330374"/>
              </p:ext>
            </p:extLst>
          </p:nvPr>
        </p:nvGraphicFramePr>
        <p:xfrm>
          <a:off x="117567" y="2770535"/>
          <a:ext cx="10136777" cy="19451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itle 1"/>
          <p:cNvSpPr>
            <a:spLocks noGrp="1"/>
          </p:cNvSpPr>
          <p:nvPr>
            <p:ph type="title"/>
          </p:nvPr>
        </p:nvSpPr>
        <p:spPr/>
        <p:txBody>
          <a:bodyPr/>
          <a:lstStyle/>
          <a:p>
            <a:r>
              <a:rPr lang="en-IN" dirty="0" smtClean="0"/>
              <a:t>DevOps Pipeline View</a:t>
            </a:r>
            <a:endParaRPr lang="en-IN" dirty="0"/>
          </a:p>
        </p:txBody>
      </p:sp>
      <p:sp>
        <p:nvSpPr>
          <p:cNvPr id="3" name="Content Placeholder 2"/>
          <p:cNvSpPr>
            <a:spLocks noGrp="1"/>
          </p:cNvSpPr>
          <p:nvPr>
            <p:ph idx="1"/>
          </p:nvPr>
        </p:nvSpPr>
        <p:spPr>
          <a:xfrm>
            <a:off x="117567" y="2160589"/>
            <a:ext cx="10515600" cy="4266337"/>
          </a:xfrm>
        </p:spPr>
        <p:txBody>
          <a:bodyPr/>
          <a:lstStyle/>
          <a:p>
            <a:r>
              <a:rPr lang="en-IN" dirty="0" smtClean="0"/>
              <a:t>DevOps Pipeline View for CICD</a:t>
            </a:r>
          </a:p>
        </p:txBody>
      </p:sp>
      <p:grpSp>
        <p:nvGrpSpPr>
          <p:cNvPr id="16" name="Group 15"/>
          <p:cNvGrpSpPr/>
          <p:nvPr/>
        </p:nvGrpSpPr>
        <p:grpSpPr>
          <a:xfrm>
            <a:off x="1070729" y="4796454"/>
            <a:ext cx="1455181" cy="582072"/>
            <a:chOff x="3661" y="519162"/>
            <a:chExt cx="1455181" cy="582072"/>
          </a:xfrm>
          <a:scene3d>
            <a:camera prst="orthographicFront"/>
            <a:lightRig rig="flat" dir="t"/>
          </a:scene3d>
        </p:grpSpPr>
        <p:sp>
          <p:nvSpPr>
            <p:cNvPr id="17" name="Chevron 16"/>
            <p:cNvSpPr/>
            <p:nvPr/>
          </p:nvSpPr>
          <p:spPr>
            <a:xfrm>
              <a:off x="3661" y="519162"/>
              <a:ext cx="1455181" cy="582072"/>
            </a:xfrm>
            <a:prstGeom prst="chevron">
              <a:avLst/>
            </a:prstGeom>
            <a:sp3d prstMaterial="plastic">
              <a:bevelT w="120900" h="88900"/>
              <a:bevelB w="88900" h="31750" prst="angle"/>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8" name="Chevron 4"/>
            <p:cNvSpPr txBox="1"/>
            <p:nvPr/>
          </p:nvSpPr>
          <p:spPr>
            <a:xfrm>
              <a:off x="294697" y="519162"/>
              <a:ext cx="873109" cy="582072"/>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56007" tIns="18669" rIns="18669" bIns="18669" numCol="1" spcCol="1270" anchor="ctr" anchorCtr="0">
              <a:noAutofit/>
            </a:bodyPr>
            <a:lstStyle/>
            <a:p>
              <a:pPr lvl="0" algn="ctr" defTabSz="622300">
                <a:lnSpc>
                  <a:spcPct val="90000"/>
                </a:lnSpc>
                <a:spcBef>
                  <a:spcPct val="0"/>
                </a:spcBef>
                <a:spcAft>
                  <a:spcPct val="35000"/>
                </a:spcAft>
              </a:pPr>
              <a:r>
                <a:rPr lang="en-US" sz="1400" kern="1200" dirty="0" smtClean="0"/>
                <a:t>Static Analysis</a:t>
              </a:r>
              <a:endParaRPr lang="en-US" sz="1400" kern="1200" dirty="0"/>
            </a:p>
          </p:txBody>
        </p:sp>
      </p:grpSp>
      <p:sp>
        <p:nvSpPr>
          <p:cNvPr id="19" name="Right Arrow 18"/>
          <p:cNvSpPr/>
          <p:nvPr/>
        </p:nvSpPr>
        <p:spPr>
          <a:xfrm>
            <a:off x="2730137" y="5003074"/>
            <a:ext cx="1110343" cy="169817"/>
          </a:xfrm>
          <a:prstGeom prst="rightArrow">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Rectangle 19"/>
          <p:cNvSpPr/>
          <p:nvPr/>
        </p:nvSpPr>
        <p:spPr>
          <a:xfrm>
            <a:off x="3899264" y="4417768"/>
            <a:ext cx="3873136" cy="1815737"/>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smtClean="0">
                <a:solidFill>
                  <a:schemeClr val="tx1"/>
                </a:solidFill>
              </a:rPr>
              <a:t>	</a:t>
            </a:r>
            <a:r>
              <a:rPr lang="en-IN" sz="1200" b="1" u="sng" dirty="0" smtClean="0">
                <a:solidFill>
                  <a:schemeClr val="tx1"/>
                </a:solidFill>
              </a:rPr>
              <a:t>3rd Job in Pipeline</a:t>
            </a:r>
          </a:p>
          <a:p>
            <a:endParaRPr lang="en-IN" sz="1200" dirty="0" smtClean="0">
              <a:solidFill>
                <a:schemeClr val="tx1"/>
              </a:solidFill>
            </a:endParaRPr>
          </a:p>
          <a:p>
            <a:pPr marL="228600" indent="-228600">
              <a:buAutoNum type="arabicPeriod"/>
            </a:pPr>
            <a:r>
              <a:rPr lang="en-IN" sz="1200" dirty="0" smtClean="0">
                <a:solidFill>
                  <a:schemeClr val="tx1"/>
                </a:solidFill>
              </a:rPr>
              <a:t>Get </a:t>
            </a:r>
            <a:r>
              <a:rPr lang="en-IN" sz="1200" dirty="0" err="1" smtClean="0">
                <a:solidFill>
                  <a:schemeClr val="tx1"/>
                </a:solidFill>
              </a:rPr>
              <a:t>Artifacts</a:t>
            </a:r>
            <a:r>
              <a:rPr lang="en-IN" sz="1200" dirty="0" smtClean="0">
                <a:solidFill>
                  <a:schemeClr val="tx1"/>
                </a:solidFill>
              </a:rPr>
              <a:t> from Compile Job</a:t>
            </a:r>
          </a:p>
          <a:p>
            <a:pPr marL="228600" indent="-228600">
              <a:buAutoNum type="arabicPeriod"/>
            </a:pPr>
            <a:r>
              <a:rPr lang="en-IN" sz="1200" dirty="0" smtClean="0">
                <a:solidFill>
                  <a:schemeClr val="tx1"/>
                </a:solidFill>
              </a:rPr>
              <a:t>Delete Workspace before compile.</a:t>
            </a:r>
          </a:p>
          <a:p>
            <a:pPr marL="228600" indent="-228600">
              <a:buAutoNum type="arabicPeriod"/>
            </a:pPr>
            <a:r>
              <a:rPr lang="en-IN" sz="1200" dirty="0" smtClean="0">
                <a:solidFill>
                  <a:schemeClr val="tx1"/>
                </a:solidFill>
              </a:rPr>
              <a:t>Build the project with goal as </a:t>
            </a:r>
            <a:r>
              <a:rPr lang="en-IN" sz="1200" dirty="0" err="1" smtClean="0">
                <a:solidFill>
                  <a:schemeClr val="tx1"/>
                </a:solidFill>
              </a:rPr>
              <a:t>sonar:sonar</a:t>
            </a:r>
            <a:endParaRPr lang="en-IN" sz="1200" dirty="0" smtClean="0">
              <a:solidFill>
                <a:schemeClr val="tx1"/>
              </a:solidFill>
            </a:endParaRPr>
          </a:p>
          <a:p>
            <a:pPr marL="228600" indent="-228600">
              <a:buAutoNum type="arabicPeriod"/>
            </a:pPr>
            <a:r>
              <a:rPr lang="en-IN" sz="1200" dirty="0" smtClean="0">
                <a:solidFill>
                  <a:schemeClr val="tx1"/>
                </a:solidFill>
              </a:rPr>
              <a:t>Pass the </a:t>
            </a:r>
            <a:r>
              <a:rPr lang="en-IN" sz="1200" dirty="0" err="1">
                <a:solidFill>
                  <a:schemeClr val="tx1"/>
                </a:solidFill>
              </a:rPr>
              <a:t>A</a:t>
            </a:r>
            <a:r>
              <a:rPr lang="en-IN" sz="1200" dirty="0" err="1" smtClean="0">
                <a:solidFill>
                  <a:schemeClr val="tx1"/>
                </a:solidFill>
              </a:rPr>
              <a:t>rtifacts</a:t>
            </a:r>
            <a:r>
              <a:rPr lang="en-IN" sz="1200" dirty="0" smtClean="0">
                <a:solidFill>
                  <a:schemeClr val="tx1"/>
                </a:solidFill>
              </a:rPr>
              <a:t> to next Job.</a:t>
            </a:r>
          </a:p>
          <a:p>
            <a:pPr marL="228600" indent="-228600">
              <a:buAutoNum type="arabicPeriod"/>
            </a:pPr>
            <a:endParaRPr lang="en-IN" sz="1200" dirty="0">
              <a:solidFill>
                <a:schemeClr val="tx1"/>
              </a:solidFill>
            </a:endParaRPr>
          </a:p>
        </p:txBody>
      </p:sp>
    </p:spTree>
    <p:extLst>
      <p:ext uri="{BB962C8B-B14F-4D97-AF65-F5344CB8AC3E}">
        <p14:creationId xmlns:p14="http://schemas.microsoft.com/office/powerpoint/2010/main" val="3155855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Jenkins and </a:t>
            </a:r>
            <a:r>
              <a:rPr lang="en-IN" dirty="0" err="1" smtClean="0"/>
              <a:t>Devops</a:t>
            </a:r>
            <a:endParaRPr lang="en-IN" dirty="0"/>
          </a:p>
        </p:txBody>
      </p:sp>
      <p:sp>
        <p:nvSpPr>
          <p:cNvPr id="3" name="Content Placeholder 2"/>
          <p:cNvSpPr>
            <a:spLocks noGrp="1"/>
          </p:cNvSpPr>
          <p:nvPr>
            <p:ph idx="1"/>
          </p:nvPr>
        </p:nvSpPr>
        <p:spPr/>
        <p:txBody>
          <a:bodyPr>
            <a:normAutofit/>
          </a:bodyPr>
          <a:lstStyle/>
          <a:p>
            <a:r>
              <a:rPr lang="en-US" sz="1600" dirty="0"/>
              <a:t>Jenkins, originally called Hudson, is an open source Continuous Integration tool written in </a:t>
            </a:r>
            <a:r>
              <a:rPr lang="en-US" sz="1600" dirty="0" smtClean="0"/>
              <a:t>Java</a:t>
            </a:r>
          </a:p>
          <a:p>
            <a:r>
              <a:rPr lang="en-US" sz="1600" dirty="0"/>
              <a:t>Firstly, Jenkins is easy to use. The user interface is simple, intuitive, and visually appealing, and Jenkins as a whole has a very low learning curve</a:t>
            </a:r>
            <a:r>
              <a:rPr lang="en-US" sz="1600" dirty="0" smtClean="0"/>
              <a:t>.</a:t>
            </a:r>
          </a:p>
          <a:p>
            <a:r>
              <a:rPr lang="en-US" sz="1600" dirty="0"/>
              <a:t>Hundreds of open source plugins are </a:t>
            </a:r>
            <a:r>
              <a:rPr lang="en-US" sz="1600" dirty="0" smtClean="0"/>
              <a:t>available. </a:t>
            </a:r>
            <a:r>
              <a:rPr lang="en-US" sz="1600" dirty="0"/>
              <a:t>These plugins cover everything from version control systems, build tools, code quality metrics, build </a:t>
            </a:r>
            <a:r>
              <a:rPr lang="en-US" sz="1600" dirty="0" smtClean="0"/>
              <a:t>notifies, </a:t>
            </a:r>
            <a:r>
              <a:rPr lang="en-US" sz="1600" dirty="0"/>
              <a:t>integration with external systems, UI customization, games, and much more. And installing them is quick and easy.</a:t>
            </a:r>
            <a:endParaRPr lang="en-IN" sz="1400" dirty="0"/>
          </a:p>
        </p:txBody>
      </p:sp>
    </p:spTree>
    <p:extLst>
      <p:ext uri="{BB962C8B-B14F-4D97-AF65-F5344CB8AC3E}">
        <p14:creationId xmlns:p14="http://schemas.microsoft.com/office/powerpoint/2010/main" val="22355443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DevOps as “Dev</a:t>
            </a:r>
            <a:r>
              <a:rPr lang="en-IN" dirty="0"/>
              <a:t>” and “Ops</a:t>
            </a:r>
            <a:r>
              <a:rPr lang="en-IN" dirty="0" smtClean="0"/>
              <a:t>.”</a:t>
            </a:r>
            <a:endParaRPr lang="en-IN" sz="1600" dirty="0">
              <a:solidFill>
                <a:schemeClr val="tx1"/>
              </a:solidFill>
            </a:endParaRPr>
          </a:p>
        </p:txBody>
      </p:sp>
      <p:sp>
        <p:nvSpPr>
          <p:cNvPr id="3" name="Content Placeholder 2"/>
          <p:cNvSpPr>
            <a:spLocks noGrp="1"/>
          </p:cNvSpPr>
          <p:nvPr>
            <p:ph idx="1"/>
          </p:nvPr>
        </p:nvSpPr>
        <p:spPr/>
        <p:txBody>
          <a:bodyPr>
            <a:normAutofit/>
          </a:bodyPr>
          <a:lstStyle/>
          <a:p>
            <a:r>
              <a:rPr lang="en-US" sz="1600" dirty="0"/>
              <a:t>DevOps is a cultural shift that is responsible for improving collaboration among the </a:t>
            </a:r>
            <a:r>
              <a:rPr lang="en-US" sz="1600" dirty="0" smtClean="0"/>
              <a:t>development </a:t>
            </a:r>
            <a:r>
              <a:rPr lang="en-US" sz="1600" dirty="0"/>
              <a:t>and operations teams</a:t>
            </a:r>
            <a:r>
              <a:rPr lang="en-US" sz="1600" dirty="0" smtClean="0"/>
              <a:t>.</a:t>
            </a:r>
          </a:p>
          <a:p>
            <a:r>
              <a:rPr lang="en-US" sz="1600" dirty="0"/>
              <a:t>Development and IT operations synchronize with each other to speed up the application software development process.</a:t>
            </a:r>
            <a:endParaRPr lang="en-US" sz="1600" dirty="0"/>
          </a:p>
          <a:p>
            <a:endParaRPr lang="en-IN" sz="1600" dirty="0"/>
          </a:p>
        </p:txBody>
      </p:sp>
    </p:spTree>
    <p:extLst>
      <p:ext uri="{BB962C8B-B14F-4D97-AF65-F5344CB8AC3E}">
        <p14:creationId xmlns:p14="http://schemas.microsoft.com/office/powerpoint/2010/main" val="27852960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Involved in the DevOps Lifecycle</a:t>
            </a:r>
            <a:br>
              <a:rPr lang="en-US" dirty="0"/>
            </a:br>
            <a:endParaRPr lang="en-IN" dirty="0"/>
          </a:p>
        </p:txBody>
      </p:sp>
      <p:sp>
        <p:nvSpPr>
          <p:cNvPr id="3" name="Content Placeholder 2"/>
          <p:cNvSpPr>
            <a:spLocks noGrp="1"/>
          </p:cNvSpPr>
          <p:nvPr>
            <p:ph idx="1"/>
          </p:nvPr>
        </p:nvSpPr>
        <p:spPr/>
        <p:txBody>
          <a:bodyPr>
            <a:normAutofit lnSpcReduction="10000"/>
          </a:bodyPr>
          <a:lstStyle/>
          <a:p>
            <a:r>
              <a:rPr lang="en-IN" dirty="0"/>
              <a:t>Continuous </a:t>
            </a:r>
            <a:r>
              <a:rPr lang="en-IN" dirty="0" smtClean="0"/>
              <a:t>Development</a:t>
            </a:r>
          </a:p>
          <a:p>
            <a:pPr marL="400050" lvl="1" indent="0">
              <a:buNone/>
            </a:pPr>
            <a:r>
              <a:rPr lang="en-US" sz="1400" dirty="0"/>
              <a:t>The development stage implies its literal meaning in the fact that software development happens in this phase. The whole development process involves the creation of small development cycles for the complete project. As a result, developers can find better opportunities for faster application development.</a:t>
            </a:r>
            <a:endParaRPr lang="en-IN" sz="1400" dirty="0"/>
          </a:p>
          <a:p>
            <a:r>
              <a:rPr lang="en-IN" dirty="0"/>
              <a:t>Continuous </a:t>
            </a:r>
            <a:r>
              <a:rPr lang="en-IN" dirty="0" smtClean="0"/>
              <a:t>Integration</a:t>
            </a:r>
          </a:p>
          <a:p>
            <a:pPr marL="400050" lvl="2" indent="0">
              <a:buNone/>
            </a:pPr>
            <a:r>
              <a:rPr lang="en-US" dirty="0"/>
              <a:t>The process of continuous integration follows immediately after the development stage. The different activities in this stage include planning for tests in the next phase. Most important of all, continuous integration involves understanding code for producing the desired results. The advantage of continuous development in DevOps is due to the facility of continuous integration and testing</a:t>
            </a:r>
            <a:r>
              <a:rPr lang="en-US" dirty="0" smtClean="0"/>
              <a:t>.</a:t>
            </a:r>
            <a:endParaRPr lang="en-IN" sz="1600" dirty="0" smtClean="0"/>
          </a:p>
          <a:p>
            <a:pPr marL="342900" lvl="1" indent="-342900"/>
            <a:r>
              <a:rPr lang="en-IN" sz="1800" dirty="0"/>
              <a:t>Continuous</a:t>
            </a:r>
            <a:r>
              <a:rPr lang="en-IN" dirty="0"/>
              <a:t> </a:t>
            </a:r>
            <a:r>
              <a:rPr lang="en-IN" sz="1800" dirty="0" smtClean="0"/>
              <a:t>Testing</a:t>
            </a:r>
          </a:p>
          <a:p>
            <a:pPr marL="400050" lvl="2" indent="0">
              <a:buNone/>
            </a:pPr>
            <a:r>
              <a:rPr lang="en-US" dirty="0"/>
              <a:t>The next important step in any DevOps introduction on lifecycle refers to testing. The quality assurance teams utilize tools such as Selenium for identifying and resolving bugs in new code.</a:t>
            </a:r>
            <a:endParaRPr lang="en-US" sz="1600" dirty="0"/>
          </a:p>
          <a:p>
            <a:pPr marL="400050" lvl="1" indent="0">
              <a:buNone/>
            </a:pPr>
            <a:endParaRPr lang="en-IN" sz="1400" dirty="0"/>
          </a:p>
          <a:p>
            <a:endParaRPr lang="en-IN" dirty="0"/>
          </a:p>
        </p:txBody>
      </p:sp>
    </p:spTree>
    <p:extLst>
      <p:ext uri="{BB962C8B-B14F-4D97-AF65-F5344CB8AC3E}">
        <p14:creationId xmlns:p14="http://schemas.microsoft.com/office/powerpoint/2010/main" val="12737238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DevOps Process</a:t>
            </a:r>
            <a:endParaRPr lang="en-IN" dirty="0"/>
          </a:p>
        </p:txBody>
      </p:sp>
      <p:pic>
        <p:nvPicPr>
          <p:cNvPr id="1026" name="Picture 2" descr="DevOps Lifecycl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58538" y="2160588"/>
            <a:ext cx="6897188" cy="3881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755907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61</TotalTime>
  <Words>280</Words>
  <Application>Microsoft Office PowerPoint</Application>
  <PresentationFormat>Widescreen</PresentationFormat>
  <Paragraphs>68</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Trebuchet MS</vt:lpstr>
      <vt:lpstr>Wingdings 3</vt:lpstr>
      <vt:lpstr>Facet</vt:lpstr>
      <vt:lpstr>DevOps Session For BT Panorama</vt:lpstr>
      <vt:lpstr>DevOps Pipeline View</vt:lpstr>
      <vt:lpstr>DevOps Pipeline View</vt:lpstr>
      <vt:lpstr>DevOps Pipeline View</vt:lpstr>
      <vt:lpstr>Jenkins and Devops</vt:lpstr>
      <vt:lpstr>DevOps as “Dev” and “Ops.”</vt:lpstr>
      <vt:lpstr>Steps Involved in the DevOps Lifecycle </vt:lpstr>
      <vt:lpstr>DevOps Process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DevOps Session For BT Panorama</dc:title>
  <dc:creator>SONAVI</dc:creator>
  <cp:lastModifiedBy>SONAVI</cp:lastModifiedBy>
  <cp:revision>13</cp:revision>
  <dcterms:created xsi:type="dcterms:W3CDTF">2020-04-21T12:31:35Z</dcterms:created>
  <dcterms:modified xsi:type="dcterms:W3CDTF">2020-04-29T06:14:46Z</dcterms:modified>
</cp:coreProperties>
</file>