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3199-3B67-41F7-9A7D-429D8A1F8DE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4A44-4B70-4E6C-9439-31B2DC85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97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3199-3B67-41F7-9A7D-429D8A1F8DE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4A44-4B70-4E6C-9439-31B2DC85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16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3199-3B67-41F7-9A7D-429D8A1F8DE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4A44-4B70-4E6C-9439-31B2DC85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23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3199-3B67-41F7-9A7D-429D8A1F8DE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4A44-4B70-4E6C-9439-31B2DC85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4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3199-3B67-41F7-9A7D-429D8A1F8DE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4A44-4B70-4E6C-9439-31B2DC85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8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3199-3B67-41F7-9A7D-429D8A1F8DE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4A44-4B70-4E6C-9439-31B2DC85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42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3199-3B67-41F7-9A7D-429D8A1F8DE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4A44-4B70-4E6C-9439-31B2DC85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9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3199-3B67-41F7-9A7D-429D8A1F8DE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4A44-4B70-4E6C-9439-31B2DC85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2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3199-3B67-41F7-9A7D-429D8A1F8DE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4A44-4B70-4E6C-9439-31B2DC85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16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3199-3B67-41F7-9A7D-429D8A1F8DE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4A44-4B70-4E6C-9439-31B2DC85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93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3199-3B67-41F7-9A7D-429D8A1F8DE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4A44-4B70-4E6C-9439-31B2DC85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90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E3199-3B67-41F7-9A7D-429D8A1F8DE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74A44-4B70-4E6C-9439-31B2DC85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8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ktutorialshub.com/angular/angular-directives/" TargetMode="External"/><Relationship Id="rId2" Type="http://schemas.openxmlformats.org/officeDocument/2006/relationships/hyperlink" Target="https://www.tektutorialshub.com/angular/angular-compon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ktutorialshub.com/angular/angular-services/" TargetMode="External"/><Relationship Id="rId4" Type="http://schemas.openxmlformats.org/officeDocument/2006/relationships/hyperlink" Target="https://www.tektutorialshub.com/angular/angular-pip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309"/>
          </a:xfrm>
        </p:spPr>
        <p:txBody>
          <a:bodyPr/>
          <a:lstStyle/>
          <a:p>
            <a:r>
              <a:rPr lang="en-IN" dirty="0" smtClean="0"/>
              <a:t>Angular Fundamentals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Building block of Angular Apps</a:t>
            </a:r>
          </a:p>
          <a:p>
            <a:r>
              <a:rPr lang="en-IN" dirty="0" smtClean="0"/>
              <a:t>Components</a:t>
            </a:r>
          </a:p>
          <a:p>
            <a:r>
              <a:rPr lang="en-IN" dirty="0" smtClean="0"/>
              <a:t>Modules</a:t>
            </a:r>
          </a:p>
          <a:p>
            <a:r>
              <a:rPr lang="en-IN" dirty="0" smtClean="0"/>
              <a:t>Directives</a:t>
            </a:r>
          </a:p>
          <a:p>
            <a:r>
              <a:rPr lang="en-IN" dirty="0" smtClean="0"/>
              <a:t>Services</a:t>
            </a:r>
          </a:p>
          <a:p>
            <a:r>
              <a:rPr lang="en-IN" dirty="0" smtClean="0"/>
              <a:t>Dependency injection 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82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1035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Building block of Angular Apps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350305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In Angular app we can have one or more components (in large app we can have  ten or hundreds of components).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Module is a container for a group of related components. Every angular app will have </a:t>
            </a:r>
            <a:r>
              <a:rPr lang="en-IN" sz="2000" dirty="0" err="1" smtClean="0"/>
              <a:t>atleast</a:t>
            </a:r>
            <a:r>
              <a:rPr lang="en-IN" sz="2000" dirty="0" smtClean="0"/>
              <a:t> one module. (if the application is large then we can break that module into smaller and more maintainable modules).</a:t>
            </a:r>
          </a:p>
        </p:txBody>
      </p:sp>
    </p:spTree>
    <p:extLst>
      <p:ext uri="{BB962C8B-B14F-4D97-AF65-F5344CB8AC3E}">
        <p14:creationId xmlns:p14="http://schemas.microsoft.com/office/powerpoint/2010/main" val="200735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97" y="258933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837128"/>
            <a:ext cx="10864403" cy="6020872"/>
          </a:xfrm>
        </p:spPr>
        <p:txBody>
          <a:bodyPr>
            <a:normAutofit/>
          </a:bodyPr>
          <a:lstStyle/>
          <a:p>
            <a:r>
              <a:rPr lang="en-IN" sz="1800" dirty="0" smtClean="0"/>
              <a:t>What is components ? </a:t>
            </a:r>
          </a:p>
          <a:p>
            <a:pPr lvl="1"/>
            <a:r>
              <a:rPr lang="en-IN" sz="1800" dirty="0" smtClean="0"/>
              <a:t>A component encapsulates  the data, the html </a:t>
            </a:r>
            <a:r>
              <a:rPr lang="en-IN" sz="1800" dirty="0" err="1" smtClean="0"/>
              <a:t>markup</a:t>
            </a:r>
            <a:r>
              <a:rPr lang="en-IN" sz="1800" dirty="0" smtClean="0"/>
              <a:t> and the logic for a view, which is area of the </a:t>
            </a:r>
            <a:r>
              <a:rPr lang="en-IN" sz="1800" smtClean="0"/>
              <a:t>screen </a:t>
            </a:r>
            <a:r>
              <a:rPr lang="en-IN" sz="1800" smtClean="0"/>
              <a:t>the </a:t>
            </a:r>
            <a:r>
              <a:rPr lang="en-IN" sz="1800" dirty="0" smtClean="0"/>
              <a:t>user sees.</a:t>
            </a:r>
          </a:p>
          <a:p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dirty="0" err="1" smtClean="0"/>
              <a:t>Eg</a:t>
            </a:r>
            <a:r>
              <a:rPr lang="en-IN" sz="1800" dirty="0" smtClean="0"/>
              <a:t> :- if we have a app which have </a:t>
            </a:r>
            <a:r>
              <a:rPr lang="en-IN" sz="1800" dirty="0" err="1" smtClean="0"/>
              <a:t>Navbar</a:t>
            </a:r>
            <a:r>
              <a:rPr lang="en-IN" sz="1800" dirty="0" smtClean="0"/>
              <a:t>, sidebar, main content area, this component can be reusable components.</a:t>
            </a:r>
          </a:p>
          <a:p>
            <a:r>
              <a:rPr lang="en-IN" sz="1800" dirty="0" smtClean="0"/>
              <a:t>Every Angular App will have one component which we will call app component or root component.</a:t>
            </a:r>
          </a:p>
          <a:p>
            <a:r>
              <a:rPr lang="en-IN" sz="1800" dirty="0" smtClean="0"/>
              <a:t>We will see:</a:t>
            </a:r>
          </a:p>
          <a:p>
            <a:pPr lvl="1"/>
            <a:r>
              <a:rPr lang="en-IN" sz="1800" dirty="0" smtClean="0"/>
              <a:t>How to create a component.</a:t>
            </a:r>
          </a:p>
          <a:p>
            <a:pPr lvl="1"/>
            <a:r>
              <a:rPr lang="en-IN" sz="1800" dirty="0" smtClean="0"/>
              <a:t>Resister it in module.</a:t>
            </a:r>
          </a:p>
          <a:p>
            <a:pPr lvl="1"/>
            <a:r>
              <a:rPr lang="en-IN" sz="1800" dirty="0" smtClean="0"/>
              <a:t>Add an Element in an HTML </a:t>
            </a:r>
            <a:r>
              <a:rPr lang="en-IN" sz="1800" dirty="0" err="1" smtClean="0"/>
              <a:t>Markup</a:t>
            </a:r>
            <a:r>
              <a:rPr lang="en-IN" sz="1800" dirty="0" smtClean="0"/>
              <a:t>.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 smtClean="0"/>
              <a:t>While creating component we need keep in mind of some points </a:t>
            </a:r>
          </a:p>
          <a:p>
            <a:pPr lvl="2"/>
            <a:r>
              <a:rPr lang="en-IN" sz="1600" dirty="0" smtClean="0"/>
              <a:t>Like naming convention we will use pascal naming convention and use name ‘component’ with the class name (like </a:t>
            </a:r>
            <a:r>
              <a:rPr lang="en-IN" sz="1600" dirty="0" err="1" smtClean="0"/>
              <a:t>CoursesComponent</a:t>
            </a:r>
            <a:r>
              <a:rPr lang="en-IN" sz="1600" dirty="0" smtClean="0"/>
              <a:t>).</a:t>
            </a:r>
          </a:p>
          <a:p>
            <a:pPr lvl="2"/>
            <a:r>
              <a:rPr lang="en-IN" sz="1600" dirty="0" smtClean="0"/>
              <a:t>ng generate component ‘component-name’ / ng g c ‘c-n’ </a:t>
            </a: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3048000" y="17208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1906074" y="1929495"/>
            <a:ext cx="1635617" cy="991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093336" y="1929495"/>
            <a:ext cx="1635617" cy="991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Html Template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583788" y="1929495"/>
            <a:ext cx="1635617" cy="991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76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0850" y="785611"/>
            <a:ext cx="10902950" cy="5872766"/>
          </a:xfrm>
        </p:spPr>
        <p:txBody>
          <a:bodyPr>
            <a:normAutofit fontScale="97500"/>
          </a:bodyPr>
          <a:lstStyle/>
          <a:p>
            <a:r>
              <a:rPr lang="en-IN" sz="1800" dirty="0" smtClean="0"/>
              <a:t>A module is a container for a group of related components, services, pipes.</a:t>
            </a:r>
          </a:p>
          <a:p>
            <a:r>
              <a:rPr lang="en-IN" sz="1800" dirty="0" smtClean="0"/>
              <a:t>Every angular app will have </a:t>
            </a:r>
            <a:r>
              <a:rPr lang="en-IN" sz="1800" dirty="0" err="1" smtClean="0"/>
              <a:t>atleast</a:t>
            </a:r>
            <a:r>
              <a:rPr lang="en-IN" sz="1800" dirty="0" smtClean="0"/>
              <a:t> one module, which  we call “App module”/”Root Module”.</a:t>
            </a:r>
          </a:p>
          <a:p>
            <a:r>
              <a:rPr lang="en-IN" sz="1800" dirty="0" smtClean="0"/>
              <a:t>If the application grows we can break the module into smaller, more maintainable modules.</a:t>
            </a:r>
          </a:p>
          <a:p>
            <a:pPr lvl="1"/>
            <a:r>
              <a:rPr lang="en-IN" sz="1800" dirty="0" err="1" smtClean="0"/>
              <a:t>Eg</a:t>
            </a:r>
            <a:r>
              <a:rPr lang="en-IN" sz="1800" dirty="0" smtClean="0"/>
              <a:t>: if we have a application as college management sys in that case the application will be divided in multiple modules and all the modules will have bunch of related components.</a:t>
            </a:r>
          </a:p>
          <a:p>
            <a:pPr lvl="1"/>
            <a:endParaRPr lang="en-IN" sz="1800" dirty="0"/>
          </a:p>
          <a:p>
            <a:pPr lvl="1"/>
            <a:endParaRPr lang="en-IN" sz="1800" dirty="0" smtClean="0"/>
          </a:p>
          <a:p>
            <a:pPr lvl="1"/>
            <a:endParaRPr lang="en-IN" sz="1800" dirty="0"/>
          </a:p>
          <a:p>
            <a:pPr lvl="1"/>
            <a:endParaRPr lang="en-IN" sz="1800" dirty="0" smtClean="0"/>
          </a:p>
          <a:p>
            <a:pPr lvl="1"/>
            <a:endParaRPr lang="en-IN" sz="1800" dirty="0" smtClean="0"/>
          </a:p>
          <a:p>
            <a:pPr lvl="1"/>
            <a:r>
              <a:rPr lang="en-IN" sz="1800" dirty="0" smtClean="0"/>
              <a:t>Create a module </a:t>
            </a:r>
          </a:p>
          <a:p>
            <a:pPr lvl="2"/>
            <a:r>
              <a:rPr lang="en-IN" sz="1800" dirty="0"/>
              <a:t>ng generate module &lt;</a:t>
            </a:r>
            <a:r>
              <a:rPr lang="en-IN" sz="1800" dirty="0" err="1"/>
              <a:t>module_name</a:t>
            </a:r>
            <a:r>
              <a:rPr lang="en-IN" sz="1800" dirty="0" smtClean="0"/>
              <a:t>&gt; / </a:t>
            </a:r>
            <a:r>
              <a:rPr lang="en-IN" sz="1800" dirty="0"/>
              <a:t>ng g m &lt;</a:t>
            </a:r>
            <a:r>
              <a:rPr lang="en-IN" sz="1800" dirty="0" err="1"/>
              <a:t>module_name</a:t>
            </a:r>
            <a:r>
              <a:rPr lang="en-IN" sz="1800" dirty="0"/>
              <a:t>&gt;</a:t>
            </a:r>
            <a:endParaRPr lang="en-IN" sz="1800" dirty="0" smtClean="0"/>
          </a:p>
          <a:p>
            <a:pPr lvl="1"/>
            <a:endParaRPr lang="en-IN" sz="1800" dirty="0"/>
          </a:p>
          <a:p>
            <a:pPr lvl="1"/>
            <a:endParaRPr lang="en-IN" sz="1800" dirty="0" smtClean="0"/>
          </a:p>
          <a:p>
            <a:pPr lvl="1"/>
            <a:endParaRPr lang="en-IN" sz="1800" dirty="0"/>
          </a:p>
          <a:p>
            <a:pPr lvl="1"/>
            <a:endParaRPr lang="en-IN" sz="1800" dirty="0" smtClean="0"/>
          </a:p>
          <a:p>
            <a:pPr lvl="1"/>
            <a:endParaRPr lang="en-IN" sz="1800" dirty="0"/>
          </a:p>
          <a:p>
            <a:pPr lvl="1"/>
            <a:endParaRPr lang="en-IN" sz="1800" dirty="0" smtClean="0"/>
          </a:p>
          <a:p>
            <a:pPr lvl="1"/>
            <a:endParaRPr lang="en-IN" sz="1800" dirty="0" smtClean="0"/>
          </a:p>
          <a:p>
            <a:pPr lvl="1"/>
            <a:endParaRPr lang="en-IN" sz="1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3003" y="159064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720403" y="2550017"/>
            <a:ext cx="12725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Courses m1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592401" y="2562895"/>
            <a:ext cx="14689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Messaging m2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660803" y="2562895"/>
            <a:ext cx="13882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Instuctor</a:t>
            </a:r>
            <a:r>
              <a:rPr lang="en-IN" dirty="0" smtClean="0"/>
              <a:t> m3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648441" y="2550017"/>
            <a:ext cx="1212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Roles m4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9460069" y="2562895"/>
            <a:ext cx="1212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 m5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58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65" y="365125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0" y="1043188"/>
            <a:ext cx="11006070" cy="5563673"/>
          </a:xfrm>
        </p:spPr>
        <p:txBody>
          <a:bodyPr>
            <a:normAutofit/>
          </a:bodyPr>
          <a:lstStyle/>
          <a:p>
            <a:r>
              <a:rPr lang="en-IN" sz="1800" dirty="0" smtClean="0"/>
              <a:t>Whenever we need to do some manipulation in our application it can be done by using directives.</a:t>
            </a:r>
          </a:p>
          <a:p>
            <a:pPr lvl="1"/>
            <a:r>
              <a:rPr lang="en-IN" sz="1800" dirty="0" smtClean="0"/>
              <a:t>It can be use to add a new to the behaviour to the element or remove an existing behaviour or change the class of DOM element  or its style and so on.</a:t>
            </a:r>
          </a:p>
          <a:p>
            <a:pPr lvl="1"/>
            <a:r>
              <a:rPr lang="en-IN" sz="1800" dirty="0" smtClean="0"/>
              <a:t>There are list of Directives available in angular.</a:t>
            </a:r>
          </a:p>
          <a:p>
            <a:pPr lvl="2"/>
            <a:r>
              <a:rPr lang="en-IN" sz="1400" dirty="0" smtClean="0"/>
              <a:t> </a:t>
            </a:r>
            <a:r>
              <a:rPr lang="en-IN" sz="1800" b="1" dirty="0" smtClean="0"/>
              <a:t>Structural Directive </a:t>
            </a:r>
            <a:r>
              <a:rPr lang="en-IN" sz="1800" dirty="0" smtClean="0"/>
              <a:t>- </a:t>
            </a:r>
            <a:r>
              <a:rPr lang="en-US" sz="1800" dirty="0"/>
              <a:t>Elements can be added or removed, hence changing the structure of the DOM. An example would be *</a:t>
            </a:r>
            <a:r>
              <a:rPr lang="en-US" sz="1800" dirty="0" err="1"/>
              <a:t>ngIf</a:t>
            </a:r>
            <a:r>
              <a:rPr lang="en-US" sz="1800" dirty="0"/>
              <a:t>(adding or removing element from DOM) or *</a:t>
            </a:r>
            <a:r>
              <a:rPr lang="en-US" sz="1800" dirty="0" err="1"/>
              <a:t>ngFor</a:t>
            </a:r>
            <a:r>
              <a:rPr lang="en-US" sz="1800" dirty="0"/>
              <a:t>(lists elements of every iteration</a:t>
            </a:r>
            <a:r>
              <a:rPr lang="en-US" sz="1800" dirty="0" smtClean="0"/>
              <a:t>).</a:t>
            </a:r>
          </a:p>
          <a:p>
            <a:pPr lvl="2"/>
            <a:r>
              <a:rPr lang="en-IN" sz="1800" b="1" dirty="0"/>
              <a:t>Attribute </a:t>
            </a:r>
            <a:r>
              <a:rPr lang="en-IN" sz="1800" b="1" dirty="0" smtClean="0"/>
              <a:t>directive</a:t>
            </a:r>
            <a:r>
              <a:rPr lang="en-IN" sz="1800" dirty="0" smtClean="0"/>
              <a:t> - </a:t>
            </a:r>
            <a:r>
              <a:rPr lang="en-US" sz="1800" dirty="0"/>
              <a:t>This type of angular directive is used to make behavior or element changes in the appearance and behavior of an element. For example, </a:t>
            </a:r>
            <a:r>
              <a:rPr lang="en-US" sz="1800" dirty="0" err="1" smtClean="0"/>
              <a:t>ngStyle</a:t>
            </a:r>
            <a:endParaRPr lang="en-US" sz="1800" dirty="0" smtClean="0"/>
          </a:p>
          <a:p>
            <a:pPr lvl="2"/>
            <a:r>
              <a:rPr lang="en-US" sz="1800" dirty="0"/>
              <a:t>Creating Our Own Attribute </a:t>
            </a:r>
            <a:r>
              <a:rPr lang="en-US" sz="1800" dirty="0" smtClean="0"/>
              <a:t>Directive - </a:t>
            </a:r>
            <a:r>
              <a:rPr lang="en-IN" sz="1800" dirty="0"/>
              <a:t>ng generate directive </a:t>
            </a:r>
            <a:r>
              <a:rPr lang="en-IN" sz="1800" dirty="0" smtClean="0"/>
              <a:t>directive-name/ ng g directive-name</a:t>
            </a:r>
            <a:endParaRPr lang="en-US" sz="1800" dirty="0"/>
          </a:p>
          <a:p>
            <a:pPr lvl="2"/>
            <a:endParaRPr lang="en-IN" sz="1800" dirty="0" smtClean="0"/>
          </a:p>
          <a:p>
            <a:pPr lvl="1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9233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365125"/>
            <a:ext cx="11070465" cy="703821"/>
          </a:xfrm>
        </p:spPr>
        <p:txBody>
          <a:bodyPr/>
          <a:lstStyle/>
          <a:p>
            <a:r>
              <a:rPr lang="en-IN" dirty="0" smtClean="0"/>
              <a:t>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068946"/>
            <a:ext cx="11070465" cy="5615189"/>
          </a:xfrm>
        </p:spPr>
        <p:txBody>
          <a:bodyPr>
            <a:noAutofit/>
          </a:bodyPr>
          <a:lstStyle/>
          <a:p>
            <a:r>
              <a:rPr lang="en-US" sz="1800" dirty="0" smtClean="0"/>
              <a:t>Services </a:t>
            </a:r>
            <a:r>
              <a:rPr lang="en-US" sz="1800" dirty="0"/>
              <a:t>in Angular let you define code or functionalities that are then accessible and reusable in many other components in your Angular project</a:t>
            </a:r>
            <a:r>
              <a:rPr lang="en-US" sz="1800" dirty="0" smtClean="0"/>
              <a:t>.</a:t>
            </a:r>
          </a:p>
          <a:p>
            <a:pPr lvl="1"/>
            <a:r>
              <a:rPr lang="en-IN" sz="1800" dirty="0" smtClean="0"/>
              <a:t>ng generate service service-name</a:t>
            </a:r>
          </a:p>
          <a:p>
            <a:pPr lvl="1"/>
            <a:endParaRPr lang="en-US" sz="1800" dirty="0" smtClean="0"/>
          </a:p>
          <a:p>
            <a:r>
              <a:rPr lang="en-IN" sz="3200" dirty="0" smtClean="0"/>
              <a:t>Dependency injection </a:t>
            </a:r>
          </a:p>
          <a:p>
            <a:r>
              <a:rPr lang="en-US" sz="1800" dirty="0"/>
              <a:t> It allows us to inject dependencies into the </a:t>
            </a:r>
            <a:r>
              <a:rPr lang="en-US" sz="1800" dirty="0">
                <a:hlinkClick r:id="rId2"/>
              </a:rPr>
              <a:t>Component</a:t>
            </a:r>
            <a:r>
              <a:rPr lang="en-US" sz="1800" dirty="0"/>
              <a:t>, </a:t>
            </a:r>
            <a:r>
              <a:rPr lang="en-US" sz="1800" dirty="0">
                <a:hlinkClick r:id="rId3"/>
              </a:rPr>
              <a:t>Directives</a:t>
            </a:r>
            <a:r>
              <a:rPr lang="en-US" sz="1800" dirty="0"/>
              <a:t>, </a:t>
            </a:r>
            <a:r>
              <a:rPr lang="en-US" sz="1800" dirty="0">
                <a:hlinkClick r:id="rId4"/>
              </a:rPr>
              <a:t>Pipes</a:t>
            </a:r>
            <a:r>
              <a:rPr lang="en-US" sz="1800" dirty="0"/>
              <a:t>, or </a:t>
            </a:r>
            <a:r>
              <a:rPr lang="en-US" sz="1800" dirty="0" smtClean="0">
                <a:hlinkClick r:id="rId5"/>
              </a:rPr>
              <a:t>Services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When we need to instruct angular to inject the dependencies of the component into its constructor.</a:t>
            </a:r>
          </a:p>
          <a:p>
            <a:r>
              <a:rPr lang="en-US" sz="1800" dirty="0" smtClean="0"/>
              <a:t>So dependency injection means injecting or providing the dependencies of a class into its constructor.</a:t>
            </a:r>
          </a:p>
          <a:p>
            <a:r>
              <a:rPr lang="en-US" sz="1800" dirty="0" smtClean="0"/>
              <a:t>Angular have dependency injection framework build into it.</a:t>
            </a:r>
          </a:p>
          <a:p>
            <a:r>
              <a:rPr lang="en-US" sz="1800" dirty="0" smtClean="0"/>
              <a:t>So to work with dependency injection, we need to register these dependencies somewhere in our module.</a:t>
            </a:r>
          </a:p>
          <a:p>
            <a:pPr lvl="1"/>
            <a:r>
              <a:rPr lang="en-US" sz="1800" dirty="0" smtClean="0"/>
              <a:t>When we register  at dependency  as  a provider in a module, angular will create a single instance of that class or that entire module. Is called singleton pattern</a:t>
            </a:r>
          </a:p>
          <a:p>
            <a:pPr lvl="1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8406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484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Angular Fundamentals</vt:lpstr>
      <vt:lpstr>Building block of Angular Apps </vt:lpstr>
      <vt:lpstr>Components</vt:lpstr>
      <vt:lpstr>Modules</vt:lpstr>
      <vt:lpstr>Directives</vt:lpstr>
      <vt:lpstr>Services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Fundamentals</dc:title>
  <dc:creator>Deepika Merai</dc:creator>
  <cp:lastModifiedBy>Deepika Merai</cp:lastModifiedBy>
  <cp:revision>16</cp:revision>
  <dcterms:created xsi:type="dcterms:W3CDTF">2023-01-06T11:20:13Z</dcterms:created>
  <dcterms:modified xsi:type="dcterms:W3CDTF">2023-01-09T10:39:14Z</dcterms:modified>
</cp:coreProperties>
</file>