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9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09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2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6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2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6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2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1BBA-C6F8-4063-9B09-D9110DD613C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55887-EFC3-4E98-9681-C1C33777D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3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terminologies like basic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2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425450"/>
            <a:ext cx="10515600" cy="6220049"/>
          </a:xfrm>
        </p:spPr>
        <p:txBody>
          <a:bodyPr/>
          <a:lstStyle/>
          <a:p>
            <a:r>
              <a:rPr lang="en-IN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Injectable()</a:t>
            </a:r>
            <a:endParaRPr lang="en-I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b="1" dirty="0" smtClean="0"/>
              <a:t>Modules – </a:t>
            </a:r>
            <a:r>
              <a:rPr lang="en-IN" sz="2400" dirty="0" smtClean="0"/>
              <a:t>Modules are of 2 type “</a:t>
            </a:r>
            <a:r>
              <a:rPr lang="en-US" sz="2400" dirty="0" smtClean="0"/>
              <a:t>root </a:t>
            </a:r>
            <a:r>
              <a:rPr lang="en-US" sz="2400" dirty="0"/>
              <a:t>modules and feature </a:t>
            </a:r>
            <a:r>
              <a:rPr lang="en-US" sz="2400" dirty="0" smtClean="0"/>
              <a:t>modules”.</a:t>
            </a:r>
          </a:p>
          <a:p>
            <a:endParaRPr lang="en-US" sz="2400" dirty="0" smtClean="0"/>
          </a:p>
          <a:p>
            <a:pPr lvl="1"/>
            <a:r>
              <a:rPr lang="en-US" sz="2000" dirty="0"/>
              <a:t>The root module, which is known as </a:t>
            </a:r>
            <a:r>
              <a:rPr lang="en-US" sz="2000" dirty="0" smtClean="0"/>
              <a:t>“</a:t>
            </a:r>
            <a:r>
              <a:rPr lang="en-US" sz="2000" dirty="0" err="1" smtClean="0"/>
              <a:t>AppModule</a:t>
            </a:r>
            <a:r>
              <a:rPr lang="en-US" sz="2000" dirty="0" smtClean="0"/>
              <a:t>” </a:t>
            </a:r>
            <a:r>
              <a:rPr lang="en-US" sz="2000" dirty="0"/>
              <a:t>of an Angular app, helps in bootstrapping while </a:t>
            </a:r>
            <a:r>
              <a:rPr lang="en-US" sz="2000" dirty="0" err="1"/>
              <a:t>NgModules</a:t>
            </a:r>
            <a:r>
              <a:rPr lang="en-US" sz="2000" dirty="0"/>
              <a:t> help consolidate different types of directives, pipes, and components into the cohesive blocks with well-defined functionalities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IN" sz="2000" dirty="0" smtClean="0"/>
              <a:t>So when we create a module with ng g m like </a:t>
            </a:r>
            <a:r>
              <a:rPr lang="en-IN" sz="2000" dirty="0" err="1" smtClean="0"/>
              <a:t>CustomerDashboardModule</a:t>
            </a:r>
            <a:r>
              <a:rPr lang="en-IN" sz="2000" dirty="0" smtClean="0"/>
              <a:t>- this module is known as </a:t>
            </a:r>
            <a:r>
              <a:rPr lang="en-US" sz="2000" dirty="0" smtClean="0"/>
              <a:t>feature modules.</a:t>
            </a:r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28769"/>
              </p:ext>
            </p:extLst>
          </p:nvPr>
        </p:nvGraphicFramePr>
        <p:xfrm>
          <a:off x="1794456" y="3947599"/>
          <a:ext cx="8603088" cy="2497539"/>
        </p:xfrm>
        <a:graphic>
          <a:graphicData uri="http://schemas.openxmlformats.org/drawingml/2006/table">
            <a:tbl>
              <a:tblPr/>
              <a:tblGrid>
                <a:gridCol w="4301544"/>
                <a:gridCol w="4301544"/>
              </a:tblGrid>
              <a:tr h="4135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Module Name</a:t>
                      </a:r>
                      <a:endParaRPr lang="en-IN" b="0" i="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Functionality</a:t>
                      </a:r>
                      <a:endParaRPr lang="en-IN" b="0" i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HttpClient Module</a:t>
                      </a:r>
                      <a:endParaRPr lang="en-IN" b="0" i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Communicating with a server using the Http protocol</a:t>
                      </a:r>
                      <a:endParaRPr lang="en-US" b="0" i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4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BrowserModule</a:t>
                      </a:r>
                      <a:endParaRPr lang="en-IN" b="0" i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Running applications on browser</a:t>
                      </a:r>
                      <a:endParaRPr lang="en-IN" b="0" i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4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FormsModule</a:t>
                      </a:r>
                      <a:endParaRPr lang="en-IN" b="0" i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Building template based forms</a:t>
                      </a:r>
                      <a:endParaRPr lang="en-IN" b="0" i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4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ReactiveFormsModule</a:t>
                      </a:r>
                      <a:endParaRPr lang="en-IN" b="0" i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Building Reactive forms</a:t>
                      </a:r>
                      <a:endParaRPr lang="en-IN" b="0" i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64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CommonModule</a:t>
                      </a:r>
                      <a:endParaRPr lang="en-IN" b="0" i="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Implementing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NgIf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Ngfor</a:t>
                      </a:r>
                      <a:endParaRPr lang="en-IN" b="0" i="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12750" y="476250"/>
            <a:ext cx="10941050" cy="5700713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Metadata - </a:t>
            </a:r>
            <a:r>
              <a:rPr lang="en-US" sz="2600" dirty="0"/>
              <a:t>Metadata is used to decorate a class so that it can configure the expected behavior of the class</a:t>
            </a:r>
            <a:r>
              <a:rPr lang="en-US" sz="2600" dirty="0" smtClean="0"/>
              <a:t>.</a:t>
            </a:r>
          </a:p>
          <a:p>
            <a:pPr lvl="1"/>
            <a:r>
              <a:rPr lang="en-US" dirty="0" smtClean="0"/>
              <a:t>Some of the key components of metadata include -</a:t>
            </a:r>
          </a:p>
          <a:p>
            <a:pPr lvl="2"/>
            <a:r>
              <a:rPr lang="en-US" b="1" dirty="0" smtClean="0"/>
              <a:t>Selector: </a:t>
            </a:r>
            <a:r>
              <a:rPr lang="en-US" dirty="0" smtClean="0"/>
              <a:t>A selector refers to the CSS element that is focused to represent a specific component.</a:t>
            </a:r>
          </a:p>
          <a:p>
            <a:pPr lvl="2"/>
            <a:r>
              <a:rPr lang="en-US" b="1" dirty="0" err="1" smtClean="0"/>
              <a:t>TemplateURL</a:t>
            </a:r>
            <a:r>
              <a:rPr lang="en-US" b="1" dirty="0" smtClean="0"/>
              <a:t>: </a:t>
            </a:r>
            <a:r>
              <a:rPr lang="en-US" dirty="0" smtClean="0"/>
              <a:t>The function of a template URL </a:t>
            </a:r>
          </a:p>
          <a:p>
            <a:pPr lvl="2"/>
            <a:r>
              <a:rPr lang="en-US" b="1" dirty="0" err="1" smtClean="0"/>
              <a:t>StyleURL</a:t>
            </a:r>
            <a:r>
              <a:rPr lang="en-US" b="1" dirty="0" smtClean="0"/>
              <a:t>: </a:t>
            </a:r>
            <a:r>
              <a:rPr lang="en-US" dirty="0" smtClean="0"/>
              <a:t>The core function of </a:t>
            </a:r>
            <a:r>
              <a:rPr lang="en-US" dirty="0" err="1" smtClean="0"/>
              <a:t>styleURL</a:t>
            </a:r>
            <a:r>
              <a:rPr lang="en-US" dirty="0" smtClean="0"/>
              <a:t> is similar to the </a:t>
            </a:r>
            <a:r>
              <a:rPr lang="en-US" dirty="0" err="1" smtClean="0"/>
              <a:t>TemplateURL</a:t>
            </a:r>
            <a:r>
              <a:rPr lang="en-US" dirty="0" smtClean="0"/>
              <a:t> except the fact that </a:t>
            </a:r>
            <a:r>
              <a:rPr lang="en-US" dirty="0" err="1" smtClean="0"/>
              <a:t>TemplateURL</a:t>
            </a:r>
            <a:r>
              <a:rPr lang="en-US" dirty="0" smtClean="0"/>
              <a:t> can be only one while there can be multiple </a:t>
            </a:r>
            <a:r>
              <a:rPr lang="en-US" dirty="0" err="1" smtClean="0"/>
              <a:t>StyleURLs</a:t>
            </a:r>
            <a:r>
              <a:rPr lang="en-US" dirty="0" smtClean="0"/>
              <a:t> for multiple CSS files.</a:t>
            </a:r>
          </a:p>
          <a:p>
            <a:pPr lvl="2"/>
            <a:endParaRPr lang="en-US" dirty="0" smtClean="0"/>
          </a:p>
          <a:p>
            <a:r>
              <a:rPr lang="en-US" b="1" dirty="0" err="1" smtClean="0"/>
              <a:t>LifeCycle</a:t>
            </a:r>
            <a:r>
              <a:rPr lang="en-US" b="1" dirty="0" smtClean="0"/>
              <a:t> Hooks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Consturctor</a:t>
            </a:r>
            <a:r>
              <a:rPr lang="en-US" dirty="0" smtClean="0"/>
              <a:t>(), </a:t>
            </a:r>
            <a:r>
              <a:rPr lang="en-US" dirty="0" err="1" smtClean="0"/>
              <a:t>ngOnchange</a:t>
            </a:r>
            <a:r>
              <a:rPr lang="en-US" dirty="0" smtClean="0"/>
              <a:t>()-it is called when a new component is created but it will call whenever any @input value get changed, it is only hook that takes argument.</a:t>
            </a:r>
          </a:p>
          <a:p>
            <a:pPr lvl="1"/>
            <a:r>
              <a:rPr lang="en-US" dirty="0" err="1" smtClean="0"/>
              <a:t>ngOnInit</a:t>
            </a:r>
            <a:r>
              <a:rPr lang="en-US" dirty="0" smtClean="0"/>
              <a:t>: it is called when component is initialized.</a:t>
            </a:r>
          </a:p>
          <a:p>
            <a:pPr lvl="1"/>
            <a:r>
              <a:rPr lang="en-US" dirty="0" err="1" smtClean="0"/>
              <a:t>ngDocheck</a:t>
            </a:r>
            <a:r>
              <a:rPr lang="en-US" dirty="0" smtClean="0"/>
              <a:t> : it is also called multiple times, when it detect any change like button click</a:t>
            </a:r>
          </a:p>
          <a:p>
            <a:pPr lvl="1"/>
            <a:r>
              <a:rPr lang="en-US" dirty="0" err="1" smtClean="0"/>
              <a:t>ngonDestory</a:t>
            </a:r>
            <a:r>
              <a:rPr lang="en-US" dirty="0" smtClean="0"/>
              <a:t>: when our component is about to destroy then it is called.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33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145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Angular terminologies like basic understanding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terminologies like basic understanding</dc:title>
  <dc:creator>Deepika Merai</dc:creator>
  <cp:lastModifiedBy>Deepika Merai</cp:lastModifiedBy>
  <cp:revision>11</cp:revision>
  <dcterms:created xsi:type="dcterms:W3CDTF">2023-01-09T14:03:21Z</dcterms:created>
  <dcterms:modified xsi:type="dcterms:W3CDTF">2023-01-10T07:08:11Z</dcterms:modified>
</cp:coreProperties>
</file>