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C2DD-1019-16B3-3F73-15481678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312F1-B7C1-1E0A-8A94-AF09AD61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DD87-72F0-62D9-B284-35BEF98B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A22D-D31F-C958-E154-2DE57CC8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403C-7B17-7E5E-BEF6-CA608D34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9C93-6897-B930-7AA7-79E335CB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87F6B-1287-0651-13A6-D30C055E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09FA-7C17-7C2C-2A7A-3EE75D6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96E3-1717-94B3-C5B3-75008C3E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FDF5-87F0-A960-3E9D-58073541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2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F52F-BFED-806B-B9DC-82375A6E0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EF163-0154-48BF-293C-746B61183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DCA3-3AB4-2C81-CDEA-1A0D1D6B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E699-FCD1-9EBD-E525-54290AFE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4CAD-6BC8-5C76-C566-39B18091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817A-EC17-442E-E5C2-F9AB05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21DA-BFC3-C935-018C-531DAD90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4DA5-2397-2A2B-EFBD-534E5CCF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0722-9CC2-D84C-19B1-C9DCB30E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A44B-B793-6AE6-8869-86D6C5A4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0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523B-08EB-8EEC-6E9A-E5718D9D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F4FFA-9A82-44B3-CB6F-29B1498B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E534-B38C-652F-0E0D-B8F51278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ECFE-AADC-DBC2-AE55-5B662995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9246-A943-4377-A892-6C3FD71A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AF4D-A856-19C5-BF7F-59B9763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F480-E51B-6CCB-45CE-CC4D2A724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5F2DB-47E7-9BFB-B1C3-FA1BA176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02653-1DFD-3F89-A6B1-95625177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46E-DA2A-08E0-0C8C-C42BFA41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2228-1902-CAFC-0E6C-DD949BD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3673-B784-FB82-194D-D32EA4E8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86C-03AB-F3CB-7572-B0D94B30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8C644-8A60-2CA4-E0B9-180F795B2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CD966-21C4-C249-C72A-B41E7EE88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FBA76-D679-BA71-BD91-CC1EC34D4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15323-8D13-980E-121E-AECB9941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9066C-8D5C-D896-0647-DD8AA54F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17822-2520-02A7-5E06-ABAE7EB1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6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440B-3262-AEA3-396E-4B5604AB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1530D-070A-F7DB-ACA1-B61524FD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FF815-796C-DFDD-E8DD-92969316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9EC9F-A1CF-2687-89DD-756DC8A8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1D898-9B85-88C3-3D32-A111E0D0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4EF3A-2816-4BF9-F51D-73521A41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E3043-8DB8-3591-7CC2-266D7854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717C-25E6-942D-78D0-5CCE1605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86FD-7E93-006B-8428-9C72427F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BEA31-4BEA-8FA7-5B31-958A9279F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F3E21-3AFE-A707-D15D-8E0B3A61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B938-BC2D-C87A-80E1-34381082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C4C37-2C46-AE7F-C5DB-A5AB81B1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0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219-E015-AB18-EAB9-0C4BACD1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81877-3A9C-D4CA-2D14-1D43D747F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3F187-3954-3F4E-7EDD-7600C5E87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B226-2623-12C9-A351-84C3DD6D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DC27-C5BB-06F1-8394-F990ECE9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B7C8C-64B0-733E-C56C-89028EC6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4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D7A50-93A6-029F-42D5-0EE925A9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8DF7-9671-A01B-2B62-A4B832C4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FA43-7A2D-2CFE-B8A5-00992C2AB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3F26-BF51-4CFC-B7B0-228C5291E546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B385-3F09-8BAF-A579-7450155BC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E47B-CF2E-1D13-A017-96E6337A8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01C2-E7F3-4462-943D-347C950E0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84-E69B-2F47-0132-050F89DAE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Directive and pipes</a:t>
            </a:r>
            <a:br>
              <a:rPr lang="en-IN" dirty="0"/>
            </a:br>
            <a:r>
              <a:rPr lang="en-IN" dirty="0"/>
              <a:t>and reusable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26221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043D-32D9-DA08-F2E6-F8741111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8" y="354633"/>
            <a:ext cx="10515600" cy="6616009"/>
          </a:xfrm>
        </p:spPr>
        <p:txBody>
          <a:bodyPr>
            <a:normAutofit/>
          </a:bodyPr>
          <a:lstStyle/>
          <a:p>
            <a:r>
              <a:rPr lang="en-IN" sz="2000" dirty="0"/>
              <a:t>With @input we can create a reusable component.</a:t>
            </a:r>
          </a:p>
          <a:p>
            <a:r>
              <a:rPr lang="en-IN" sz="2000" dirty="0"/>
              <a:t> with </a:t>
            </a:r>
            <a:r>
              <a:rPr lang="en-IN" sz="2000" dirty="0" err="1"/>
              <a:t>ngContect</a:t>
            </a:r>
            <a:r>
              <a:rPr lang="en-IN" sz="2000" dirty="0"/>
              <a:t> we can make reusable component.-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The ng-content is used when we want to insert the content dynamically inside the component that helps to increase component reusability.</a:t>
            </a:r>
            <a:endParaRPr lang="en-IN" sz="1800" dirty="0"/>
          </a:p>
          <a:p>
            <a:r>
              <a:rPr lang="en-IN" sz="2000" dirty="0"/>
              <a:t>*</a:t>
            </a:r>
            <a:r>
              <a:rPr lang="en-IN" sz="2000" dirty="0" err="1"/>
              <a:t>ngIf</a:t>
            </a:r>
            <a:r>
              <a:rPr lang="en-IN" sz="2000" dirty="0"/>
              <a:t>, *</a:t>
            </a:r>
            <a:r>
              <a:rPr lang="en-IN" sz="2000" dirty="0" err="1"/>
              <a:t>ngFor</a:t>
            </a:r>
            <a:r>
              <a:rPr lang="en-IN" sz="2000" dirty="0"/>
              <a:t> -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Structural directive</a:t>
            </a:r>
            <a:endParaRPr lang="en-IN" sz="2000" dirty="0"/>
          </a:p>
          <a:p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 , [</a:t>
            </a:r>
            <a:r>
              <a:rPr lang="en-IN" sz="2000" dirty="0" err="1"/>
              <a:t>ngStyle</a:t>
            </a:r>
            <a:r>
              <a:rPr lang="en-IN" sz="2000" dirty="0"/>
              <a:t>]= Attribute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directive</a:t>
            </a:r>
          </a:p>
          <a:p>
            <a:r>
              <a:rPr lang="en-IN" sz="2000" dirty="0">
                <a:solidFill>
                  <a:srgbClr val="333333"/>
                </a:solidFill>
                <a:latin typeface="Roboto" panose="020B0604020202020204" pitchFamily="2" charset="0"/>
              </a:rPr>
              <a:t>[hidden]</a:t>
            </a:r>
          </a:p>
          <a:p>
            <a:r>
              <a:rPr lang="en-IN" sz="2000" dirty="0" err="1">
                <a:solidFill>
                  <a:srgbClr val="333333"/>
                </a:solidFill>
                <a:latin typeface="Roboto" panose="020B0604020202020204" pitchFamily="2" charset="0"/>
              </a:rPr>
              <a:t>Ngclass</a:t>
            </a:r>
            <a:r>
              <a:rPr lang="en-IN" sz="2000" dirty="0">
                <a:solidFill>
                  <a:srgbClr val="333333"/>
                </a:solidFill>
                <a:latin typeface="Roboto" panose="020B0604020202020204" pitchFamily="2" charset="0"/>
              </a:rPr>
              <a:t> = 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ngClass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]="{'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my_class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': step === 'step1’}”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ngClass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]="{'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my_class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': step === 'step1', 'my_class2' : step === 'step2’ }”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ngClass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]="{1 : 'my_class1', 2 : 'my_class2', 3 : 'my_class4'}[step]“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ngClass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]="step == 'step1' ? 'my_class1' : 'my_class2’”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>
              <a:solidFill>
                <a:srgbClr val="333333"/>
              </a:solidFill>
              <a:latin typeface="Roboto" panose="020B0604020202020204" pitchFamily="2" charset="0"/>
            </a:endParaRPr>
          </a:p>
          <a:p>
            <a:r>
              <a:rPr lang="en-IN" sz="2000" dirty="0" err="1">
                <a:solidFill>
                  <a:srgbClr val="333333"/>
                </a:solidFill>
                <a:latin typeface="Roboto" panose="020B0604020202020204" pitchFamily="2" charset="0"/>
              </a:rPr>
              <a:t>NgStyle</a:t>
            </a:r>
            <a:r>
              <a:rPr lang="en-IN" sz="2000" dirty="0">
                <a:solidFill>
                  <a:srgbClr val="333333"/>
                </a:solidFill>
                <a:latin typeface="Roboto" panose="020B0604020202020204" pitchFamily="2" charset="0"/>
              </a:rPr>
              <a:t> =</a:t>
            </a:r>
          </a:p>
          <a:p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Safe traversal operator (?)</a:t>
            </a:r>
          </a:p>
          <a:p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Pipes:  ng g p pipe-name</a:t>
            </a:r>
          </a:p>
          <a:p>
            <a:r>
              <a:rPr lang="en-IN" altLang="en-US" sz="2000" dirty="0">
                <a:solidFill>
                  <a:srgbClr val="333333"/>
                </a:solidFill>
                <a:latin typeface="Roboto" panose="020B0604020202020204" pitchFamily="2" charset="0"/>
              </a:rPr>
              <a:t>Directives: ng g  d directive-name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lvl="1"/>
            <a:endParaRPr lang="en-IN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0078CB-9258-ABAB-4D1C-815E6239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4007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D060256-E822-5836-36F1-88434D0C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7213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44EA9BA-5EE9-BA9C-2719-FECA55B2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7213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2485CED-330D-3BAB-F58E-E3ED5A97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2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Roboto</vt:lpstr>
      <vt:lpstr>urw-din</vt:lpstr>
      <vt:lpstr>Office Theme</vt:lpstr>
      <vt:lpstr>Directive and pipes and reusable 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 and pipes and reusable components</dc:title>
  <dc:creator>Deepika Merai</dc:creator>
  <cp:lastModifiedBy>Deepika Merai</cp:lastModifiedBy>
  <cp:revision>2</cp:revision>
  <dcterms:created xsi:type="dcterms:W3CDTF">2023-01-17T08:06:30Z</dcterms:created>
  <dcterms:modified xsi:type="dcterms:W3CDTF">2023-01-17T09:32:11Z</dcterms:modified>
</cp:coreProperties>
</file>