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6EAF75-2DC2-4E2E-BEF7-CCBE6B3578EC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46E7-9B35-4F5B-9304-1C97637AB2A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51F7-6A08-4D68-86AE-7E9560C7E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02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46E7-9B35-4F5B-9304-1C97637AB2A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51F7-6A08-4D68-86AE-7E9560C7E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914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46E7-9B35-4F5B-9304-1C97637AB2A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51F7-6A08-4D68-86AE-7E9560C7E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77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46E7-9B35-4F5B-9304-1C97637AB2A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51F7-6A08-4D68-86AE-7E9560C7E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84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46E7-9B35-4F5B-9304-1C97637AB2A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51F7-6A08-4D68-86AE-7E9560C7E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482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46E7-9B35-4F5B-9304-1C97637AB2A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51F7-6A08-4D68-86AE-7E9560C7E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80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46E7-9B35-4F5B-9304-1C97637AB2A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51F7-6A08-4D68-86AE-7E9560C7E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0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46E7-9B35-4F5B-9304-1C97637AB2A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51F7-6A08-4D68-86AE-7E9560C7E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27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46E7-9B35-4F5B-9304-1C97637AB2A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51F7-6A08-4D68-86AE-7E9560C7E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30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46E7-9B35-4F5B-9304-1C97637AB2A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51F7-6A08-4D68-86AE-7E9560C7E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11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46E7-9B35-4F5B-9304-1C97637AB2A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51F7-6A08-4D68-86AE-7E9560C7E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10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646E7-9B35-4F5B-9304-1C97637AB2A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151F7-6A08-4D68-86AE-7E9560C7E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71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Output" TargetMode="External"/><Relationship Id="rId2" Type="http://schemas.openxmlformats.org/officeDocument/2006/relationships/hyperlink" Target="https://angular.io/api/core/Inpu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Displaying data and handling events and Create components and how to use them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123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51" y="0"/>
            <a:ext cx="11018949" cy="661974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Data Binding- data </a:t>
            </a:r>
            <a:r>
              <a:rPr lang="en-US" dirty="0"/>
              <a:t>flows in both ways (from component to views and views to component)</a:t>
            </a:r>
            <a:endParaRPr lang="en-IN" dirty="0" smtClean="0"/>
          </a:p>
          <a:p>
            <a:r>
              <a:rPr lang="en-IN" dirty="0" smtClean="0"/>
              <a:t>Property Binding – []</a:t>
            </a:r>
          </a:p>
          <a:p>
            <a:pPr lvl="1"/>
            <a:r>
              <a:rPr lang="en-IN" dirty="0" smtClean="0"/>
              <a:t>{{}} – string interpolation </a:t>
            </a:r>
          </a:p>
          <a:p>
            <a:pPr lvl="1"/>
            <a:r>
              <a:rPr lang="en-IN" dirty="0" smtClean="0"/>
              <a:t>[] – property binding</a:t>
            </a:r>
          </a:p>
          <a:p>
            <a:pPr lvl="2"/>
            <a:r>
              <a:rPr lang="en-IN" dirty="0" smtClean="0"/>
              <a:t>&lt;</a:t>
            </a:r>
            <a:r>
              <a:rPr lang="en-IN" dirty="0" err="1" smtClean="0"/>
              <a:t>img</a:t>
            </a:r>
            <a:r>
              <a:rPr lang="en-IN" dirty="0" smtClean="0"/>
              <a:t> </a:t>
            </a:r>
            <a:r>
              <a:rPr lang="en-IN" dirty="0" err="1" smtClean="0"/>
              <a:t>src</a:t>
            </a:r>
            <a:r>
              <a:rPr lang="en-IN" dirty="0" smtClean="0"/>
              <a:t>=“{{image}}”&gt; - with property binding we bind property of a </a:t>
            </a:r>
            <a:r>
              <a:rPr lang="en-IN" dirty="0" err="1" smtClean="0"/>
              <a:t>dom</a:t>
            </a:r>
            <a:r>
              <a:rPr lang="en-IN" dirty="0" smtClean="0"/>
              <a:t> element to a field or property in a component.</a:t>
            </a:r>
          </a:p>
          <a:p>
            <a:pPr lvl="2"/>
            <a:r>
              <a:rPr lang="en-IN" dirty="0" smtClean="0"/>
              <a:t>Property binding works on one-way from component to Dom/ view.</a:t>
            </a:r>
          </a:p>
          <a:p>
            <a:pPr lvl="1"/>
            <a:endParaRPr lang="en-IN" dirty="0" smtClean="0"/>
          </a:p>
          <a:p>
            <a:r>
              <a:rPr lang="en-IN" dirty="0" smtClean="0"/>
              <a:t>Attribute Binding: [</a:t>
            </a:r>
            <a:r>
              <a:rPr lang="en-IN" dirty="0" err="1" smtClean="0"/>
              <a:t>attr.attribute_name</a:t>
            </a:r>
            <a:r>
              <a:rPr lang="en-IN" dirty="0" smtClean="0"/>
              <a:t>]</a:t>
            </a:r>
          </a:p>
          <a:p>
            <a:r>
              <a:rPr lang="en-IN" dirty="0"/>
              <a:t>Class </a:t>
            </a:r>
            <a:r>
              <a:rPr lang="en-IN" dirty="0" smtClean="0"/>
              <a:t>Binding : </a:t>
            </a:r>
            <a:r>
              <a:rPr lang="en-IN" dirty="0"/>
              <a:t>[class]="</a:t>
            </a:r>
            <a:r>
              <a:rPr lang="en-IN" dirty="0" err="1"/>
              <a:t>classExpression</a:t>
            </a:r>
            <a:r>
              <a:rPr lang="en-IN" dirty="0"/>
              <a:t>"</a:t>
            </a:r>
          </a:p>
          <a:p>
            <a:pPr lvl="1"/>
            <a:r>
              <a:rPr lang="en-IN" dirty="0"/>
              <a:t>There are times that we want to add addition class based on some condition.</a:t>
            </a:r>
          </a:p>
          <a:p>
            <a:r>
              <a:rPr lang="en-IN" dirty="0"/>
              <a:t>Style </a:t>
            </a:r>
            <a:r>
              <a:rPr lang="en-IN" dirty="0" smtClean="0"/>
              <a:t>Binding: </a:t>
            </a:r>
            <a:r>
              <a:rPr lang="en-US" altLang="en-US" dirty="0">
                <a:solidFill>
                  <a:srgbClr val="273239"/>
                </a:solidFill>
              </a:rPr>
              <a:t>[</a:t>
            </a:r>
            <a:r>
              <a:rPr lang="en-US" altLang="en-US" dirty="0" err="1">
                <a:solidFill>
                  <a:srgbClr val="273239"/>
                </a:solidFill>
              </a:rPr>
              <a:t>style.style</a:t>
            </a:r>
            <a:r>
              <a:rPr lang="en-US" altLang="en-US" dirty="0">
                <a:solidFill>
                  <a:srgbClr val="273239"/>
                </a:solidFill>
              </a:rPr>
              <a:t>-property] = "'style-value'"</a:t>
            </a:r>
            <a:r>
              <a:rPr lang="en-US" altLang="en-US" sz="2400" dirty="0"/>
              <a:t> </a:t>
            </a:r>
            <a:endParaRPr lang="en-IN" dirty="0"/>
          </a:p>
          <a:p>
            <a:pPr lvl="1"/>
            <a:r>
              <a:rPr lang="en-IN" dirty="0"/>
              <a:t>If we want to have some inline binding based on some condition then we can use style binding.</a:t>
            </a:r>
          </a:p>
          <a:p>
            <a:r>
              <a:rPr lang="en-IN" dirty="0"/>
              <a:t>Event Binding</a:t>
            </a:r>
          </a:p>
          <a:p>
            <a:pPr lvl="1"/>
            <a:r>
              <a:rPr lang="en-IN" dirty="0"/>
              <a:t>Which we to handle event raised from the </a:t>
            </a:r>
            <a:r>
              <a:rPr lang="en-IN" dirty="0" err="1"/>
              <a:t>dom</a:t>
            </a:r>
            <a:r>
              <a:rPr lang="en-IN" dirty="0"/>
              <a:t> mouse movement, key </a:t>
            </a:r>
            <a:r>
              <a:rPr lang="en-IN" dirty="0" err="1"/>
              <a:t>storkes,clicks,etc</a:t>
            </a:r>
            <a:r>
              <a:rPr lang="en-IN" dirty="0"/>
              <a:t>. “()”.</a:t>
            </a:r>
          </a:p>
          <a:p>
            <a:endParaRPr lang="en-IN" dirty="0" smtClean="0"/>
          </a:p>
          <a:p>
            <a:pPr lvl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85278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820" y="103032"/>
            <a:ext cx="11121980" cy="6593982"/>
          </a:xfrm>
        </p:spPr>
        <p:txBody>
          <a:bodyPr/>
          <a:lstStyle/>
          <a:p>
            <a:pPr lvl="1"/>
            <a:r>
              <a:rPr lang="en-IN" dirty="0" smtClean="0"/>
              <a:t>Event Filtering </a:t>
            </a:r>
          </a:p>
          <a:p>
            <a:pPr lvl="1"/>
            <a:r>
              <a:rPr lang="en-IN" dirty="0" smtClean="0"/>
              <a:t>Template Variables</a:t>
            </a:r>
          </a:p>
          <a:p>
            <a:pPr lvl="1"/>
            <a:r>
              <a:rPr lang="en-IN" dirty="0" smtClean="0"/>
              <a:t>Two Way Binding</a:t>
            </a:r>
          </a:p>
          <a:p>
            <a:pPr lvl="1"/>
            <a:endParaRPr lang="en-IN" dirty="0"/>
          </a:p>
          <a:p>
            <a:pPr lvl="1"/>
            <a:r>
              <a:rPr lang="en-US" altLang="en-US" dirty="0">
                <a:solidFill>
                  <a:srgbClr val="444444"/>
                </a:solidFill>
                <a:latin typeface="Roboto"/>
              </a:rPr>
              <a:t>Angular is sharing data between a parent component and one or more child components. Implement this pattern with the </a:t>
            </a:r>
            <a:r>
              <a:rPr lang="en-US" altLang="en-US" sz="1600" dirty="0">
                <a:solidFill>
                  <a:srgbClr val="444444"/>
                </a:solidFill>
                <a:latin typeface="Roboto Mono"/>
              </a:rPr>
              <a:t>@</a:t>
            </a:r>
            <a:r>
              <a:rPr lang="en-US" altLang="en-US" sz="1600" dirty="0">
                <a:solidFill>
                  <a:srgbClr val="1669BB"/>
                </a:solidFill>
                <a:latin typeface="inherit"/>
                <a:hlinkClick r:id="rId2"/>
              </a:rPr>
              <a:t>Input</a:t>
            </a:r>
            <a:r>
              <a:rPr lang="en-US" altLang="en-US" sz="1600" dirty="0">
                <a:solidFill>
                  <a:srgbClr val="444444"/>
                </a:solidFill>
                <a:latin typeface="Roboto Mono"/>
              </a:rPr>
              <a:t>()</a:t>
            </a:r>
            <a:r>
              <a:rPr lang="en-US" altLang="en-US" dirty="0">
                <a:solidFill>
                  <a:srgbClr val="444444"/>
                </a:solidFill>
                <a:latin typeface="Roboto"/>
              </a:rPr>
              <a:t> and </a:t>
            </a:r>
            <a:r>
              <a:rPr lang="en-US" altLang="en-US" sz="1600" dirty="0">
                <a:solidFill>
                  <a:srgbClr val="444444"/>
                </a:solidFill>
                <a:latin typeface="Roboto Mono"/>
              </a:rPr>
              <a:t>@</a:t>
            </a:r>
            <a:r>
              <a:rPr lang="en-US" altLang="en-US" sz="1600" dirty="0">
                <a:solidFill>
                  <a:srgbClr val="1669BB"/>
                </a:solidFill>
                <a:latin typeface="inherit"/>
                <a:hlinkClick r:id="rId3"/>
              </a:rPr>
              <a:t>Output</a:t>
            </a:r>
            <a:r>
              <a:rPr lang="en-US" altLang="en-US" sz="1600" dirty="0">
                <a:solidFill>
                  <a:srgbClr val="444444"/>
                </a:solidFill>
                <a:latin typeface="Roboto Mono"/>
              </a:rPr>
              <a:t>()</a:t>
            </a:r>
            <a:r>
              <a:rPr lang="en-US" altLang="en-US" dirty="0">
                <a:solidFill>
                  <a:srgbClr val="444444"/>
                </a:solidFill>
                <a:latin typeface="Roboto"/>
              </a:rPr>
              <a:t> decorators.</a:t>
            </a:r>
            <a:r>
              <a:rPr lang="en-US" altLang="en-US" sz="2000" dirty="0"/>
              <a:t> </a:t>
            </a:r>
            <a:endParaRPr lang="en-US" altLang="en-US" sz="3600" dirty="0">
              <a:latin typeface="Arial" panose="020B0604020202020204" pitchFamily="34" charset="0"/>
            </a:endParaRPr>
          </a:p>
          <a:p>
            <a:pPr lvl="2"/>
            <a:r>
              <a:rPr lang="en-IN" dirty="0" smtClean="0"/>
              <a:t>Input - </a:t>
            </a:r>
            <a:r>
              <a:rPr lang="en-US" dirty="0"/>
              <a:t>parent component update data in the child </a:t>
            </a:r>
            <a:r>
              <a:rPr lang="en-US" dirty="0" smtClean="0"/>
              <a:t>component</a:t>
            </a:r>
          </a:p>
          <a:p>
            <a:pPr lvl="2"/>
            <a:r>
              <a:rPr lang="en-US" dirty="0" smtClean="0"/>
              <a:t>Output- </a:t>
            </a:r>
            <a:r>
              <a:rPr lang="en-US" dirty="0"/>
              <a:t> lets the child send data to a parent component.</a:t>
            </a:r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0531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183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inherit</vt:lpstr>
      <vt:lpstr>Roboto</vt:lpstr>
      <vt:lpstr>Roboto Mono</vt:lpstr>
      <vt:lpstr>Office Theme</vt:lpstr>
      <vt:lpstr>Displaying data and handling events and Create components and how to use them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Displaying data and handling events and Create components and how to use them</dc:title>
  <dc:creator>Deepika Merai</dc:creator>
  <cp:lastModifiedBy>Deepika Merai</cp:lastModifiedBy>
  <cp:revision>12</cp:revision>
  <dcterms:created xsi:type="dcterms:W3CDTF">2023-01-10T11:49:23Z</dcterms:created>
  <dcterms:modified xsi:type="dcterms:W3CDTF">2023-01-12T11:43:50Z</dcterms:modified>
</cp:coreProperties>
</file>