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4"/>
  </p:notesMasterIdLst>
  <p:sldIdLst>
    <p:sldId id="341" r:id="rId5"/>
    <p:sldId id="347" r:id="rId6"/>
    <p:sldId id="346" r:id="rId7"/>
    <p:sldId id="348" r:id="rId8"/>
    <p:sldId id="349" r:id="rId9"/>
    <p:sldId id="351" r:id="rId10"/>
    <p:sldId id="350" r:id="rId11"/>
    <p:sldId id="352" r:id="rId12"/>
    <p:sldId id="295" r:id="rId13"/>
  </p:sldIdLst>
  <p:sldSz cx="12192000" cy="6858000"/>
  <p:notesSz cx="6858000" cy="9144000"/>
  <p:defaultTextStyle>
    <a:defPPr>
      <a:defRPr lang="en-US"/>
    </a:defPPr>
    <a:lvl1pPr marL="0" algn="l" defTabSz="914166" rtl="0" eaLnBrk="1" latinLnBrk="0" hangingPunct="1">
      <a:defRPr sz="1800" kern="1200">
        <a:solidFill>
          <a:schemeClr val="tx1"/>
        </a:solidFill>
        <a:latin typeface="+mn-lt"/>
        <a:ea typeface="+mn-ea"/>
        <a:cs typeface="+mn-cs"/>
      </a:defRPr>
    </a:lvl1pPr>
    <a:lvl2pPr marL="457083"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0"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0" algn="l" defTabSz="914166" rtl="0" eaLnBrk="1" latinLnBrk="0" hangingPunct="1">
      <a:defRPr sz="1800" kern="1200">
        <a:solidFill>
          <a:schemeClr val="tx1"/>
        </a:solidFill>
        <a:latin typeface="+mn-lt"/>
        <a:ea typeface="+mn-ea"/>
        <a:cs typeface="+mn-cs"/>
      </a:defRPr>
    </a:lvl8pPr>
    <a:lvl9pPr marL="3656664" algn="l" defTabSz="914166"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6601402-C8C8-5641-BA53-6E9E40F9D2FF}">
          <p14:sldIdLst>
            <p14:sldId id="341"/>
            <p14:sldId id="347"/>
            <p14:sldId id="346"/>
            <p14:sldId id="348"/>
            <p14:sldId id="349"/>
            <p14:sldId id="351"/>
            <p14:sldId id="350"/>
            <p14:sldId id="352"/>
            <p14:sldId id="295"/>
          </p14:sldIdLst>
        </p14:section>
      </p14:sectionLst>
    </p:ext>
    <p:ext uri="{EFAFB233-063F-42B5-8137-9DF3F51BA10A}">
      <p15:sldGuideLst xmlns:p15="http://schemas.microsoft.com/office/powerpoint/2012/main">
        <p15:guide id="1" orient="horz" pos="192"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hul Khosla" initials="RK" lastIdx="1" clrIdx="0">
    <p:extLst>
      <p:ext uri="{19B8F6BF-5375-455C-9EA6-DF929625EA0E}">
        <p15:presenceInfo xmlns:p15="http://schemas.microsoft.com/office/powerpoint/2012/main" userId="S::rahul.khosla@altudo.co::0ce50eb2-4051-4d08-8429-ab31d8a794bd" providerId="AD"/>
      </p:ext>
    </p:extLst>
  </p:cmAuthor>
  <p:cmAuthor id="2" name="Rahul Khosla" initials="RK [2]" lastIdx="3" clrIdx="1">
    <p:extLst>
      <p:ext uri="{19B8F6BF-5375-455C-9EA6-DF929625EA0E}">
        <p15:presenceInfo xmlns:p15="http://schemas.microsoft.com/office/powerpoint/2012/main" userId="S::rahul.khosla@edynamic.net::5bdc45e8-eb08-4ac1-b587-bc7dc7dea2e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7220"/>
    <a:srgbClr val="FFFFFF"/>
    <a:srgbClr val="CCECFF"/>
    <a:srgbClr val="ECA980"/>
    <a:srgbClr val="CB611F"/>
    <a:srgbClr val="2F2E2E"/>
    <a:srgbClr val="2D2F2E"/>
    <a:srgbClr val="2E2E2E"/>
    <a:srgbClr val="181718"/>
    <a:srgbClr val="1618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6A02E8-098F-4C51-8B44-55B4DCBE8BAE}" v="33" dt="2023-09-21T13:57:15.6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1116" y="240"/>
      </p:cViewPr>
      <p:guideLst>
        <p:guide orient="horz" pos="19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jay Kumar" userId="04090c84-9707-4e6a-b6ce-3e5903922e7e" providerId="ADAL" clId="{0C6A02E8-098F-4C51-8B44-55B4DCBE8BAE}"/>
    <pc:docChg chg="undo custSel addSld modSld sldOrd modSection">
      <pc:chgData name="Vijay Kumar" userId="04090c84-9707-4e6a-b6ce-3e5903922e7e" providerId="ADAL" clId="{0C6A02E8-098F-4C51-8B44-55B4DCBE8BAE}" dt="2023-09-25T13:00:36.160" v="2513" actId="1035"/>
      <pc:docMkLst>
        <pc:docMk/>
      </pc:docMkLst>
      <pc:sldChg chg="addSp delSp modSp mod modClrScheme chgLayout">
        <pc:chgData name="Vijay Kumar" userId="04090c84-9707-4e6a-b6ce-3e5903922e7e" providerId="ADAL" clId="{0C6A02E8-098F-4C51-8B44-55B4DCBE8BAE}" dt="2023-09-25T13:00:36.160" v="2513" actId="1035"/>
        <pc:sldMkLst>
          <pc:docMk/>
          <pc:sldMk cId="2362907162" sldId="341"/>
        </pc:sldMkLst>
        <pc:spChg chg="add del mod">
          <ac:chgData name="Vijay Kumar" userId="04090c84-9707-4e6a-b6ce-3e5903922e7e" providerId="ADAL" clId="{0C6A02E8-098F-4C51-8B44-55B4DCBE8BAE}" dt="2023-09-20T13:11:20.182" v="105" actId="478"/>
          <ac:spMkLst>
            <pc:docMk/>
            <pc:sldMk cId="2362907162" sldId="341"/>
            <ac:spMk id="5" creationId="{747D8088-C829-184B-D7F3-127356D1E0D4}"/>
          </ac:spMkLst>
        </pc:spChg>
        <pc:spChg chg="add del">
          <ac:chgData name="Vijay Kumar" userId="04090c84-9707-4e6a-b6ce-3e5903922e7e" providerId="ADAL" clId="{0C6A02E8-098F-4C51-8B44-55B4DCBE8BAE}" dt="2023-09-20T13:12:32.804" v="113" actId="931"/>
          <ac:spMkLst>
            <pc:docMk/>
            <pc:sldMk cId="2362907162" sldId="341"/>
            <ac:spMk id="6" creationId="{E047B097-32A7-E8FC-FDBD-E728F23E505F}"/>
          </ac:spMkLst>
        </pc:spChg>
        <pc:spChg chg="add del mod ord">
          <ac:chgData name="Vijay Kumar" userId="04090c84-9707-4e6a-b6ce-3e5903922e7e" providerId="ADAL" clId="{0C6A02E8-098F-4C51-8B44-55B4DCBE8BAE}" dt="2023-09-20T13:11:19.561" v="103" actId="700"/>
          <ac:spMkLst>
            <pc:docMk/>
            <pc:sldMk cId="2362907162" sldId="341"/>
            <ac:spMk id="7" creationId="{6B83BCA2-2759-4E52-C5E4-0B9D7517FA83}"/>
          </ac:spMkLst>
        </pc:spChg>
        <pc:spChg chg="mod ord">
          <ac:chgData name="Vijay Kumar" userId="04090c84-9707-4e6a-b6ce-3e5903922e7e" providerId="ADAL" clId="{0C6A02E8-098F-4C51-8B44-55B4DCBE8BAE}" dt="2023-09-21T13:32:35.318" v="2162" actId="20577"/>
          <ac:spMkLst>
            <pc:docMk/>
            <pc:sldMk cId="2362907162" sldId="341"/>
            <ac:spMk id="8" creationId="{D0152700-5D44-86E0-ADB9-0C5431CCF8C3}"/>
          </ac:spMkLst>
        </pc:spChg>
        <pc:spChg chg="mod ord">
          <ac:chgData name="Vijay Kumar" userId="04090c84-9707-4e6a-b6ce-3e5903922e7e" providerId="ADAL" clId="{0C6A02E8-098F-4C51-8B44-55B4DCBE8BAE}" dt="2023-09-22T06:25:06.979" v="2474" actId="115"/>
          <ac:spMkLst>
            <pc:docMk/>
            <pc:sldMk cId="2362907162" sldId="341"/>
            <ac:spMk id="10" creationId="{41F7B616-C5C0-9BCF-770F-0C73E55BE679}"/>
          </ac:spMkLst>
        </pc:spChg>
        <pc:spChg chg="add del mod">
          <ac:chgData name="Vijay Kumar" userId="04090c84-9707-4e6a-b6ce-3e5903922e7e" providerId="ADAL" clId="{0C6A02E8-098F-4C51-8B44-55B4DCBE8BAE}" dt="2023-09-20T13:16:30.364" v="210" actId="931"/>
          <ac:spMkLst>
            <pc:docMk/>
            <pc:sldMk cId="2362907162" sldId="341"/>
            <ac:spMk id="15" creationId="{685DFDD1-4694-4FA7-4FC7-0815FC41EC48}"/>
          </ac:spMkLst>
        </pc:spChg>
        <pc:spChg chg="add mod">
          <ac:chgData name="Vijay Kumar" userId="04090c84-9707-4e6a-b6ce-3e5903922e7e" providerId="ADAL" clId="{0C6A02E8-098F-4C51-8B44-55B4DCBE8BAE}" dt="2023-09-25T13:00:36.160" v="2513" actId="1035"/>
          <ac:spMkLst>
            <pc:docMk/>
            <pc:sldMk cId="2362907162" sldId="341"/>
            <ac:spMk id="20" creationId="{6378B3AB-03FB-A5EC-C588-333DBD923009}"/>
          </ac:spMkLst>
        </pc:spChg>
        <pc:picChg chg="add del mod">
          <ac:chgData name="Vijay Kumar" userId="04090c84-9707-4e6a-b6ce-3e5903922e7e" providerId="ADAL" clId="{0C6A02E8-098F-4C51-8B44-55B4DCBE8BAE}" dt="2023-09-20T13:11:23.906" v="112" actId="931"/>
          <ac:picMkLst>
            <pc:docMk/>
            <pc:sldMk cId="2362907162" sldId="341"/>
            <ac:picMk id="3" creationId="{4558ECEF-CC5E-6E21-B52E-FBBA37177DB9}"/>
          </ac:picMkLst>
        </pc:picChg>
        <pc:picChg chg="add del mod">
          <ac:chgData name="Vijay Kumar" userId="04090c84-9707-4e6a-b6ce-3e5903922e7e" providerId="ADAL" clId="{0C6A02E8-098F-4C51-8B44-55B4DCBE8BAE}" dt="2023-09-19T10:15:39.281" v="55" actId="931"/>
          <ac:picMkLst>
            <pc:docMk/>
            <pc:sldMk cId="2362907162" sldId="341"/>
            <ac:picMk id="3" creationId="{F9A36243-0DF9-E5CE-0706-0321D760D86A}"/>
          </ac:picMkLst>
        </pc:picChg>
        <pc:picChg chg="add del mod">
          <ac:chgData name="Vijay Kumar" userId="04090c84-9707-4e6a-b6ce-3e5903922e7e" providerId="ADAL" clId="{0C6A02E8-098F-4C51-8B44-55B4DCBE8BAE}" dt="2023-09-20T13:11:19.368" v="102" actId="931"/>
          <ac:picMkLst>
            <pc:docMk/>
            <pc:sldMk cId="2362907162" sldId="341"/>
            <ac:picMk id="11" creationId="{74D66B6F-4B52-51E6-1091-7B94BB2EBAEC}"/>
          </ac:picMkLst>
        </pc:picChg>
        <pc:picChg chg="add del mod">
          <ac:chgData name="Vijay Kumar" userId="04090c84-9707-4e6a-b6ce-3e5903922e7e" providerId="ADAL" clId="{0C6A02E8-098F-4C51-8B44-55B4DCBE8BAE}" dt="2023-09-20T13:16:24.336" v="209" actId="478"/>
          <ac:picMkLst>
            <pc:docMk/>
            <pc:sldMk cId="2362907162" sldId="341"/>
            <ac:picMk id="13" creationId="{4D7C4D47-D52D-A899-4393-FF1E6D738745}"/>
          </ac:picMkLst>
        </pc:picChg>
        <pc:picChg chg="add del mod ord">
          <ac:chgData name="Vijay Kumar" userId="04090c84-9707-4e6a-b6ce-3e5903922e7e" providerId="ADAL" clId="{0C6A02E8-098F-4C51-8B44-55B4DCBE8BAE}" dt="2023-09-20T13:18:12.801" v="254" actId="478"/>
          <ac:picMkLst>
            <pc:docMk/>
            <pc:sldMk cId="2362907162" sldId="341"/>
            <ac:picMk id="17" creationId="{B3768BDA-8BF0-0880-8126-C088DF8DBEB3}"/>
          </ac:picMkLst>
        </pc:picChg>
        <pc:picChg chg="add mod">
          <ac:chgData name="Vijay Kumar" userId="04090c84-9707-4e6a-b6ce-3e5903922e7e" providerId="ADAL" clId="{0C6A02E8-098F-4C51-8B44-55B4DCBE8BAE}" dt="2023-09-22T06:25:09.528" v="2475" actId="1076"/>
          <ac:picMkLst>
            <pc:docMk/>
            <pc:sldMk cId="2362907162" sldId="341"/>
            <ac:picMk id="19" creationId="{FB554428-F8A2-FB37-1B58-9655C17E8E6C}"/>
          </ac:picMkLst>
        </pc:picChg>
        <pc:picChg chg="add del mod">
          <ac:chgData name="Vijay Kumar" userId="04090c84-9707-4e6a-b6ce-3e5903922e7e" providerId="ADAL" clId="{0C6A02E8-098F-4C51-8B44-55B4DCBE8BAE}" dt="2023-09-20T13:40:03.932" v="835" actId="478"/>
          <ac:picMkLst>
            <pc:docMk/>
            <pc:sldMk cId="2362907162" sldId="341"/>
            <ac:picMk id="22" creationId="{1E058858-DE72-828B-57AD-027FEBDEEC24}"/>
          </ac:picMkLst>
        </pc:picChg>
      </pc:sldChg>
      <pc:sldChg chg="addSp delSp modSp mod">
        <pc:chgData name="Vijay Kumar" userId="04090c84-9707-4e6a-b6ce-3e5903922e7e" providerId="ADAL" clId="{0C6A02E8-098F-4C51-8B44-55B4DCBE8BAE}" dt="2023-09-21T13:34:51.785" v="2219" actId="20577"/>
        <pc:sldMkLst>
          <pc:docMk/>
          <pc:sldMk cId="454186548" sldId="346"/>
        </pc:sldMkLst>
        <pc:spChg chg="add del mod">
          <ac:chgData name="Vijay Kumar" userId="04090c84-9707-4e6a-b6ce-3e5903922e7e" providerId="ADAL" clId="{0C6A02E8-098F-4C51-8B44-55B4DCBE8BAE}" dt="2023-09-21T13:34:02.350" v="2212" actId="478"/>
          <ac:spMkLst>
            <pc:docMk/>
            <pc:sldMk cId="454186548" sldId="346"/>
            <ac:spMk id="2" creationId="{79BA10BD-B63C-81EA-81B4-5999E1F680B3}"/>
          </ac:spMkLst>
        </pc:spChg>
        <pc:spChg chg="add del mod">
          <ac:chgData name="Vijay Kumar" userId="04090c84-9707-4e6a-b6ce-3e5903922e7e" providerId="ADAL" clId="{0C6A02E8-098F-4C51-8B44-55B4DCBE8BAE}" dt="2023-09-20T13:41:13.848" v="887" actId="767"/>
          <ac:spMkLst>
            <pc:docMk/>
            <pc:sldMk cId="454186548" sldId="346"/>
            <ac:spMk id="2" creationId="{908F6A80-B0A3-2406-C1AB-4D1DE55FAA33}"/>
          </ac:spMkLst>
        </pc:spChg>
        <pc:spChg chg="add mod">
          <ac:chgData name="Vijay Kumar" userId="04090c84-9707-4e6a-b6ce-3e5903922e7e" providerId="ADAL" clId="{0C6A02E8-098F-4C51-8B44-55B4DCBE8BAE}" dt="2023-09-21T12:40:19.406" v="1506" actId="207"/>
          <ac:spMkLst>
            <pc:docMk/>
            <pc:sldMk cId="454186548" sldId="346"/>
            <ac:spMk id="3" creationId="{1CE5703C-5A4D-64F2-F64E-E0CD0BD516CB}"/>
          </ac:spMkLst>
        </pc:spChg>
        <pc:spChg chg="add mod">
          <ac:chgData name="Vijay Kumar" userId="04090c84-9707-4e6a-b6ce-3e5903922e7e" providerId="ADAL" clId="{0C6A02E8-098F-4C51-8B44-55B4DCBE8BAE}" dt="2023-09-21T13:33:24.963" v="2193" actId="1035"/>
          <ac:spMkLst>
            <pc:docMk/>
            <pc:sldMk cId="454186548" sldId="346"/>
            <ac:spMk id="4" creationId="{3E4EC1F6-DBE8-3BF1-76EC-278791B0F541}"/>
          </ac:spMkLst>
        </pc:spChg>
        <pc:spChg chg="add mod">
          <ac:chgData name="Vijay Kumar" userId="04090c84-9707-4e6a-b6ce-3e5903922e7e" providerId="ADAL" clId="{0C6A02E8-098F-4C51-8B44-55B4DCBE8BAE}" dt="2023-09-21T13:34:51.785" v="2219" actId="20577"/>
          <ac:spMkLst>
            <pc:docMk/>
            <pc:sldMk cId="454186548" sldId="346"/>
            <ac:spMk id="5" creationId="{C816370F-F0F7-EAB2-B91E-76D2B11725EA}"/>
          </ac:spMkLst>
        </pc:spChg>
      </pc:sldChg>
      <pc:sldChg chg="addSp delSp modSp new mod ord">
        <pc:chgData name="Vijay Kumar" userId="04090c84-9707-4e6a-b6ce-3e5903922e7e" providerId="ADAL" clId="{0C6A02E8-098F-4C51-8B44-55B4DCBE8BAE}" dt="2023-09-21T13:33:17.546" v="2183" actId="14100"/>
        <pc:sldMkLst>
          <pc:docMk/>
          <pc:sldMk cId="3177701440" sldId="347"/>
        </pc:sldMkLst>
        <pc:spChg chg="del mod">
          <ac:chgData name="Vijay Kumar" userId="04090c84-9707-4e6a-b6ce-3e5903922e7e" providerId="ADAL" clId="{0C6A02E8-098F-4C51-8B44-55B4DCBE8BAE}" dt="2023-09-21T11:37:01.910" v="1070" actId="478"/>
          <ac:spMkLst>
            <pc:docMk/>
            <pc:sldMk cId="3177701440" sldId="347"/>
            <ac:spMk id="2" creationId="{1FA6519B-C6CB-95EF-2C71-AEEB9DBEEC5C}"/>
          </ac:spMkLst>
        </pc:spChg>
        <pc:spChg chg="add del mod">
          <ac:chgData name="Vijay Kumar" userId="04090c84-9707-4e6a-b6ce-3e5903922e7e" providerId="ADAL" clId="{0C6A02E8-098F-4C51-8B44-55B4DCBE8BAE}" dt="2023-09-21T12:43:29.618" v="1531" actId="478"/>
          <ac:spMkLst>
            <pc:docMk/>
            <pc:sldMk cId="3177701440" sldId="347"/>
            <ac:spMk id="3" creationId="{05968AD3-C4AE-339C-F0C6-B23C3F7FCC9A}"/>
          </ac:spMkLst>
        </pc:spChg>
        <pc:spChg chg="add mod">
          <ac:chgData name="Vijay Kumar" userId="04090c84-9707-4e6a-b6ce-3e5903922e7e" providerId="ADAL" clId="{0C6A02E8-098F-4C51-8B44-55B4DCBE8BAE}" dt="2023-09-21T12:44:18.862" v="1543" actId="207"/>
          <ac:spMkLst>
            <pc:docMk/>
            <pc:sldMk cId="3177701440" sldId="347"/>
            <ac:spMk id="4" creationId="{D53DCDDF-D534-6269-C298-3B3C40337EBE}"/>
          </ac:spMkLst>
        </pc:spChg>
        <pc:spChg chg="add del mod">
          <ac:chgData name="Vijay Kumar" userId="04090c84-9707-4e6a-b6ce-3e5903922e7e" providerId="ADAL" clId="{0C6A02E8-098F-4C51-8B44-55B4DCBE8BAE}" dt="2023-09-21T12:41:28.264" v="1511" actId="22"/>
          <ac:spMkLst>
            <pc:docMk/>
            <pc:sldMk cId="3177701440" sldId="347"/>
            <ac:spMk id="6" creationId="{94CC86F9-2549-2B9B-2B85-F3B4F377DFCB}"/>
          </ac:spMkLst>
        </pc:spChg>
        <pc:spChg chg="add mod">
          <ac:chgData name="Vijay Kumar" userId="04090c84-9707-4e6a-b6ce-3e5903922e7e" providerId="ADAL" clId="{0C6A02E8-098F-4C51-8B44-55B4DCBE8BAE}" dt="2023-09-21T13:33:17.546" v="2183" actId="14100"/>
          <ac:spMkLst>
            <pc:docMk/>
            <pc:sldMk cId="3177701440" sldId="347"/>
            <ac:spMk id="7" creationId="{EFF6D23D-987B-211F-F4FC-02387328A201}"/>
          </ac:spMkLst>
        </pc:spChg>
      </pc:sldChg>
      <pc:sldChg chg="addSp delSp modSp new mod">
        <pc:chgData name="Vijay Kumar" userId="04090c84-9707-4e6a-b6ce-3e5903922e7e" providerId="ADAL" clId="{0C6A02E8-098F-4C51-8B44-55B4DCBE8BAE}" dt="2023-09-21T13:01:54.547" v="1689" actId="14100"/>
        <pc:sldMkLst>
          <pc:docMk/>
          <pc:sldMk cId="3753311965" sldId="348"/>
        </pc:sldMkLst>
        <pc:spChg chg="del">
          <ac:chgData name="Vijay Kumar" userId="04090c84-9707-4e6a-b6ce-3e5903922e7e" providerId="ADAL" clId="{0C6A02E8-098F-4C51-8B44-55B4DCBE8BAE}" dt="2023-09-21T12:38:46.039" v="1486" actId="478"/>
          <ac:spMkLst>
            <pc:docMk/>
            <pc:sldMk cId="3753311965" sldId="348"/>
            <ac:spMk id="2" creationId="{660A2AB4-1BAD-252E-7A57-A1C1AA22E568}"/>
          </ac:spMkLst>
        </pc:spChg>
        <pc:spChg chg="add del mod">
          <ac:chgData name="Vijay Kumar" userId="04090c84-9707-4e6a-b6ce-3e5903922e7e" providerId="ADAL" clId="{0C6A02E8-098F-4C51-8B44-55B4DCBE8BAE}" dt="2023-09-21T12:42:32.095" v="1525" actId="478"/>
          <ac:spMkLst>
            <pc:docMk/>
            <pc:sldMk cId="3753311965" sldId="348"/>
            <ac:spMk id="3" creationId="{63E41234-9081-A446-623D-88F3161DC1C6}"/>
          </ac:spMkLst>
        </pc:spChg>
        <pc:spChg chg="add mod">
          <ac:chgData name="Vijay Kumar" userId="04090c84-9707-4e6a-b6ce-3e5903922e7e" providerId="ADAL" clId="{0C6A02E8-098F-4C51-8B44-55B4DCBE8BAE}" dt="2023-09-21T12:40:24.623" v="1507" actId="207"/>
          <ac:spMkLst>
            <pc:docMk/>
            <pc:sldMk cId="3753311965" sldId="348"/>
            <ac:spMk id="4" creationId="{A053F0B5-2693-2340-8A7E-50E69F412EFC}"/>
          </ac:spMkLst>
        </pc:spChg>
        <pc:spChg chg="add mod">
          <ac:chgData name="Vijay Kumar" userId="04090c84-9707-4e6a-b6ce-3e5903922e7e" providerId="ADAL" clId="{0C6A02E8-098F-4C51-8B44-55B4DCBE8BAE}" dt="2023-09-21T13:01:54.547" v="1689" actId="14100"/>
          <ac:spMkLst>
            <pc:docMk/>
            <pc:sldMk cId="3753311965" sldId="348"/>
            <ac:spMk id="5" creationId="{D16E2545-CD3F-4C07-9527-3C3F4C7A71EF}"/>
          </ac:spMkLst>
        </pc:spChg>
        <pc:spChg chg="add mod">
          <ac:chgData name="Vijay Kumar" userId="04090c84-9707-4e6a-b6ce-3e5903922e7e" providerId="ADAL" clId="{0C6A02E8-098F-4C51-8B44-55B4DCBE8BAE}" dt="2023-09-21T12:54:29.690" v="1591" actId="14100"/>
          <ac:spMkLst>
            <pc:docMk/>
            <pc:sldMk cId="3753311965" sldId="348"/>
            <ac:spMk id="6" creationId="{42876610-55B1-4413-B655-8685B30C4F86}"/>
          </ac:spMkLst>
        </pc:spChg>
      </pc:sldChg>
      <pc:sldChg chg="addSp delSp modSp new mod">
        <pc:chgData name="Vijay Kumar" userId="04090c84-9707-4e6a-b6ce-3e5903922e7e" providerId="ADAL" clId="{0C6A02E8-098F-4C51-8B44-55B4DCBE8BAE}" dt="2023-09-21T13:33:04.318" v="2163" actId="20577"/>
        <pc:sldMkLst>
          <pc:docMk/>
          <pc:sldMk cId="1253264054" sldId="349"/>
        </pc:sldMkLst>
        <pc:spChg chg="del">
          <ac:chgData name="Vijay Kumar" userId="04090c84-9707-4e6a-b6ce-3e5903922e7e" providerId="ADAL" clId="{0C6A02E8-098F-4C51-8B44-55B4DCBE8BAE}" dt="2023-09-21T12:58:08.996" v="1664" actId="478"/>
          <ac:spMkLst>
            <pc:docMk/>
            <pc:sldMk cId="1253264054" sldId="349"/>
            <ac:spMk id="2" creationId="{AE9FFD15-ED91-1E73-B5D3-F2E1E6FBC917}"/>
          </ac:spMkLst>
        </pc:spChg>
        <pc:spChg chg="add mod">
          <ac:chgData name="Vijay Kumar" userId="04090c84-9707-4e6a-b6ce-3e5903922e7e" providerId="ADAL" clId="{0C6A02E8-098F-4C51-8B44-55B4DCBE8BAE}" dt="2023-09-21T13:33:04.318" v="2163" actId="20577"/>
          <ac:spMkLst>
            <pc:docMk/>
            <pc:sldMk cId="1253264054" sldId="349"/>
            <ac:spMk id="3" creationId="{128C6FEE-2B94-EC0B-7E17-641F059ED098}"/>
          </ac:spMkLst>
        </pc:spChg>
        <pc:spChg chg="add mod">
          <ac:chgData name="Vijay Kumar" userId="04090c84-9707-4e6a-b6ce-3e5903922e7e" providerId="ADAL" clId="{0C6A02E8-098F-4C51-8B44-55B4DCBE8BAE}" dt="2023-09-21T13:01:47.716" v="1688" actId="14100"/>
          <ac:spMkLst>
            <pc:docMk/>
            <pc:sldMk cId="1253264054" sldId="349"/>
            <ac:spMk id="4" creationId="{3E42B7AC-9637-1F47-EF6E-286C40259B33}"/>
          </ac:spMkLst>
        </pc:spChg>
        <pc:spChg chg="add del mod">
          <ac:chgData name="Vijay Kumar" userId="04090c84-9707-4e6a-b6ce-3e5903922e7e" providerId="ADAL" clId="{0C6A02E8-098F-4C51-8B44-55B4DCBE8BAE}" dt="2023-09-21T13:03:03.491" v="1691" actId="478"/>
          <ac:spMkLst>
            <pc:docMk/>
            <pc:sldMk cId="1253264054" sldId="349"/>
            <ac:spMk id="5" creationId="{569B7FF3-9A57-2462-ED66-379F8639A644}"/>
          </ac:spMkLst>
        </pc:spChg>
        <pc:spChg chg="add mod">
          <ac:chgData name="Vijay Kumar" userId="04090c84-9707-4e6a-b6ce-3e5903922e7e" providerId="ADAL" clId="{0C6A02E8-098F-4C51-8B44-55B4DCBE8BAE}" dt="2023-09-21T13:06:08.652" v="1856" actId="1035"/>
          <ac:spMkLst>
            <pc:docMk/>
            <pc:sldMk cId="1253264054" sldId="349"/>
            <ac:spMk id="6" creationId="{692D2613-C131-1783-7D6E-EF91B1BC5163}"/>
          </ac:spMkLst>
        </pc:spChg>
      </pc:sldChg>
      <pc:sldChg chg="addSp delSp modSp new mod">
        <pc:chgData name="Vijay Kumar" userId="04090c84-9707-4e6a-b6ce-3e5903922e7e" providerId="ADAL" clId="{0C6A02E8-098F-4C51-8B44-55B4DCBE8BAE}" dt="2023-09-21T13:35:33.094" v="2255" actId="1038"/>
        <pc:sldMkLst>
          <pc:docMk/>
          <pc:sldMk cId="597026089" sldId="350"/>
        </pc:sldMkLst>
        <pc:spChg chg="del">
          <ac:chgData name="Vijay Kumar" userId="04090c84-9707-4e6a-b6ce-3e5903922e7e" providerId="ADAL" clId="{0C6A02E8-098F-4C51-8B44-55B4DCBE8BAE}" dt="2023-09-21T13:07:12.279" v="1871" actId="478"/>
          <ac:spMkLst>
            <pc:docMk/>
            <pc:sldMk cId="597026089" sldId="350"/>
            <ac:spMk id="2" creationId="{56C84B55-3C8E-D411-1998-70F4C1DFFE72}"/>
          </ac:spMkLst>
        </pc:spChg>
        <pc:spChg chg="add mod">
          <ac:chgData name="Vijay Kumar" userId="04090c84-9707-4e6a-b6ce-3e5903922e7e" providerId="ADAL" clId="{0C6A02E8-098F-4C51-8B44-55B4DCBE8BAE}" dt="2023-09-21T13:20:34.499" v="2062" actId="20577"/>
          <ac:spMkLst>
            <pc:docMk/>
            <pc:sldMk cId="597026089" sldId="350"/>
            <ac:spMk id="3" creationId="{8B8A8B84-59BF-0045-257A-DA6CB1137215}"/>
          </ac:spMkLst>
        </pc:spChg>
        <pc:spChg chg="add del mod">
          <ac:chgData name="Vijay Kumar" userId="04090c84-9707-4e6a-b6ce-3e5903922e7e" providerId="ADAL" clId="{0C6A02E8-098F-4C51-8B44-55B4DCBE8BAE}" dt="2023-09-21T13:35:23.885" v="2221" actId="478"/>
          <ac:spMkLst>
            <pc:docMk/>
            <pc:sldMk cId="597026089" sldId="350"/>
            <ac:spMk id="4" creationId="{8C9A4989-DC0D-9519-74AA-9E15CD506A14}"/>
          </ac:spMkLst>
        </pc:spChg>
        <pc:spChg chg="add mod">
          <ac:chgData name="Vijay Kumar" userId="04090c84-9707-4e6a-b6ce-3e5903922e7e" providerId="ADAL" clId="{0C6A02E8-098F-4C51-8B44-55B4DCBE8BAE}" dt="2023-09-21T13:35:33.094" v="2255" actId="1038"/>
          <ac:spMkLst>
            <pc:docMk/>
            <pc:sldMk cId="597026089" sldId="350"/>
            <ac:spMk id="5" creationId="{13D776AB-6B3A-10D3-E2BB-315F80BCEF35}"/>
          </ac:spMkLst>
        </pc:spChg>
      </pc:sldChg>
      <pc:sldChg chg="addSp delSp modSp new mod">
        <pc:chgData name="Vijay Kumar" userId="04090c84-9707-4e6a-b6ce-3e5903922e7e" providerId="ADAL" clId="{0C6A02E8-098F-4C51-8B44-55B4DCBE8BAE}" dt="2023-09-22T07:37:07.718" v="2476" actId="14100"/>
        <pc:sldMkLst>
          <pc:docMk/>
          <pc:sldMk cId="644429205" sldId="351"/>
        </pc:sldMkLst>
        <pc:spChg chg="del">
          <ac:chgData name="Vijay Kumar" userId="04090c84-9707-4e6a-b6ce-3e5903922e7e" providerId="ADAL" clId="{0C6A02E8-098F-4C51-8B44-55B4DCBE8BAE}" dt="2023-09-21T13:07:04.468" v="1870" actId="478"/>
          <ac:spMkLst>
            <pc:docMk/>
            <pc:sldMk cId="644429205" sldId="351"/>
            <ac:spMk id="2" creationId="{EC0FA9B7-91AD-6555-71E9-4D34F3E0C0EC}"/>
          </ac:spMkLst>
        </pc:spChg>
        <pc:spChg chg="add mod">
          <ac:chgData name="Vijay Kumar" userId="04090c84-9707-4e6a-b6ce-3e5903922e7e" providerId="ADAL" clId="{0C6A02E8-098F-4C51-8B44-55B4DCBE8BAE}" dt="2023-09-21T13:07:44.756" v="1907" actId="20577"/>
          <ac:spMkLst>
            <pc:docMk/>
            <pc:sldMk cId="644429205" sldId="351"/>
            <ac:spMk id="3" creationId="{4712269E-C6BB-23CF-5893-D939043D9A62}"/>
          </ac:spMkLst>
        </pc:spChg>
        <pc:spChg chg="add mod">
          <ac:chgData name="Vijay Kumar" userId="04090c84-9707-4e6a-b6ce-3e5903922e7e" providerId="ADAL" clId="{0C6A02E8-098F-4C51-8B44-55B4DCBE8BAE}" dt="2023-09-21T13:14:48.288" v="1912"/>
          <ac:spMkLst>
            <pc:docMk/>
            <pc:sldMk cId="644429205" sldId="351"/>
            <ac:spMk id="4" creationId="{9B68D807-7205-4994-9242-215133B21C23}"/>
          </ac:spMkLst>
        </pc:spChg>
        <pc:spChg chg="add del mod">
          <ac:chgData name="Vijay Kumar" userId="04090c84-9707-4e6a-b6ce-3e5903922e7e" providerId="ADAL" clId="{0C6A02E8-098F-4C51-8B44-55B4DCBE8BAE}" dt="2023-09-21T13:14:43.920" v="1911" actId="478"/>
          <ac:spMkLst>
            <pc:docMk/>
            <pc:sldMk cId="644429205" sldId="351"/>
            <ac:spMk id="5" creationId="{DB25EA39-6A4C-1D1F-232C-724DC4A7173B}"/>
          </ac:spMkLst>
        </pc:spChg>
        <pc:spChg chg="add mod">
          <ac:chgData name="Vijay Kumar" userId="04090c84-9707-4e6a-b6ce-3e5903922e7e" providerId="ADAL" clId="{0C6A02E8-098F-4C51-8B44-55B4DCBE8BAE}" dt="2023-09-22T07:37:07.718" v="2476" actId="14100"/>
          <ac:spMkLst>
            <pc:docMk/>
            <pc:sldMk cId="644429205" sldId="351"/>
            <ac:spMk id="6" creationId="{16D7FEE6-3074-2AC0-CF2F-8C2B9F47426E}"/>
          </ac:spMkLst>
        </pc:spChg>
      </pc:sldChg>
      <pc:sldChg chg="addSp delSp modSp new mod">
        <pc:chgData name="Vijay Kumar" userId="04090c84-9707-4e6a-b6ce-3e5903922e7e" providerId="ADAL" clId="{0C6A02E8-098F-4C51-8B44-55B4DCBE8BAE}" dt="2023-09-21T13:57:56.949" v="2472" actId="1076"/>
        <pc:sldMkLst>
          <pc:docMk/>
          <pc:sldMk cId="1717001786" sldId="352"/>
        </pc:sldMkLst>
        <pc:spChg chg="del">
          <ac:chgData name="Vijay Kumar" userId="04090c84-9707-4e6a-b6ce-3e5903922e7e" providerId="ADAL" clId="{0C6A02E8-098F-4C51-8B44-55B4DCBE8BAE}" dt="2023-09-21T13:54:20.901" v="2257" actId="478"/>
          <ac:spMkLst>
            <pc:docMk/>
            <pc:sldMk cId="1717001786" sldId="352"/>
            <ac:spMk id="2" creationId="{166EF86D-F8ED-6FC2-E6DC-BC8A333BA6FA}"/>
          </ac:spMkLst>
        </pc:spChg>
        <pc:spChg chg="add mod">
          <ac:chgData name="Vijay Kumar" userId="04090c84-9707-4e6a-b6ce-3e5903922e7e" providerId="ADAL" clId="{0C6A02E8-098F-4C51-8B44-55B4DCBE8BAE}" dt="2023-09-21T13:55:19.393" v="2334" actId="14100"/>
          <ac:spMkLst>
            <pc:docMk/>
            <pc:sldMk cId="1717001786" sldId="352"/>
            <ac:spMk id="3" creationId="{A760FD77-71B8-B135-D8AC-465AEEE0B57A}"/>
          </ac:spMkLst>
        </pc:spChg>
        <pc:spChg chg="add mod">
          <ac:chgData name="Vijay Kumar" userId="04090c84-9707-4e6a-b6ce-3e5903922e7e" providerId="ADAL" clId="{0C6A02E8-098F-4C51-8B44-55B4DCBE8BAE}" dt="2023-09-21T13:57:51.692" v="2471" actId="20577"/>
          <ac:spMkLst>
            <pc:docMk/>
            <pc:sldMk cId="1717001786" sldId="352"/>
            <ac:spMk id="4" creationId="{3E8E2578-3805-27CC-0339-01EFD82771DC}"/>
          </ac:spMkLst>
        </pc:spChg>
        <pc:spChg chg="add mod">
          <ac:chgData name="Vijay Kumar" userId="04090c84-9707-4e6a-b6ce-3e5903922e7e" providerId="ADAL" clId="{0C6A02E8-098F-4C51-8B44-55B4DCBE8BAE}" dt="2023-09-21T13:57:56.949" v="2472" actId="1076"/>
          <ac:spMkLst>
            <pc:docMk/>
            <pc:sldMk cId="1717001786" sldId="352"/>
            <ac:spMk id="5" creationId="{7A041625-9893-9FC6-84A7-A19B261D883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31CD09-1142-46F9-B225-0DD35AA92E44}" type="datetimeFigureOut">
              <a:rPr lang="en-US" smtClean="0"/>
              <a:t>9/25/2023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FECCE0-0F53-4CF7-877F-130B4D79235D}" type="slidenum">
              <a:rPr lang="en-US" smtClean="0"/>
              <a:t>‹#›</a:t>
            </a:fld>
            <a:endParaRPr lang="en-US"/>
          </a:p>
        </p:txBody>
      </p:sp>
    </p:spTree>
    <p:extLst>
      <p:ext uri="{BB962C8B-B14F-4D97-AF65-F5344CB8AC3E}">
        <p14:creationId xmlns:p14="http://schemas.microsoft.com/office/powerpoint/2010/main" val="3693660048"/>
      </p:ext>
    </p:extLst>
  </p:cSld>
  <p:clrMap bg1="lt1" tx1="dk1" bg2="lt2" tx2="dk2" accent1="accent1" accent2="accent2" accent3="accent3" accent4="accent4" accent5="accent5" accent6="accent6" hlink="hlink" folHlink="folHlink"/>
  <p:notesStyle>
    <a:lvl1pPr marL="0" algn="l" defTabSz="914166" rtl="0" eaLnBrk="1" latinLnBrk="0" hangingPunct="1">
      <a:defRPr sz="1200" kern="1200">
        <a:solidFill>
          <a:schemeClr val="tx1"/>
        </a:solidFill>
        <a:latin typeface="+mn-lt"/>
        <a:ea typeface="+mn-ea"/>
        <a:cs typeface="+mn-cs"/>
      </a:defRPr>
    </a:lvl1pPr>
    <a:lvl2pPr marL="457083" algn="l" defTabSz="914166" rtl="0" eaLnBrk="1" latinLnBrk="0" hangingPunct="1">
      <a:defRPr sz="1200" kern="1200">
        <a:solidFill>
          <a:schemeClr val="tx1"/>
        </a:solidFill>
        <a:latin typeface="+mn-lt"/>
        <a:ea typeface="+mn-ea"/>
        <a:cs typeface="+mn-cs"/>
      </a:defRPr>
    </a:lvl2pPr>
    <a:lvl3pPr marL="914166" algn="l" defTabSz="914166" rtl="0" eaLnBrk="1" latinLnBrk="0" hangingPunct="1">
      <a:defRPr sz="1200" kern="1200">
        <a:solidFill>
          <a:schemeClr val="tx1"/>
        </a:solidFill>
        <a:latin typeface="+mn-lt"/>
        <a:ea typeface="+mn-ea"/>
        <a:cs typeface="+mn-cs"/>
      </a:defRPr>
    </a:lvl3pPr>
    <a:lvl4pPr marL="1371249" algn="l" defTabSz="914166" rtl="0" eaLnBrk="1" latinLnBrk="0" hangingPunct="1">
      <a:defRPr sz="1200" kern="1200">
        <a:solidFill>
          <a:schemeClr val="tx1"/>
        </a:solidFill>
        <a:latin typeface="+mn-lt"/>
        <a:ea typeface="+mn-ea"/>
        <a:cs typeface="+mn-cs"/>
      </a:defRPr>
    </a:lvl4pPr>
    <a:lvl5pPr marL="1828330" algn="l" defTabSz="914166" rtl="0" eaLnBrk="1" latinLnBrk="0" hangingPunct="1">
      <a:defRPr sz="1200" kern="1200">
        <a:solidFill>
          <a:schemeClr val="tx1"/>
        </a:solidFill>
        <a:latin typeface="+mn-lt"/>
        <a:ea typeface="+mn-ea"/>
        <a:cs typeface="+mn-cs"/>
      </a:defRPr>
    </a:lvl5pPr>
    <a:lvl6pPr marL="2285415" algn="l" defTabSz="914166" rtl="0" eaLnBrk="1" latinLnBrk="0" hangingPunct="1">
      <a:defRPr sz="1200" kern="1200">
        <a:solidFill>
          <a:schemeClr val="tx1"/>
        </a:solidFill>
        <a:latin typeface="+mn-lt"/>
        <a:ea typeface="+mn-ea"/>
        <a:cs typeface="+mn-cs"/>
      </a:defRPr>
    </a:lvl6pPr>
    <a:lvl7pPr marL="2742498" algn="l" defTabSz="914166" rtl="0" eaLnBrk="1" latinLnBrk="0" hangingPunct="1">
      <a:defRPr sz="1200" kern="1200">
        <a:solidFill>
          <a:schemeClr val="tx1"/>
        </a:solidFill>
        <a:latin typeface="+mn-lt"/>
        <a:ea typeface="+mn-ea"/>
        <a:cs typeface="+mn-cs"/>
      </a:defRPr>
    </a:lvl7pPr>
    <a:lvl8pPr marL="3199580" algn="l" defTabSz="914166" rtl="0" eaLnBrk="1" latinLnBrk="0" hangingPunct="1">
      <a:defRPr sz="1200" kern="1200">
        <a:solidFill>
          <a:schemeClr val="tx1"/>
        </a:solidFill>
        <a:latin typeface="+mn-lt"/>
        <a:ea typeface="+mn-ea"/>
        <a:cs typeface="+mn-cs"/>
      </a:defRPr>
    </a:lvl8pPr>
    <a:lvl9pPr marL="3656664" algn="l" defTabSz="91416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FECCE0-0F53-4CF7-877F-130B4D79235D}" type="slidenum">
              <a:rPr lang="en-US" smtClean="0"/>
              <a:t>1</a:t>
            </a:fld>
            <a:endParaRPr lang="en-US"/>
          </a:p>
        </p:txBody>
      </p:sp>
    </p:spTree>
    <p:extLst>
      <p:ext uri="{BB962C8B-B14F-4D97-AF65-F5344CB8AC3E}">
        <p14:creationId xmlns:p14="http://schemas.microsoft.com/office/powerpoint/2010/main" val="3729959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6633442-306E-5646-AE89-0F5CAB638E37}" type="slidenum">
              <a:rPr lang="en-US" smtClean="0"/>
              <a:t>9</a:t>
            </a:fld>
            <a:endParaRPr lang="en-US"/>
          </a:p>
        </p:txBody>
      </p:sp>
    </p:spTree>
    <p:extLst>
      <p:ext uri="{BB962C8B-B14F-4D97-AF65-F5344CB8AC3E}">
        <p14:creationId xmlns:p14="http://schemas.microsoft.com/office/powerpoint/2010/main" val="1006014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04448C-B639-40AD-97B9-83A2DEF280E7}"/>
              </a:ext>
            </a:extLst>
          </p:cNvPr>
          <p:cNvSpPr/>
          <p:nvPr userDrawn="1"/>
        </p:nvSpPr>
        <p:spPr>
          <a:xfrm>
            <a:off x="0" y="0"/>
            <a:ext cx="12192000" cy="6858000"/>
          </a:xfrm>
          <a:prstGeom prst="rect">
            <a:avLst/>
          </a:prstGeom>
          <a:solidFill>
            <a:srgbClr val="2E2E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39"/>
          </a:p>
        </p:txBody>
      </p:sp>
      <p:sp>
        <p:nvSpPr>
          <p:cNvPr id="2" name="Title 1">
            <a:extLst>
              <a:ext uri="{FF2B5EF4-FFF2-40B4-BE49-F238E27FC236}">
                <a16:creationId xmlns:a16="http://schemas.microsoft.com/office/drawing/2014/main" id="{75FD6AD2-43D1-4B96-BCD7-1E51DD7A3722}"/>
              </a:ext>
            </a:extLst>
          </p:cNvPr>
          <p:cNvSpPr>
            <a:spLocks noGrp="1"/>
          </p:cNvSpPr>
          <p:nvPr>
            <p:ph type="ctrTitle"/>
          </p:nvPr>
        </p:nvSpPr>
        <p:spPr>
          <a:xfrm>
            <a:off x="227013" y="1570040"/>
            <a:ext cx="5135562" cy="2387600"/>
          </a:xfrm>
        </p:spPr>
        <p:txBody>
          <a:bodyPr anchor="b"/>
          <a:lstStyle>
            <a:lvl1pPr algn="l">
              <a:defRPr sz="44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EEC33960-CFAB-4EDE-9205-330ADEE525F9}"/>
              </a:ext>
            </a:extLst>
          </p:cNvPr>
          <p:cNvSpPr>
            <a:spLocks noGrp="1"/>
          </p:cNvSpPr>
          <p:nvPr>
            <p:ph type="subTitle" idx="1"/>
          </p:nvPr>
        </p:nvSpPr>
        <p:spPr>
          <a:xfrm>
            <a:off x="227014" y="4049713"/>
            <a:ext cx="5135561" cy="703262"/>
          </a:xfrm>
        </p:spPr>
        <p:txBody>
          <a:bodyPr anchor="ctr">
            <a:normAutofit/>
          </a:bodyPr>
          <a:lstStyle>
            <a:lvl1pPr marL="0" indent="0" algn="l">
              <a:buNone/>
              <a:defRPr sz="1600">
                <a:solidFill>
                  <a:schemeClr val="bg1"/>
                </a:solidFill>
              </a:defRPr>
            </a:lvl1pPr>
            <a:lvl2pPr marL="457206" indent="0" algn="ctr">
              <a:buNone/>
              <a:defRPr sz="2000"/>
            </a:lvl2pPr>
            <a:lvl3pPr marL="914413" indent="0" algn="ctr">
              <a:buNone/>
              <a:defRPr sz="1800"/>
            </a:lvl3pPr>
            <a:lvl4pPr marL="1371620" indent="0" algn="ctr">
              <a:buNone/>
              <a:defRPr sz="1600"/>
            </a:lvl4pPr>
            <a:lvl5pPr marL="1828827" indent="0" algn="ctr">
              <a:buNone/>
              <a:defRPr sz="1600"/>
            </a:lvl5pPr>
            <a:lvl6pPr marL="2286033" indent="0" algn="ctr">
              <a:buNone/>
              <a:defRPr sz="1600"/>
            </a:lvl6pPr>
            <a:lvl7pPr marL="2743240" indent="0" algn="ctr">
              <a:buNone/>
              <a:defRPr sz="1600"/>
            </a:lvl7pPr>
            <a:lvl8pPr marL="3200446" indent="0" algn="ctr">
              <a:buNone/>
              <a:defRPr sz="1600"/>
            </a:lvl8pPr>
            <a:lvl9pPr marL="3657654" indent="0" algn="ctr">
              <a:buNone/>
              <a:defRPr sz="1600"/>
            </a:lvl9pPr>
          </a:lstStyle>
          <a:p>
            <a:r>
              <a:rPr lang="en-US"/>
              <a:t>Click to edit Master subtitle style</a:t>
            </a:r>
          </a:p>
        </p:txBody>
      </p:sp>
      <p:sp>
        <p:nvSpPr>
          <p:cNvPr id="8" name="Oval 7">
            <a:extLst>
              <a:ext uri="{FF2B5EF4-FFF2-40B4-BE49-F238E27FC236}">
                <a16:creationId xmlns:a16="http://schemas.microsoft.com/office/drawing/2014/main" id="{497FC966-BC27-4FA8-BE07-4CDE35E4984C}"/>
              </a:ext>
            </a:extLst>
          </p:cNvPr>
          <p:cNvSpPr/>
          <p:nvPr userDrawn="1"/>
        </p:nvSpPr>
        <p:spPr>
          <a:xfrm>
            <a:off x="5924550" y="409577"/>
            <a:ext cx="6038850" cy="6038850"/>
          </a:xfrm>
          <a:prstGeom prst="ellipse">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39"/>
          </a:p>
        </p:txBody>
      </p:sp>
      <p:sp>
        <p:nvSpPr>
          <p:cNvPr id="10" name="Picture Placeholder 9">
            <a:extLst>
              <a:ext uri="{FF2B5EF4-FFF2-40B4-BE49-F238E27FC236}">
                <a16:creationId xmlns:a16="http://schemas.microsoft.com/office/drawing/2014/main" id="{B1ABBAA8-98DF-4FE3-B581-D0C938FD8DEC}"/>
              </a:ext>
            </a:extLst>
          </p:cNvPr>
          <p:cNvSpPr>
            <a:spLocks noGrp="1"/>
          </p:cNvSpPr>
          <p:nvPr>
            <p:ph type="pic" sz="quarter" idx="10"/>
          </p:nvPr>
        </p:nvSpPr>
        <p:spPr>
          <a:xfrm>
            <a:off x="6153151" y="638178"/>
            <a:ext cx="5581650" cy="5581650"/>
          </a:xfrm>
          <a:prstGeom prst="ellipse">
            <a:avLst/>
          </a:prstGeom>
        </p:spPr>
        <p:txBody>
          <a:bodyPr/>
          <a:lstStyle>
            <a:lvl1pPr marL="0" indent="0" algn="ctr">
              <a:buNone/>
              <a:defRPr/>
            </a:lvl1pPr>
          </a:lstStyle>
          <a:p>
            <a:endParaRPr lang="en-US"/>
          </a:p>
        </p:txBody>
      </p:sp>
      <p:grpSp>
        <p:nvGrpSpPr>
          <p:cNvPr id="11" name="Group 10">
            <a:extLst>
              <a:ext uri="{FF2B5EF4-FFF2-40B4-BE49-F238E27FC236}">
                <a16:creationId xmlns:a16="http://schemas.microsoft.com/office/drawing/2014/main" id="{00DADF77-20A1-4D80-9670-38DB2D2D7E87}"/>
              </a:ext>
            </a:extLst>
          </p:cNvPr>
          <p:cNvGrpSpPr/>
          <p:nvPr userDrawn="1"/>
        </p:nvGrpSpPr>
        <p:grpSpPr>
          <a:xfrm>
            <a:off x="341315" y="408625"/>
            <a:ext cx="1878012" cy="472564"/>
            <a:chOff x="2570515" y="334963"/>
            <a:chExt cx="9305574" cy="2341562"/>
          </a:xfrm>
        </p:grpSpPr>
        <p:sp>
          <p:nvSpPr>
            <p:cNvPr id="13" name="Freeform 5">
              <a:extLst>
                <a:ext uri="{FF2B5EF4-FFF2-40B4-BE49-F238E27FC236}">
                  <a16:creationId xmlns:a16="http://schemas.microsoft.com/office/drawing/2014/main" id="{BE2BBCDF-A40A-44F3-828A-4242DA6282B9}"/>
                </a:ext>
              </a:extLst>
            </p:cNvPr>
            <p:cNvSpPr>
              <a:spLocks noEditPoints="1"/>
            </p:cNvSpPr>
            <p:nvPr/>
          </p:nvSpPr>
          <p:spPr bwMode="auto">
            <a:xfrm>
              <a:off x="2570515" y="1159968"/>
              <a:ext cx="1637881" cy="1504421"/>
            </a:xfrm>
            <a:custGeom>
              <a:avLst/>
              <a:gdLst>
                <a:gd name="T0" fmla="*/ 648 w 2063"/>
                <a:gd name="T1" fmla="*/ 935 h 1881"/>
                <a:gd name="T2" fmla="*/ 648 w 2063"/>
                <a:gd name="T3" fmla="*/ 935 h 1881"/>
                <a:gd name="T4" fmla="*/ 679 w 2063"/>
                <a:gd name="T5" fmla="*/ 1096 h 1881"/>
                <a:gd name="T6" fmla="*/ 764 w 2063"/>
                <a:gd name="T7" fmla="*/ 1225 h 1881"/>
                <a:gd name="T8" fmla="*/ 892 w 2063"/>
                <a:gd name="T9" fmla="*/ 1312 h 1881"/>
                <a:gd name="T10" fmla="*/ 1052 w 2063"/>
                <a:gd name="T11" fmla="*/ 1343 h 1881"/>
                <a:gd name="T12" fmla="*/ 1209 w 2063"/>
                <a:gd name="T13" fmla="*/ 1312 h 1881"/>
                <a:gd name="T14" fmla="*/ 1337 w 2063"/>
                <a:gd name="T15" fmla="*/ 1225 h 1881"/>
                <a:gd name="T16" fmla="*/ 1423 w 2063"/>
                <a:gd name="T17" fmla="*/ 1098 h 1881"/>
                <a:gd name="T18" fmla="*/ 1456 w 2063"/>
                <a:gd name="T19" fmla="*/ 942 h 1881"/>
                <a:gd name="T20" fmla="*/ 1423 w 2063"/>
                <a:gd name="T21" fmla="*/ 785 h 1881"/>
                <a:gd name="T22" fmla="*/ 1337 w 2063"/>
                <a:gd name="T23" fmla="*/ 656 h 1881"/>
                <a:gd name="T24" fmla="*/ 1209 w 2063"/>
                <a:gd name="T25" fmla="*/ 570 h 1881"/>
                <a:gd name="T26" fmla="*/ 1052 w 2063"/>
                <a:gd name="T27" fmla="*/ 539 h 1881"/>
                <a:gd name="T28" fmla="*/ 892 w 2063"/>
                <a:gd name="T29" fmla="*/ 570 h 1881"/>
                <a:gd name="T30" fmla="*/ 764 w 2063"/>
                <a:gd name="T31" fmla="*/ 656 h 1881"/>
                <a:gd name="T32" fmla="*/ 679 w 2063"/>
                <a:gd name="T33" fmla="*/ 782 h 1881"/>
                <a:gd name="T34" fmla="*/ 648 w 2063"/>
                <a:gd name="T35" fmla="*/ 935 h 1881"/>
                <a:gd name="T36" fmla="*/ 1435 w 2063"/>
                <a:gd name="T37" fmla="*/ 56 h 1881"/>
                <a:gd name="T38" fmla="*/ 1435 w 2063"/>
                <a:gd name="T39" fmla="*/ 56 h 1881"/>
                <a:gd name="T40" fmla="*/ 2063 w 2063"/>
                <a:gd name="T41" fmla="*/ 56 h 1881"/>
                <a:gd name="T42" fmla="*/ 2063 w 2063"/>
                <a:gd name="T43" fmla="*/ 1826 h 1881"/>
                <a:gd name="T44" fmla="*/ 1435 w 2063"/>
                <a:gd name="T45" fmla="*/ 1826 h 1881"/>
                <a:gd name="T46" fmla="*/ 1435 w 2063"/>
                <a:gd name="T47" fmla="*/ 1629 h 1881"/>
                <a:gd name="T48" fmla="*/ 893 w 2063"/>
                <a:gd name="T49" fmla="*/ 1881 h 1881"/>
                <a:gd name="T50" fmla="*/ 538 w 2063"/>
                <a:gd name="T51" fmla="*/ 1810 h 1881"/>
                <a:gd name="T52" fmla="*/ 255 w 2063"/>
                <a:gd name="T53" fmla="*/ 1612 h 1881"/>
                <a:gd name="T54" fmla="*/ 67 w 2063"/>
                <a:gd name="T55" fmla="*/ 1312 h 1881"/>
                <a:gd name="T56" fmla="*/ 0 w 2063"/>
                <a:gd name="T57" fmla="*/ 935 h 1881"/>
                <a:gd name="T58" fmla="*/ 65 w 2063"/>
                <a:gd name="T59" fmla="*/ 575 h 1881"/>
                <a:gd name="T60" fmla="*/ 248 w 2063"/>
                <a:gd name="T61" fmla="*/ 276 h 1881"/>
                <a:gd name="T62" fmla="*/ 528 w 2063"/>
                <a:gd name="T63" fmla="*/ 74 h 1881"/>
                <a:gd name="T64" fmla="*/ 886 w 2063"/>
                <a:gd name="T65" fmla="*/ 0 h 1881"/>
                <a:gd name="T66" fmla="*/ 1435 w 2063"/>
                <a:gd name="T67" fmla="*/ 231 h 1881"/>
                <a:gd name="T68" fmla="*/ 1435 w 2063"/>
                <a:gd name="T69" fmla="*/ 56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63" h="1881">
                  <a:moveTo>
                    <a:pt x="648" y="935"/>
                  </a:moveTo>
                  <a:lnTo>
                    <a:pt x="648" y="935"/>
                  </a:lnTo>
                  <a:cubicBezTo>
                    <a:pt x="648" y="993"/>
                    <a:pt x="659" y="1047"/>
                    <a:pt x="679" y="1096"/>
                  </a:cubicBezTo>
                  <a:cubicBezTo>
                    <a:pt x="700" y="1145"/>
                    <a:pt x="728" y="1189"/>
                    <a:pt x="764" y="1225"/>
                  </a:cubicBezTo>
                  <a:cubicBezTo>
                    <a:pt x="800" y="1262"/>
                    <a:pt x="842" y="1291"/>
                    <a:pt x="892" y="1312"/>
                  </a:cubicBezTo>
                  <a:cubicBezTo>
                    <a:pt x="941" y="1332"/>
                    <a:pt x="995" y="1343"/>
                    <a:pt x="1052" y="1343"/>
                  </a:cubicBezTo>
                  <a:cubicBezTo>
                    <a:pt x="1107" y="1343"/>
                    <a:pt x="1160" y="1332"/>
                    <a:pt x="1209" y="1312"/>
                  </a:cubicBezTo>
                  <a:cubicBezTo>
                    <a:pt x="1259" y="1291"/>
                    <a:pt x="1301" y="1262"/>
                    <a:pt x="1337" y="1225"/>
                  </a:cubicBezTo>
                  <a:cubicBezTo>
                    <a:pt x="1372" y="1189"/>
                    <a:pt x="1401" y="1146"/>
                    <a:pt x="1423" y="1098"/>
                  </a:cubicBezTo>
                  <a:cubicBezTo>
                    <a:pt x="1445" y="1049"/>
                    <a:pt x="1456" y="998"/>
                    <a:pt x="1456" y="942"/>
                  </a:cubicBezTo>
                  <a:cubicBezTo>
                    <a:pt x="1456" y="887"/>
                    <a:pt x="1445" y="835"/>
                    <a:pt x="1423" y="785"/>
                  </a:cubicBezTo>
                  <a:cubicBezTo>
                    <a:pt x="1401" y="736"/>
                    <a:pt x="1372" y="693"/>
                    <a:pt x="1337" y="656"/>
                  </a:cubicBezTo>
                  <a:cubicBezTo>
                    <a:pt x="1301" y="619"/>
                    <a:pt x="1259" y="590"/>
                    <a:pt x="1209" y="570"/>
                  </a:cubicBezTo>
                  <a:cubicBezTo>
                    <a:pt x="1160" y="549"/>
                    <a:pt x="1107" y="539"/>
                    <a:pt x="1052" y="539"/>
                  </a:cubicBezTo>
                  <a:cubicBezTo>
                    <a:pt x="995" y="539"/>
                    <a:pt x="941" y="549"/>
                    <a:pt x="892" y="570"/>
                  </a:cubicBezTo>
                  <a:cubicBezTo>
                    <a:pt x="842" y="590"/>
                    <a:pt x="800" y="619"/>
                    <a:pt x="764" y="656"/>
                  </a:cubicBezTo>
                  <a:cubicBezTo>
                    <a:pt x="728" y="693"/>
                    <a:pt x="700" y="735"/>
                    <a:pt x="679" y="782"/>
                  </a:cubicBezTo>
                  <a:cubicBezTo>
                    <a:pt x="659" y="829"/>
                    <a:pt x="648" y="880"/>
                    <a:pt x="648" y="935"/>
                  </a:cubicBezTo>
                  <a:close/>
                  <a:moveTo>
                    <a:pt x="1435" y="56"/>
                  </a:moveTo>
                  <a:lnTo>
                    <a:pt x="1435" y="56"/>
                  </a:lnTo>
                  <a:lnTo>
                    <a:pt x="2063" y="56"/>
                  </a:lnTo>
                  <a:lnTo>
                    <a:pt x="2063" y="1826"/>
                  </a:lnTo>
                  <a:lnTo>
                    <a:pt x="1435" y="1826"/>
                  </a:lnTo>
                  <a:lnTo>
                    <a:pt x="1435" y="1629"/>
                  </a:lnTo>
                  <a:cubicBezTo>
                    <a:pt x="1302" y="1797"/>
                    <a:pt x="1121" y="1881"/>
                    <a:pt x="893" y="1881"/>
                  </a:cubicBezTo>
                  <a:cubicBezTo>
                    <a:pt x="764" y="1881"/>
                    <a:pt x="646" y="1857"/>
                    <a:pt x="538" y="1810"/>
                  </a:cubicBezTo>
                  <a:cubicBezTo>
                    <a:pt x="430" y="1763"/>
                    <a:pt x="335" y="1697"/>
                    <a:pt x="255" y="1612"/>
                  </a:cubicBezTo>
                  <a:cubicBezTo>
                    <a:pt x="174" y="1527"/>
                    <a:pt x="112" y="1427"/>
                    <a:pt x="67" y="1312"/>
                  </a:cubicBezTo>
                  <a:cubicBezTo>
                    <a:pt x="22" y="1197"/>
                    <a:pt x="0" y="1071"/>
                    <a:pt x="0" y="935"/>
                  </a:cubicBezTo>
                  <a:cubicBezTo>
                    <a:pt x="0" y="809"/>
                    <a:pt x="21" y="689"/>
                    <a:pt x="65" y="575"/>
                  </a:cubicBezTo>
                  <a:cubicBezTo>
                    <a:pt x="109" y="461"/>
                    <a:pt x="170" y="362"/>
                    <a:pt x="248" y="276"/>
                  </a:cubicBezTo>
                  <a:cubicBezTo>
                    <a:pt x="326" y="191"/>
                    <a:pt x="419" y="124"/>
                    <a:pt x="528" y="74"/>
                  </a:cubicBezTo>
                  <a:cubicBezTo>
                    <a:pt x="636" y="25"/>
                    <a:pt x="755" y="0"/>
                    <a:pt x="886" y="0"/>
                  </a:cubicBezTo>
                  <a:cubicBezTo>
                    <a:pt x="1107" y="0"/>
                    <a:pt x="1290" y="77"/>
                    <a:pt x="1435" y="231"/>
                  </a:cubicBezTo>
                  <a:lnTo>
                    <a:pt x="1435" y="56"/>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939"/>
            </a:p>
          </p:txBody>
        </p:sp>
        <p:sp>
          <p:nvSpPr>
            <p:cNvPr id="14" name="Freeform 6">
              <a:extLst>
                <a:ext uri="{FF2B5EF4-FFF2-40B4-BE49-F238E27FC236}">
                  <a16:creationId xmlns:a16="http://schemas.microsoft.com/office/drawing/2014/main" id="{C8B25F41-5D67-42E8-BC8B-D91BE7F0AC45}"/>
                </a:ext>
              </a:extLst>
            </p:cNvPr>
            <p:cNvSpPr>
              <a:spLocks/>
            </p:cNvSpPr>
            <p:nvPr/>
          </p:nvSpPr>
          <p:spPr bwMode="auto">
            <a:xfrm>
              <a:off x="4548104" y="334963"/>
              <a:ext cx="497433" cy="2280896"/>
            </a:xfrm>
            <a:custGeom>
              <a:avLst/>
              <a:gdLst>
                <a:gd name="T0" fmla="*/ 625 w 625"/>
                <a:gd name="T1" fmla="*/ 2863 h 2863"/>
                <a:gd name="T2" fmla="*/ 625 w 625"/>
                <a:gd name="T3" fmla="*/ 2863 h 2863"/>
                <a:gd name="T4" fmla="*/ 0 w 625"/>
                <a:gd name="T5" fmla="*/ 2863 h 2863"/>
                <a:gd name="T6" fmla="*/ 0 w 625"/>
                <a:gd name="T7" fmla="*/ 0 h 2863"/>
                <a:gd name="T8" fmla="*/ 625 w 625"/>
                <a:gd name="T9" fmla="*/ 0 h 2863"/>
                <a:gd name="T10" fmla="*/ 625 w 625"/>
                <a:gd name="T11" fmla="*/ 2863 h 2863"/>
              </a:gdLst>
              <a:ahLst/>
              <a:cxnLst>
                <a:cxn ang="0">
                  <a:pos x="T0" y="T1"/>
                </a:cxn>
                <a:cxn ang="0">
                  <a:pos x="T2" y="T3"/>
                </a:cxn>
                <a:cxn ang="0">
                  <a:pos x="T4" y="T5"/>
                </a:cxn>
                <a:cxn ang="0">
                  <a:pos x="T6" y="T7"/>
                </a:cxn>
                <a:cxn ang="0">
                  <a:pos x="T8" y="T9"/>
                </a:cxn>
                <a:cxn ang="0">
                  <a:pos x="T10" y="T11"/>
                </a:cxn>
              </a:cxnLst>
              <a:rect l="0" t="0" r="r" b="b"/>
              <a:pathLst>
                <a:path w="625" h="2863">
                  <a:moveTo>
                    <a:pt x="625" y="2863"/>
                  </a:moveTo>
                  <a:lnTo>
                    <a:pt x="625" y="2863"/>
                  </a:lnTo>
                  <a:lnTo>
                    <a:pt x="0" y="2863"/>
                  </a:lnTo>
                  <a:lnTo>
                    <a:pt x="0" y="0"/>
                  </a:lnTo>
                  <a:lnTo>
                    <a:pt x="625" y="0"/>
                  </a:lnTo>
                  <a:lnTo>
                    <a:pt x="625" y="286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939"/>
            </a:p>
          </p:txBody>
        </p:sp>
        <p:sp>
          <p:nvSpPr>
            <p:cNvPr id="15" name="Freeform 7">
              <a:extLst>
                <a:ext uri="{FF2B5EF4-FFF2-40B4-BE49-F238E27FC236}">
                  <a16:creationId xmlns:a16="http://schemas.microsoft.com/office/drawing/2014/main" id="{15C832B9-D299-47C1-A3A9-54E0543707C2}"/>
                </a:ext>
              </a:extLst>
            </p:cNvPr>
            <p:cNvSpPr>
              <a:spLocks/>
            </p:cNvSpPr>
            <p:nvPr/>
          </p:nvSpPr>
          <p:spPr bwMode="auto">
            <a:xfrm>
              <a:off x="5288178" y="783867"/>
              <a:ext cx="946329" cy="1832000"/>
            </a:xfrm>
            <a:custGeom>
              <a:avLst/>
              <a:gdLst>
                <a:gd name="T0" fmla="*/ 832 w 1188"/>
                <a:gd name="T1" fmla="*/ 1053 h 2302"/>
                <a:gd name="T2" fmla="*/ 832 w 1188"/>
                <a:gd name="T3" fmla="*/ 1053 h 2302"/>
                <a:gd name="T4" fmla="*/ 832 w 1188"/>
                <a:gd name="T5" fmla="*/ 2302 h 2302"/>
                <a:gd name="T6" fmla="*/ 207 w 1188"/>
                <a:gd name="T7" fmla="*/ 2302 h 2302"/>
                <a:gd name="T8" fmla="*/ 207 w 1188"/>
                <a:gd name="T9" fmla="*/ 1053 h 2302"/>
                <a:gd name="T10" fmla="*/ 0 w 1188"/>
                <a:gd name="T11" fmla="*/ 1053 h 2302"/>
                <a:gd name="T12" fmla="*/ 0 w 1188"/>
                <a:gd name="T13" fmla="*/ 532 h 2302"/>
                <a:gd name="T14" fmla="*/ 207 w 1188"/>
                <a:gd name="T15" fmla="*/ 532 h 2302"/>
                <a:gd name="T16" fmla="*/ 207 w 1188"/>
                <a:gd name="T17" fmla="*/ 0 h 2302"/>
                <a:gd name="T18" fmla="*/ 832 w 1188"/>
                <a:gd name="T19" fmla="*/ 0 h 2302"/>
                <a:gd name="T20" fmla="*/ 832 w 1188"/>
                <a:gd name="T21" fmla="*/ 532 h 2302"/>
                <a:gd name="T22" fmla="*/ 1188 w 1188"/>
                <a:gd name="T23" fmla="*/ 532 h 2302"/>
                <a:gd name="T24" fmla="*/ 1188 w 1188"/>
                <a:gd name="T25" fmla="*/ 1053 h 2302"/>
                <a:gd name="T26" fmla="*/ 832 w 1188"/>
                <a:gd name="T27" fmla="*/ 1053 h 2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8" h="2302">
                  <a:moveTo>
                    <a:pt x="832" y="1053"/>
                  </a:moveTo>
                  <a:lnTo>
                    <a:pt x="832" y="1053"/>
                  </a:lnTo>
                  <a:lnTo>
                    <a:pt x="832" y="2302"/>
                  </a:lnTo>
                  <a:lnTo>
                    <a:pt x="207" y="2302"/>
                  </a:lnTo>
                  <a:lnTo>
                    <a:pt x="207" y="1053"/>
                  </a:lnTo>
                  <a:lnTo>
                    <a:pt x="0" y="1053"/>
                  </a:lnTo>
                  <a:lnTo>
                    <a:pt x="0" y="532"/>
                  </a:lnTo>
                  <a:lnTo>
                    <a:pt x="207" y="532"/>
                  </a:lnTo>
                  <a:lnTo>
                    <a:pt x="207" y="0"/>
                  </a:lnTo>
                  <a:lnTo>
                    <a:pt x="832" y="0"/>
                  </a:lnTo>
                  <a:lnTo>
                    <a:pt x="832" y="532"/>
                  </a:lnTo>
                  <a:lnTo>
                    <a:pt x="1188" y="532"/>
                  </a:lnTo>
                  <a:lnTo>
                    <a:pt x="1188" y="1053"/>
                  </a:lnTo>
                  <a:lnTo>
                    <a:pt x="832" y="105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939"/>
            </a:p>
          </p:txBody>
        </p:sp>
        <p:sp>
          <p:nvSpPr>
            <p:cNvPr id="16" name="Freeform 8">
              <a:extLst>
                <a:ext uri="{FF2B5EF4-FFF2-40B4-BE49-F238E27FC236}">
                  <a16:creationId xmlns:a16="http://schemas.microsoft.com/office/drawing/2014/main" id="{20E961A7-BC08-4A82-97C4-CBC217D850A6}"/>
                </a:ext>
              </a:extLst>
            </p:cNvPr>
            <p:cNvSpPr>
              <a:spLocks/>
            </p:cNvSpPr>
            <p:nvPr/>
          </p:nvSpPr>
          <p:spPr bwMode="auto">
            <a:xfrm>
              <a:off x="6428626" y="1208498"/>
              <a:ext cx="1504421" cy="1468027"/>
            </a:xfrm>
            <a:custGeom>
              <a:avLst/>
              <a:gdLst>
                <a:gd name="T0" fmla="*/ 625 w 1884"/>
                <a:gd name="T1" fmla="*/ 0 h 1835"/>
                <a:gd name="T2" fmla="*/ 625 w 1884"/>
                <a:gd name="T3" fmla="*/ 0 h 1835"/>
                <a:gd name="T4" fmla="*/ 625 w 1884"/>
                <a:gd name="T5" fmla="*/ 997 h 1835"/>
                <a:gd name="T6" fmla="*/ 942 w 1884"/>
                <a:gd name="T7" fmla="*/ 1325 h 1835"/>
                <a:gd name="T8" fmla="*/ 1260 w 1884"/>
                <a:gd name="T9" fmla="*/ 997 h 1835"/>
                <a:gd name="T10" fmla="*/ 1260 w 1884"/>
                <a:gd name="T11" fmla="*/ 0 h 1835"/>
                <a:gd name="T12" fmla="*/ 1884 w 1884"/>
                <a:gd name="T13" fmla="*/ 0 h 1835"/>
                <a:gd name="T14" fmla="*/ 1884 w 1884"/>
                <a:gd name="T15" fmla="*/ 1118 h 1835"/>
                <a:gd name="T16" fmla="*/ 1648 w 1884"/>
                <a:gd name="T17" fmla="*/ 1656 h 1835"/>
                <a:gd name="T18" fmla="*/ 942 w 1884"/>
                <a:gd name="T19" fmla="*/ 1835 h 1835"/>
                <a:gd name="T20" fmla="*/ 237 w 1884"/>
                <a:gd name="T21" fmla="*/ 1656 h 1835"/>
                <a:gd name="T22" fmla="*/ 0 w 1884"/>
                <a:gd name="T23" fmla="*/ 1118 h 1835"/>
                <a:gd name="T24" fmla="*/ 0 w 1884"/>
                <a:gd name="T25" fmla="*/ 0 h 1835"/>
                <a:gd name="T26" fmla="*/ 625 w 1884"/>
                <a:gd name="T27" fmla="*/ 0 h 1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84" h="1835">
                  <a:moveTo>
                    <a:pt x="625" y="0"/>
                  </a:moveTo>
                  <a:lnTo>
                    <a:pt x="625" y="0"/>
                  </a:lnTo>
                  <a:lnTo>
                    <a:pt x="625" y="997"/>
                  </a:lnTo>
                  <a:cubicBezTo>
                    <a:pt x="625" y="1215"/>
                    <a:pt x="731" y="1325"/>
                    <a:pt x="942" y="1325"/>
                  </a:cubicBezTo>
                  <a:cubicBezTo>
                    <a:pt x="1154" y="1325"/>
                    <a:pt x="1260" y="1215"/>
                    <a:pt x="1260" y="997"/>
                  </a:cubicBezTo>
                  <a:lnTo>
                    <a:pt x="1260" y="0"/>
                  </a:lnTo>
                  <a:lnTo>
                    <a:pt x="1884" y="0"/>
                  </a:lnTo>
                  <a:lnTo>
                    <a:pt x="1884" y="1118"/>
                  </a:lnTo>
                  <a:cubicBezTo>
                    <a:pt x="1884" y="1357"/>
                    <a:pt x="1806" y="1536"/>
                    <a:pt x="1648" y="1656"/>
                  </a:cubicBezTo>
                  <a:cubicBezTo>
                    <a:pt x="1490" y="1776"/>
                    <a:pt x="1255" y="1835"/>
                    <a:pt x="942" y="1835"/>
                  </a:cubicBezTo>
                  <a:cubicBezTo>
                    <a:pt x="629" y="1835"/>
                    <a:pt x="394" y="1776"/>
                    <a:pt x="237" y="1656"/>
                  </a:cubicBezTo>
                  <a:cubicBezTo>
                    <a:pt x="79" y="1536"/>
                    <a:pt x="0" y="1357"/>
                    <a:pt x="0" y="1118"/>
                  </a:cubicBezTo>
                  <a:lnTo>
                    <a:pt x="0" y="0"/>
                  </a:lnTo>
                  <a:lnTo>
                    <a:pt x="62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939"/>
            </a:p>
          </p:txBody>
        </p:sp>
        <p:sp>
          <p:nvSpPr>
            <p:cNvPr id="17" name="Freeform 9">
              <a:extLst>
                <a:ext uri="{FF2B5EF4-FFF2-40B4-BE49-F238E27FC236}">
                  <a16:creationId xmlns:a16="http://schemas.microsoft.com/office/drawing/2014/main" id="{6713A704-73B2-46C0-ABA1-64D5D449A580}"/>
                </a:ext>
              </a:extLst>
            </p:cNvPr>
            <p:cNvSpPr>
              <a:spLocks noEditPoints="1"/>
            </p:cNvSpPr>
            <p:nvPr/>
          </p:nvSpPr>
          <p:spPr bwMode="auto">
            <a:xfrm>
              <a:off x="8187832" y="334963"/>
              <a:ext cx="1650010" cy="2329426"/>
            </a:xfrm>
            <a:custGeom>
              <a:avLst/>
              <a:gdLst>
                <a:gd name="T0" fmla="*/ 648 w 2063"/>
                <a:gd name="T1" fmla="*/ 1973 h 2919"/>
                <a:gd name="T2" fmla="*/ 648 w 2063"/>
                <a:gd name="T3" fmla="*/ 1973 h 2919"/>
                <a:gd name="T4" fmla="*/ 679 w 2063"/>
                <a:gd name="T5" fmla="*/ 2134 h 2919"/>
                <a:gd name="T6" fmla="*/ 764 w 2063"/>
                <a:gd name="T7" fmla="*/ 2263 h 2919"/>
                <a:gd name="T8" fmla="*/ 892 w 2063"/>
                <a:gd name="T9" fmla="*/ 2350 h 2919"/>
                <a:gd name="T10" fmla="*/ 1052 w 2063"/>
                <a:gd name="T11" fmla="*/ 2381 h 2919"/>
                <a:gd name="T12" fmla="*/ 1209 w 2063"/>
                <a:gd name="T13" fmla="*/ 2350 h 2919"/>
                <a:gd name="T14" fmla="*/ 1337 w 2063"/>
                <a:gd name="T15" fmla="*/ 2263 h 2919"/>
                <a:gd name="T16" fmla="*/ 1423 w 2063"/>
                <a:gd name="T17" fmla="*/ 2136 h 2919"/>
                <a:gd name="T18" fmla="*/ 1456 w 2063"/>
                <a:gd name="T19" fmla="*/ 1980 h 2919"/>
                <a:gd name="T20" fmla="*/ 1423 w 2063"/>
                <a:gd name="T21" fmla="*/ 1823 h 2919"/>
                <a:gd name="T22" fmla="*/ 1337 w 2063"/>
                <a:gd name="T23" fmla="*/ 1694 h 2919"/>
                <a:gd name="T24" fmla="*/ 1209 w 2063"/>
                <a:gd name="T25" fmla="*/ 1608 h 2919"/>
                <a:gd name="T26" fmla="*/ 1052 w 2063"/>
                <a:gd name="T27" fmla="*/ 1577 h 2919"/>
                <a:gd name="T28" fmla="*/ 895 w 2063"/>
                <a:gd name="T29" fmla="*/ 1608 h 2919"/>
                <a:gd name="T30" fmla="*/ 767 w 2063"/>
                <a:gd name="T31" fmla="*/ 1694 h 2919"/>
                <a:gd name="T32" fmla="*/ 681 w 2063"/>
                <a:gd name="T33" fmla="*/ 1820 h 2919"/>
                <a:gd name="T34" fmla="*/ 648 w 2063"/>
                <a:gd name="T35" fmla="*/ 1973 h 2919"/>
                <a:gd name="T36" fmla="*/ 1435 w 2063"/>
                <a:gd name="T37" fmla="*/ 0 h 2919"/>
                <a:gd name="T38" fmla="*/ 1435 w 2063"/>
                <a:gd name="T39" fmla="*/ 0 h 2919"/>
                <a:gd name="T40" fmla="*/ 2063 w 2063"/>
                <a:gd name="T41" fmla="*/ 0 h 2919"/>
                <a:gd name="T42" fmla="*/ 2063 w 2063"/>
                <a:gd name="T43" fmla="*/ 2864 h 2919"/>
                <a:gd name="T44" fmla="*/ 1435 w 2063"/>
                <a:gd name="T45" fmla="*/ 2864 h 2919"/>
                <a:gd name="T46" fmla="*/ 1435 w 2063"/>
                <a:gd name="T47" fmla="*/ 2667 h 2919"/>
                <a:gd name="T48" fmla="*/ 893 w 2063"/>
                <a:gd name="T49" fmla="*/ 2919 h 2919"/>
                <a:gd name="T50" fmla="*/ 538 w 2063"/>
                <a:gd name="T51" fmla="*/ 2847 h 2919"/>
                <a:gd name="T52" fmla="*/ 255 w 2063"/>
                <a:gd name="T53" fmla="*/ 2646 h 2919"/>
                <a:gd name="T54" fmla="*/ 67 w 2063"/>
                <a:gd name="T55" fmla="*/ 2346 h 2919"/>
                <a:gd name="T56" fmla="*/ 0 w 2063"/>
                <a:gd name="T57" fmla="*/ 1973 h 2919"/>
                <a:gd name="T58" fmla="*/ 63 w 2063"/>
                <a:gd name="T59" fmla="*/ 1613 h 2919"/>
                <a:gd name="T60" fmla="*/ 245 w 2063"/>
                <a:gd name="T61" fmla="*/ 1314 h 2919"/>
                <a:gd name="T62" fmla="*/ 526 w 2063"/>
                <a:gd name="T63" fmla="*/ 1112 h 2919"/>
                <a:gd name="T64" fmla="*/ 886 w 2063"/>
                <a:gd name="T65" fmla="*/ 1038 h 2919"/>
                <a:gd name="T66" fmla="*/ 1435 w 2063"/>
                <a:gd name="T67" fmla="*/ 1269 h 2919"/>
                <a:gd name="T68" fmla="*/ 1435 w 2063"/>
                <a:gd name="T69" fmla="*/ 0 h 2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63" h="2919">
                  <a:moveTo>
                    <a:pt x="648" y="1973"/>
                  </a:moveTo>
                  <a:lnTo>
                    <a:pt x="648" y="1973"/>
                  </a:lnTo>
                  <a:cubicBezTo>
                    <a:pt x="648" y="2031"/>
                    <a:pt x="659" y="2085"/>
                    <a:pt x="679" y="2134"/>
                  </a:cubicBezTo>
                  <a:cubicBezTo>
                    <a:pt x="700" y="2183"/>
                    <a:pt x="728" y="2227"/>
                    <a:pt x="764" y="2263"/>
                  </a:cubicBezTo>
                  <a:cubicBezTo>
                    <a:pt x="800" y="2300"/>
                    <a:pt x="842" y="2329"/>
                    <a:pt x="892" y="2350"/>
                  </a:cubicBezTo>
                  <a:cubicBezTo>
                    <a:pt x="941" y="2370"/>
                    <a:pt x="995" y="2381"/>
                    <a:pt x="1052" y="2381"/>
                  </a:cubicBezTo>
                  <a:cubicBezTo>
                    <a:pt x="1107" y="2381"/>
                    <a:pt x="1160" y="2370"/>
                    <a:pt x="1209" y="2350"/>
                  </a:cubicBezTo>
                  <a:cubicBezTo>
                    <a:pt x="1259" y="2329"/>
                    <a:pt x="1301" y="2300"/>
                    <a:pt x="1337" y="2263"/>
                  </a:cubicBezTo>
                  <a:cubicBezTo>
                    <a:pt x="1372" y="2227"/>
                    <a:pt x="1401" y="2184"/>
                    <a:pt x="1423" y="2136"/>
                  </a:cubicBezTo>
                  <a:cubicBezTo>
                    <a:pt x="1445" y="2087"/>
                    <a:pt x="1456" y="2036"/>
                    <a:pt x="1456" y="1980"/>
                  </a:cubicBezTo>
                  <a:cubicBezTo>
                    <a:pt x="1456" y="1925"/>
                    <a:pt x="1445" y="1873"/>
                    <a:pt x="1423" y="1823"/>
                  </a:cubicBezTo>
                  <a:cubicBezTo>
                    <a:pt x="1401" y="1774"/>
                    <a:pt x="1372" y="1731"/>
                    <a:pt x="1337" y="1694"/>
                  </a:cubicBezTo>
                  <a:cubicBezTo>
                    <a:pt x="1301" y="1657"/>
                    <a:pt x="1259" y="1628"/>
                    <a:pt x="1209" y="1608"/>
                  </a:cubicBezTo>
                  <a:cubicBezTo>
                    <a:pt x="1160" y="1587"/>
                    <a:pt x="1107" y="1577"/>
                    <a:pt x="1052" y="1577"/>
                  </a:cubicBezTo>
                  <a:cubicBezTo>
                    <a:pt x="997" y="1577"/>
                    <a:pt x="945" y="1587"/>
                    <a:pt x="895" y="1608"/>
                  </a:cubicBezTo>
                  <a:cubicBezTo>
                    <a:pt x="846" y="1628"/>
                    <a:pt x="803" y="1657"/>
                    <a:pt x="767" y="1694"/>
                  </a:cubicBezTo>
                  <a:cubicBezTo>
                    <a:pt x="732" y="1731"/>
                    <a:pt x="703" y="1773"/>
                    <a:pt x="681" y="1820"/>
                  </a:cubicBezTo>
                  <a:cubicBezTo>
                    <a:pt x="659" y="1867"/>
                    <a:pt x="648" y="1918"/>
                    <a:pt x="648" y="1973"/>
                  </a:cubicBezTo>
                  <a:close/>
                  <a:moveTo>
                    <a:pt x="1435" y="0"/>
                  </a:moveTo>
                  <a:lnTo>
                    <a:pt x="1435" y="0"/>
                  </a:lnTo>
                  <a:lnTo>
                    <a:pt x="2063" y="0"/>
                  </a:lnTo>
                  <a:lnTo>
                    <a:pt x="2063" y="2864"/>
                  </a:lnTo>
                  <a:lnTo>
                    <a:pt x="1435" y="2864"/>
                  </a:lnTo>
                  <a:lnTo>
                    <a:pt x="1435" y="2667"/>
                  </a:lnTo>
                  <a:cubicBezTo>
                    <a:pt x="1302" y="2835"/>
                    <a:pt x="1121" y="2919"/>
                    <a:pt x="893" y="2919"/>
                  </a:cubicBezTo>
                  <a:cubicBezTo>
                    <a:pt x="765" y="2919"/>
                    <a:pt x="646" y="2895"/>
                    <a:pt x="538" y="2847"/>
                  </a:cubicBezTo>
                  <a:cubicBezTo>
                    <a:pt x="430" y="2798"/>
                    <a:pt x="335" y="2732"/>
                    <a:pt x="255" y="2646"/>
                  </a:cubicBezTo>
                  <a:cubicBezTo>
                    <a:pt x="174" y="2561"/>
                    <a:pt x="112" y="2461"/>
                    <a:pt x="67" y="2346"/>
                  </a:cubicBezTo>
                  <a:cubicBezTo>
                    <a:pt x="22" y="2231"/>
                    <a:pt x="0" y="2107"/>
                    <a:pt x="0" y="1973"/>
                  </a:cubicBezTo>
                  <a:cubicBezTo>
                    <a:pt x="0" y="1847"/>
                    <a:pt x="21" y="1727"/>
                    <a:pt x="63" y="1613"/>
                  </a:cubicBezTo>
                  <a:cubicBezTo>
                    <a:pt x="106" y="1499"/>
                    <a:pt x="166" y="1400"/>
                    <a:pt x="245" y="1314"/>
                  </a:cubicBezTo>
                  <a:cubicBezTo>
                    <a:pt x="323" y="1229"/>
                    <a:pt x="417" y="1162"/>
                    <a:pt x="526" y="1112"/>
                  </a:cubicBezTo>
                  <a:cubicBezTo>
                    <a:pt x="635" y="1063"/>
                    <a:pt x="755" y="1038"/>
                    <a:pt x="886" y="1038"/>
                  </a:cubicBezTo>
                  <a:cubicBezTo>
                    <a:pt x="1107" y="1038"/>
                    <a:pt x="1290" y="1115"/>
                    <a:pt x="1435" y="1269"/>
                  </a:cubicBezTo>
                  <a:lnTo>
                    <a:pt x="143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939"/>
            </a:p>
          </p:txBody>
        </p:sp>
        <p:sp>
          <p:nvSpPr>
            <p:cNvPr id="18" name="Freeform 10">
              <a:extLst>
                <a:ext uri="{FF2B5EF4-FFF2-40B4-BE49-F238E27FC236}">
                  <a16:creationId xmlns:a16="http://schemas.microsoft.com/office/drawing/2014/main" id="{F502BA60-C5D1-40D3-8A08-A4D4C7C148F0}"/>
                </a:ext>
              </a:extLst>
            </p:cNvPr>
            <p:cNvSpPr>
              <a:spLocks noEditPoints="1"/>
            </p:cNvSpPr>
            <p:nvPr/>
          </p:nvSpPr>
          <p:spPr bwMode="auto">
            <a:xfrm>
              <a:off x="10177549" y="334963"/>
              <a:ext cx="1698540" cy="1516557"/>
            </a:xfrm>
            <a:custGeom>
              <a:avLst/>
              <a:gdLst>
                <a:gd name="T0" fmla="*/ 659 w 2125"/>
                <a:gd name="T1" fmla="*/ 941 h 1901"/>
                <a:gd name="T2" fmla="*/ 659 w 2125"/>
                <a:gd name="T3" fmla="*/ 941 h 1901"/>
                <a:gd name="T4" fmla="*/ 692 w 2125"/>
                <a:gd name="T5" fmla="*/ 1105 h 1901"/>
                <a:gd name="T6" fmla="*/ 778 w 2125"/>
                <a:gd name="T7" fmla="*/ 1235 h 1901"/>
                <a:gd name="T8" fmla="*/ 906 w 2125"/>
                <a:gd name="T9" fmla="*/ 1321 h 1901"/>
                <a:gd name="T10" fmla="*/ 1063 w 2125"/>
                <a:gd name="T11" fmla="*/ 1352 h 1901"/>
                <a:gd name="T12" fmla="*/ 1220 w 2125"/>
                <a:gd name="T13" fmla="*/ 1321 h 1901"/>
                <a:gd name="T14" fmla="*/ 1347 w 2125"/>
                <a:gd name="T15" fmla="*/ 1235 h 1901"/>
                <a:gd name="T16" fmla="*/ 1434 w 2125"/>
                <a:gd name="T17" fmla="*/ 1105 h 1901"/>
                <a:gd name="T18" fmla="*/ 1466 w 2125"/>
                <a:gd name="T19" fmla="*/ 945 h 1901"/>
                <a:gd name="T20" fmla="*/ 1434 w 2125"/>
                <a:gd name="T21" fmla="*/ 788 h 1901"/>
                <a:gd name="T22" fmla="*/ 1347 w 2125"/>
                <a:gd name="T23" fmla="*/ 658 h 1901"/>
                <a:gd name="T24" fmla="*/ 1220 w 2125"/>
                <a:gd name="T25" fmla="*/ 572 h 1901"/>
                <a:gd name="T26" fmla="*/ 1063 w 2125"/>
                <a:gd name="T27" fmla="*/ 541 h 1901"/>
                <a:gd name="T28" fmla="*/ 906 w 2125"/>
                <a:gd name="T29" fmla="*/ 572 h 1901"/>
                <a:gd name="T30" fmla="*/ 778 w 2125"/>
                <a:gd name="T31" fmla="*/ 658 h 1901"/>
                <a:gd name="T32" fmla="*/ 692 w 2125"/>
                <a:gd name="T33" fmla="*/ 786 h 1901"/>
                <a:gd name="T34" fmla="*/ 659 w 2125"/>
                <a:gd name="T35" fmla="*/ 941 h 1901"/>
                <a:gd name="T36" fmla="*/ 0 w 2125"/>
                <a:gd name="T37" fmla="*/ 934 h 1901"/>
                <a:gd name="T38" fmla="*/ 0 w 2125"/>
                <a:gd name="T39" fmla="*/ 934 h 1901"/>
                <a:gd name="T40" fmla="*/ 79 w 2125"/>
                <a:gd name="T41" fmla="*/ 567 h 1901"/>
                <a:gd name="T42" fmla="*/ 300 w 2125"/>
                <a:gd name="T43" fmla="*/ 270 h 1901"/>
                <a:gd name="T44" fmla="*/ 636 w 2125"/>
                <a:gd name="T45" fmla="*/ 71 h 1901"/>
                <a:gd name="T46" fmla="*/ 1063 w 2125"/>
                <a:gd name="T47" fmla="*/ 0 h 1901"/>
                <a:gd name="T48" fmla="*/ 1485 w 2125"/>
                <a:gd name="T49" fmla="*/ 70 h 1901"/>
                <a:gd name="T50" fmla="*/ 1824 w 2125"/>
                <a:gd name="T51" fmla="*/ 266 h 1901"/>
                <a:gd name="T52" fmla="*/ 2046 w 2125"/>
                <a:gd name="T53" fmla="*/ 567 h 1901"/>
                <a:gd name="T54" fmla="*/ 2125 w 2125"/>
                <a:gd name="T55" fmla="*/ 952 h 1901"/>
                <a:gd name="T56" fmla="*/ 2044 w 2125"/>
                <a:gd name="T57" fmla="*/ 1336 h 1901"/>
                <a:gd name="T58" fmla="*/ 1822 w 2125"/>
                <a:gd name="T59" fmla="*/ 1637 h 1901"/>
                <a:gd name="T60" fmla="*/ 1482 w 2125"/>
                <a:gd name="T61" fmla="*/ 1832 h 1901"/>
                <a:gd name="T62" fmla="*/ 1052 w 2125"/>
                <a:gd name="T63" fmla="*/ 1901 h 1901"/>
                <a:gd name="T64" fmla="*/ 631 w 2125"/>
                <a:gd name="T65" fmla="*/ 1832 h 1901"/>
                <a:gd name="T66" fmla="*/ 298 w 2125"/>
                <a:gd name="T67" fmla="*/ 1635 h 1901"/>
                <a:gd name="T68" fmla="*/ 79 w 2125"/>
                <a:gd name="T69" fmla="*/ 1329 h 1901"/>
                <a:gd name="T70" fmla="*/ 0 w 2125"/>
                <a:gd name="T71" fmla="*/ 934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25" h="1901">
                  <a:moveTo>
                    <a:pt x="659" y="941"/>
                  </a:moveTo>
                  <a:lnTo>
                    <a:pt x="659" y="941"/>
                  </a:lnTo>
                  <a:cubicBezTo>
                    <a:pt x="659" y="1001"/>
                    <a:pt x="670" y="1056"/>
                    <a:pt x="692" y="1105"/>
                  </a:cubicBezTo>
                  <a:cubicBezTo>
                    <a:pt x="713" y="1155"/>
                    <a:pt x="742" y="1198"/>
                    <a:pt x="778" y="1235"/>
                  </a:cubicBezTo>
                  <a:cubicBezTo>
                    <a:pt x="813" y="1271"/>
                    <a:pt x="856" y="1300"/>
                    <a:pt x="906" y="1321"/>
                  </a:cubicBezTo>
                  <a:cubicBezTo>
                    <a:pt x="955" y="1341"/>
                    <a:pt x="1007" y="1352"/>
                    <a:pt x="1063" y="1352"/>
                  </a:cubicBezTo>
                  <a:cubicBezTo>
                    <a:pt x="1118" y="1352"/>
                    <a:pt x="1170" y="1341"/>
                    <a:pt x="1220" y="1321"/>
                  </a:cubicBezTo>
                  <a:cubicBezTo>
                    <a:pt x="1269" y="1300"/>
                    <a:pt x="1312" y="1271"/>
                    <a:pt x="1347" y="1235"/>
                  </a:cubicBezTo>
                  <a:cubicBezTo>
                    <a:pt x="1383" y="1198"/>
                    <a:pt x="1412" y="1155"/>
                    <a:pt x="1434" y="1105"/>
                  </a:cubicBezTo>
                  <a:cubicBezTo>
                    <a:pt x="1455" y="1056"/>
                    <a:pt x="1466" y="1002"/>
                    <a:pt x="1466" y="945"/>
                  </a:cubicBezTo>
                  <a:cubicBezTo>
                    <a:pt x="1466" y="889"/>
                    <a:pt x="1455" y="837"/>
                    <a:pt x="1434" y="788"/>
                  </a:cubicBezTo>
                  <a:cubicBezTo>
                    <a:pt x="1412" y="738"/>
                    <a:pt x="1383" y="695"/>
                    <a:pt x="1347" y="658"/>
                  </a:cubicBezTo>
                  <a:cubicBezTo>
                    <a:pt x="1312" y="621"/>
                    <a:pt x="1269" y="593"/>
                    <a:pt x="1220" y="572"/>
                  </a:cubicBezTo>
                  <a:cubicBezTo>
                    <a:pt x="1170" y="551"/>
                    <a:pt x="1118" y="541"/>
                    <a:pt x="1063" y="541"/>
                  </a:cubicBezTo>
                  <a:cubicBezTo>
                    <a:pt x="1007" y="541"/>
                    <a:pt x="955" y="551"/>
                    <a:pt x="906" y="572"/>
                  </a:cubicBezTo>
                  <a:cubicBezTo>
                    <a:pt x="856" y="593"/>
                    <a:pt x="813" y="621"/>
                    <a:pt x="778" y="658"/>
                  </a:cubicBezTo>
                  <a:cubicBezTo>
                    <a:pt x="742" y="695"/>
                    <a:pt x="713" y="738"/>
                    <a:pt x="692" y="786"/>
                  </a:cubicBezTo>
                  <a:cubicBezTo>
                    <a:pt x="670" y="834"/>
                    <a:pt x="659" y="886"/>
                    <a:pt x="659" y="941"/>
                  </a:cubicBezTo>
                  <a:close/>
                  <a:moveTo>
                    <a:pt x="0" y="934"/>
                  </a:moveTo>
                  <a:lnTo>
                    <a:pt x="0" y="934"/>
                  </a:lnTo>
                  <a:cubicBezTo>
                    <a:pt x="0" y="803"/>
                    <a:pt x="26" y="681"/>
                    <a:pt x="79" y="567"/>
                  </a:cubicBezTo>
                  <a:cubicBezTo>
                    <a:pt x="132" y="453"/>
                    <a:pt x="206" y="354"/>
                    <a:pt x="300" y="270"/>
                  </a:cubicBezTo>
                  <a:cubicBezTo>
                    <a:pt x="394" y="186"/>
                    <a:pt x="506" y="120"/>
                    <a:pt x="636" y="71"/>
                  </a:cubicBezTo>
                  <a:cubicBezTo>
                    <a:pt x="766" y="23"/>
                    <a:pt x="908" y="0"/>
                    <a:pt x="1063" y="0"/>
                  </a:cubicBezTo>
                  <a:cubicBezTo>
                    <a:pt x="1214" y="0"/>
                    <a:pt x="1355" y="23"/>
                    <a:pt x="1485" y="70"/>
                  </a:cubicBezTo>
                  <a:cubicBezTo>
                    <a:pt x="1615" y="117"/>
                    <a:pt x="1728" y="183"/>
                    <a:pt x="1824" y="266"/>
                  </a:cubicBezTo>
                  <a:cubicBezTo>
                    <a:pt x="1919" y="350"/>
                    <a:pt x="1993" y="451"/>
                    <a:pt x="2046" y="567"/>
                  </a:cubicBezTo>
                  <a:cubicBezTo>
                    <a:pt x="2099" y="683"/>
                    <a:pt x="2125" y="811"/>
                    <a:pt x="2125" y="952"/>
                  </a:cubicBezTo>
                  <a:cubicBezTo>
                    <a:pt x="2125" y="1092"/>
                    <a:pt x="2098" y="1220"/>
                    <a:pt x="2044" y="1336"/>
                  </a:cubicBezTo>
                  <a:cubicBezTo>
                    <a:pt x="1990" y="1452"/>
                    <a:pt x="1916" y="1553"/>
                    <a:pt x="1822" y="1637"/>
                  </a:cubicBezTo>
                  <a:cubicBezTo>
                    <a:pt x="1727" y="1721"/>
                    <a:pt x="1614" y="1786"/>
                    <a:pt x="1482" y="1832"/>
                  </a:cubicBezTo>
                  <a:cubicBezTo>
                    <a:pt x="1350" y="1878"/>
                    <a:pt x="1206" y="1901"/>
                    <a:pt x="1052" y="1901"/>
                  </a:cubicBezTo>
                  <a:cubicBezTo>
                    <a:pt x="900" y="1901"/>
                    <a:pt x="760" y="1878"/>
                    <a:pt x="631" y="1832"/>
                  </a:cubicBezTo>
                  <a:cubicBezTo>
                    <a:pt x="502" y="1786"/>
                    <a:pt x="391" y="1720"/>
                    <a:pt x="298" y="1635"/>
                  </a:cubicBezTo>
                  <a:cubicBezTo>
                    <a:pt x="205" y="1550"/>
                    <a:pt x="132" y="1448"/>
                    <a:pt x="79" y="1329"/>
                  </a:cubicBezTo>
                  <a:cubicBezTo>
                    <a:pt x="26" y="1211"/>
                    <a:pt x="0" y="1079"/>
                    <a:pt x="0" y="934"/>
                  </a:cubicBezTo>
                  <a:close/>
                </a:path>
              </a:pathLst>
            </a:custGeom>
            <a:solidFill>
              <a:srgbClr val="FFC90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939"/>
            </a:p>
          </p:txBody>
        </p:sp>
      </p:grpSp>
      <p:sp>
        <p:nvSpPr>
          <p:cNvPr id="19" name="Freeform 5">
            <a:extLst>
              <a:ext uri="{FF2B5EF4-FFF2-40B4-BE49-F238E27FC236}">
                <a16:creationId xmlns:a16="http://schemas.microsoft.com/office/drawing/2014/main" id="{14288A60-09D0-4210-A7FC-CF13C49ED688}"/>
              </a:ext>
            </a:extLst>
          </p:cNvPr>
          <p:cNvSpPr>
            <a:spLocks/>
          </p:cNvSpPr>
          <p:nvPr userDrawn="1"/>
        </p:nvSpPr>
        <p:spPr bwMode="auto">
          <a:xfrm rot="5400000">
            <a:off x="1211148" y="3992449"/>
            <a:ext cx="1654404" cy="4076700"/>
          </a:xfrm>
          <a:custGeom>
            <a:avLst/>
            <a:gdLst>
              <a:gd name="T0" fmla="*/ 221 w 221"/>
              <a:gd name="T1" fmla="*/ 127 h 550"/>
              <a:gd name="T2" fmla="*/ 126 w 221"/>
              <a:gd name="T3" fmla="*/ 275 h 550"/>
              <a:gd name="T4" fmla="*/ 221 w 221"/>
              <a:gd name="T5" fmla="*/ 422 h 550"/>
              <a:gd name="T6" fmla="*/ 221 w 221"/>
              <a:gd name="T7" fmla="*/ 550 h 550"/>
              <a:gd name="T8" fmla="*/ 0 w 221"/>
              <a:gd name="T9" fmla="*/ 269 h 550"/>
              <a:gd name="T10" fmla="*/ 221 w 221"/>
              <a:gd name="T11" fmla="*/ 0 h 550"/>
              <a:gd name="T12" fmla="*/ 221 w 221"/>
              <a:gd name="T13" fmla="*/ 127 h 550"/>
            </a:gdLst>
            <a:ahLst/>
            <a:cxnLst>
              <a:cxn ang="0">
                <a:pos x="T0" y="T1"/>
              </a:cxn>
              <a:cxn ang="0">
                <a:pos x="T2" y="T3"/>
              </a:cxn>
              <a:cxn ang="0">
                <a:pos x="T4" y="T5"/>
              </a:cxn>
              <a:cxn ang="0">
                <a:pos x="T6" y="T7"/>
              </a:cxn>
              <a:cxn ang="0">
                <a:pos x="T8" y="T9"/>
              </a:cxn>
              <a:cxn ang="0">
                <a:pos x="T10" y="T11"/>
              </a:cxn>
              <a:cxn ang="0">
                <a:pos x="T12" y="T13"/>
              </a:cxn>
            </a:cxnLst>
            <a:rect l="0" t="0" r="r" b="b"/>
            <a:pathLst>
              <a:path w="221" h="550">
                <a:moveTo>
                  <a:pt x="221" y="127"/>
                </a:moveTo>
                <a:cubicBezTo>
                  <a:pt x="221" y="127"/>
                  <a:pt x="126" y="167"/>
                  <a:pt x="126" y="275"/>
                </a:cubicBezTo>
                <a:cubicBezTo>
                  <a:pt x="126" y="383"/>
                  <a:pt x="221" y="422"/>
                  <a:pt x="221" y="422"/>
                </a:cubicBezTo>
                <a:cubicBezTo>
                  <a:pt x="221" y="550"/>
                  <a:pt x="221" y="550"/>
                  <a:pt x="221" y="550"/>
                </a:cubicBezTo>
                <a:cubicBezTo>
                  <a:pt x="221" y="550"/>
                  <a:pt x="0" y="488"/>
                  <a:pt x="0" y="269"/>
                </a:cubicBezTo>
                <a:cubicBezTo>
                  <a:pt x="0" y="50"/>
                  <a:pt x="221" y="0"/>
                  <a:pt x="221" y="0"/>
                </a:cubicBezTo>
                <a:lnTo>
                  <a:pt x="221" y="127"/>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id-ID" sz="1939"/>
          </a:p>
        </p:txBody>
      </p:sp>
      <p:sp>
        <p:nvSpPr>
          <p:cNvPr id="20" name="Freeform 5">
            <a:extLst>
              <a:ext uri="{FF2B5EF4-FFF2-40B4-BE49-F238E27FC236}">
                <a16:creationId xmlns:a16="http://schemas.microsoft.com/office/drawing/2014/main" id="{744BEF43-4820-4845-A38D-7461C03BEAD0}"/>
              </a:ext>
            </a:extLst>
          </p:cNvPr>
          <p:cNvSpPr>
            <a:spLocks/>
          </p:cNvSpPr>
          <p:nvPr userDrawn="1"/>
        </p:nvSpPr>
        <p:spPr bwMode="auto">
          <a:xfrm rot="16200000">
            <a:off x="9402657" y="-289232"/>
            <a:ext cx="395087" cy="973553"/>
          </a:xfrm>
          <a:custGeom>
            <a:avLst/>
            <a:gdLst>
              <a:gd name="T0" fmla="*/ 221 w 221"/>
              <a:gd name="T1" fmla="*/ 127 h 550"/>
              <a:gd name="T2" fmla="*/ 126 w 221"/>
              <a:gd name="T3" fmla="*/ 275 h 550"/>
              <a:gd name="T4" fmla="*/ 221 w 221"/>
              <a:gd name="T5" fmla="*/ 422 h 550"/>
              <a:gd name="T6" fmla="*/ 221 w 221"/>
              <a:gd name="T7" fmla="*/ 550 h 550"/>
              <a:gd name="T8" fmla="*/ 0 w 221"/>
              <a:gd name="T9" fmla="*/ 269 h 550"/>
              <a:gd name="T10" fmla="*/ 221 w 221"/>
              <a:gd name="T11" fmla="*/ 0 h 550"/>
              <a:gd name="T12" fmla="*/ 221 w 221"/>
              <a:gd name="T13" fmla="*/ 127 h 550"/>
            </a:gdLst>
            <a:ahLst/>
            <a:cxnLst>
              <a:cxn ang="0">
                <a:pos x="T0" y="T1"/>
              </a:cxn>
              <a:cxn ang="0">
                <a:pos x="T2" y="T3"/>
              </a:cxn>
              <a:cxn ang="0">
                <a:pos x="T4" y="T5"/>
              </a:cxn>
              <a:cxn ang="0">
                <a:pos x="T6" y="T7"/>
              </a:cxn>
              <a:cxn ang="0">
                <a:pos x="T8" y="T9"/>
              </a:cxn>
              <a:cxn ang="0">
                <a:pos x="T10" y="T11"/>
              </a:cxn>
              <a:cxn ang="0">
                <a:pos x="T12" y="T13"/>
              </a:cxn>
            </a:cxnLst>
            <a:rect l="0" t="0" r="r" b="b"/>
            <a:pathLst>
              <a:path w="221" h="550">
                <a:moveTo>
                  <a:pt x="221" y="127"/>
                </a:moveTo>
                <a:cubicBezTo>
                  <a:pt x="221" y="127"/>
                  <a:pt x="126" y="167"/>
                  <a:pt x="126" y="275"/>
                </a:cubicBezTo>
                <a:cubicBezTo>
                  <a:pt x="126" y="383"/>
                  <a:pt x="221" y="422"/>
                  <a:pt x="221" y="422"/>
                </a:cubicBezTo>
                <a:cubicBezTo>
                  <a:pt x="221" y="550"/>
                  <a:pt x="221" y="550"/>
                  <a:pt x="221" y="550"/>
                </a:cubicBezTo>
                <a:cubicBezTo>
                  <a:pt x="221" y="550"/>
                  <a:pt x="0" y="488"/>
                  <a:pt x="0" y="269"/>
                </a:cubicBezTo>
                <a:cubicBezTo>
                  <a:pt x="0" y="50"/>
                  <a:pt x="221" y="0"/>
                  <a:pt x="221" y="0"/>
                </a:cubicBezTo>
                <a:lnTo>
                  <a:pt x="221" y="12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id-ID" sz="1939"/>
          </a:p>
        </p:txBody>
      </p:sp>
      <p:sp>
        <p:nvSpPr>
          <p:cNvPr id="29" name="Oval 28">
            <a:extLst>
              <a:ext uri="{FF2B5EF4-FFF2-40B4-BE49-F238E27FC236}">
                <a16:creationId xmlns:a16="http://schemas.microsoft.com/office/drawing/2014/main" id="{39A1E164-ADF2-4692-815A-9FAE8348AB07}"/>
              </a:ext>
            </a:extLst>
          </p:cNvPr>
          <p:cNvSpPr/>
          <p:nvPr userDrawn="1"/>
        </p:nvSpPr>
        <p:spPr>
          <a:xfrm rot="904354">
            <a:off x="10645050" y="794802"/>
            <a:ext cx="372546" cy="372546"/>
          </a:xfrm>
          <a:prstGeom prst="ellipse">
            <a:avLst/>
          </a:prstGeom>
          <a:solidFill>
            <a:sysClr val="window" lastClr="FFFFFF">
              <a:lumMod val="95000"/>
            </a:sysClr>
          </a:solidFill>
          <a:ln w="12700" cap="flat" cmpd="sng" algn="ctr">
            <a:noFill/>
            <a:prstDash val="solid"/>
            <a:miter lim="800000"/>
          </a:ln>
          <a:effectLst/>
        </p:spPr>
        <p:txBody>
          <a:bodyPr rtlCol="0" anchor="ctr"/>
          <a:lstStyle/>
          <a:p>
            <a:pPr marL="0" marR="0" lvl="0" indent="0" algn="ctr" defTabSz="91441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white"/>
              </a:solidFill>
              <a:effectLst/>
              <a:uLnTx/>
              <a:uFillTx/>
              <a:latin typeface="Lato"/>
              <a:ea typeface="+mn-ea"/>
              <a:cs typeface="+mn-cs"/>
            </a:endParaRPr>
          </a:p>
        </p:txBody>
      </p:sp>
      <p:sp>
        <p:nvSpPr>
          <p:cNvPr id="30" name="Oval 29">
            <a:extLst>
              <a:ext uri="{FF2B5EF4-FFF2-40B4-BE49-F238E27FC236}">
                <a16:creationId xmlns:a16="http://schemas.microsoft.com/office/drawing/2014/main" id="{40740ECF-38E1-4E45-B13D-BA7CF835BF30}"/>
              </a:ext>
            </a:extLst>
          </p:cNvPr>
          <p:cNvSpPr/>
          <p:nvPr userDrawn="1"/>
        </p:nvSpPr>
        <p:spPr>
          <a:xfrm rot="20371917">
            <a:off x="5620886" y="4806230"/>
            <a:ext cx="372546" cy="372546"/>
          </a:xfrm>
          <a:prstGeom prst="ellipse">
            <a:avLst/>
          </a:prstGeom>
          <a:solidFill>
            <a:schemeClr val="tx1">
              <a:lumMod val="85000"/>
              <a:lumOff val="15000"/>
            </a:schemeClr>
          </a:solidFill>
          <a:ln w="12700" cap="flat" cmpd="sng" algn="ctr">
            <a:noFill/>
            <a:prstDash val="solid"/>
            <a:miter lim="800000"/>
          </a:ln>
          <a:effectLst/>
        </p:spPr>
        <p:txBody>
          <a:bodyPr rtlCol="0" anchor="ctr"/>
          <a:lstStyle/>
          <a:p>
            <a:pPr marL="0" marR="0" lvl="0" indent="0" algn="ctr" defTabSz="91441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white"/>
              </a:solidFill>
              <a:effectLst/>
              <a:uLnTx/>
              <a:uFillTx/>
              <a:latin typeface="Lato"/>
              <a:ea typeface="+mn-ea"/>
              <a:cs typeface="+mn-cs"/>
            </a:endParaRPr>
          </a:p>
        </p:txBody>
      </p:sp>
      <p:sp>
        <p:nvSpPr>
          <p:cNvPr id="31" name="Oval 30">
            <a:extLst>
              <a:ext uri="{FF2B5EF4-FFF2-40B4-BE49-F238E27FC236}">
                <a16:creationId xmlns:a16="http://schemas.microsoft.com/office/drawing/2014/main" id="{95677C4C-8255-4B18-BB17-C12D9B85D040}"/>
              </a:ext>
            </a:extLst>
          </p:cNvPr>
          <p:cNvSpPr/>
          <p:nvPr userDrawn="1"/>
        </p:nvSpPr>
        <p:spPr>
          <a:xfrm>
            <a:off x="6397881" y="5992504"/>
            <a:ext cx="447268" cy="447268"/>
          </a:xfrm>
          <a:prstGeom prst="ellipse">
            <a:avLst/>
          </a:prstGeom>
          <a:solidFill>
            <a:schemeClr val="tx1">
              <a:lumMod val="85000"/>
              <a:lumOff val="15000"/>
            </a:schemeClr>
          </a:solidFill>
          <a:ln w="12700" cap="flat" cmpd="sng" algn="ctr">
            <a:noFill/>
            <a:prstDash val="solid"/>
            <a:miter lim="800000"/>
          </a:ln>
          <a:effectLst/>
        </p:spPr>
        <p:txBody>
          <a:bodyPr rtlCol="0" anchor="ctr"/>
          <a:lstStyle/>
          <a:p>
            <a:pPr marL="0" marR="0" lvl="0" indent="0" algn="ctr" defTabSz="91441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white"/>
              </a:solidFill>
              <a:effectLst/>
              <a:uLnTx/>
              <a:uFillTx/>
              <a:latin typeface="Lato"/>
              <a:ea typeface="+mn-ea"/>
              <a:cs typeface="+mn-cs"/>
            </a:endParaRPr>
          </a:p>
        </p:txBody>
      </p:sp>
      <p:sp>
        <p:nvSpPr>
          <p:cNvPr id="32" name="Oval 31">
            <a:extLst>
              <a:ext uri="{FF2B5EF4-FFF2-40B4-BE49-F238E27FC236}">
                <a16:creationId xmlns:a16="http://schemas.microsoft.com/office/drawing/2014/main" id="{03B8D5F6-70EE-44BF-85BE-5364A81D623F}"/>
              </a:ext>
            </a:extLst>
          </p:cNvPr>
          <p:cNvSpPr/>
          <p:nvPr userDrawn="1"/>
        </p:nvSpPr>
        <p:spPr>
          <a:xfrm rot="20556114">
            <a:off x="5276293" y="5628717"/>
            <a:ext cx="727575" cy="727575"/>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1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white"/>
              </a:solidFill>
              <a:effectLst/>
              <a:uLnTx/>
              <a:uFillTx/>
              <a:latin typeface="Lato"/>
              <a:ea typeface="+mn-ea"/>
              <a:cs typeface="+mn-cs"/>
            </a:endParaRPr>
          </a:p>
        </p:txBody>
      </p:sp>
    </p:spTree>
    <p:extLst>
      <p:ext uri="{BB962C8B-B14F-4D97-AF65-F5344CB8AC3E}">
        <p14:creationId xmlns:p14="http://schemas.microsoft.com/office/powerpoint/2010/main" val="3143940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3665B-4134-4FFD-ADC5-B3A28B5F6005}"/>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8D9628E2-73C4-47F4-B562-C0DBA5111F9B}"/>
              </a:ext>
            </a:extLst>
          </p:cNvPr>
          <p:cNvSpPr>
            <a:spLocks noGrp="1"/>
          </p:cNvSpPr>
          <p:nvPr>
            <p:ph type="ftr" sz="quarter" idx="11"/>
          </p:nvPr>
        </p:nvSpPr>
        <p:spPr/>
        <p:txBody>
          <a:bodyPr/>
          <a:lstStyle/>
          <a:p>
            <a:r>
              <a:rPr lang="en-US"/>
              <a:t>Copyright 2019. Altudo, LLC.</a:t>
            </a:r>
          </a:p>
        </p:txBody>
      </p:sp>
      <p:sp>
        <p:nvSpPr>
          <p:cNvPr id="6" name="Rectangle 5">
            <a:extLst>
              <a:ext uri="{FF2B5EF4-FFF2-40B4-BE49-F238E27FC236}">
                <a16:creationId xmlns:a16="http://schemas.microsoft.com/office/drawing/2014/main" id="{7FDBCB6E-2BD2-4C57-A8ED-933AB1294241}"/>
              </a:ext>
            </a:extLst>
          </p:cNvPr>
          <p:cNvSpPr/>
          <p:nvPr userDrawn="1"/>
        </p:nvSpPr>
        <p:spPr>
          <a:xfrm>
            <a:off x="227013" y="1160465"/>
            <a:ext cx="2707869" cy="5005387"/>
          </a:xfrm>
          <a:prstGeom prst="rect">
            <a:avLst/>
          </a:prstGeom>
          <a:solidFill>
            <a:srgbClr val="2E2E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39"/>
          </a:p>
        </p:txBody>
      </p:sp>
      <p:sp>
        <p:nvSpPr>
          <p:cNvPr id="7" name="Rectangle 6">
            <a:extLst>
              <a:ext uri="{FF2B5EF4-FFF2-40B4-BE49-F238E27FC236}">
                <a16:creationId xmlns:a16="http://schemas.microsoft.com/office/drawing/2014/main" id="{0E3267B8-9F01-49FA-BD02-5416C0D45F04}"/>
              </a:ext>
            </a:extLst>
          </p:cNvPr>
          <p:cNvSpPr/>
          <p:nvPr userDrawn="1"/>
        </p:nvSpPr>
        <p:spPr>
          <a:xfrm>
            <a:off x="3237051" y="1160465"/>
            <a:ext cx="2707869" cy="5005387"/>
          </a:xfrm>
          <a:prstGeom prst="rect">
            <a:avLst/>
          </a:prstGeom>
          <a:solidFill>
            <a:srgbClr val="2E2E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39"/>
          </a:p>
        </p:txBody>
      </p:sp>
      <p:sp>
        <p:nvSpPr>
          <p:cNvPr id="8" name="Rectangle 7">
            <a:extLst>
              <a:ext uri="{FF2B5EF4-FFF2-40B4-BE49-F238E27FC236}">
                <a16:creationId xmlns:a16="http://schemas.microsoft.com/office/drawing/2014/main" id="{4A1E9074-6905-41C2-A3C3-77827BCABC41}"/>
              </a:ext>
            </a:extLst>
          </p:cNvPr>
          <p:cNvSpPr/>
          <p:nvPr userDrawn="1"/>
        </p:nvSpPr>
        <p:spPr>
          <a:xfrm>
            <a:off x="6247083" y="1160465"/>
            <a:ext cx="2707869" cy="5005387"/>
          </a:xfrm>
          <a:prstGeom prst="rect">
            <a:avLst/>
          </a:prstGeom>
          <a:solidFill>
            <a:srgbClr val="2E2E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39"/>
          </a:p>
        </p:txBody>
      </p:sp>
      <p:sp>
        <p:nvSpPr>
          <p:cNvPr id="9" name="Rectangle 8">
            <a:extLst>
              <a:ext uri="{FF2B5EF4-FFF2-40B4-BE49-F238E27FC236}">
                <a16:creationId xmlns:a16="http://schemas.microsoft.com/office/drawing/2014/main" id="{E297A630-8DB5-4E86-A5A9-A748109CC218}"/>
              </a:ext>
            </a:extLst>
          </p:cNvPr>
          <p:cNvSpPr/>
          <p:nvPr userDrawn="1"/>
        </p:nvSpPr>
        <p:spPr>
          <a:xfrm>
            <a:off x="9257121" y="1160465"/>
            <a:ext cx="2707869" cy="5005387"/>
          </a:xfrm>
          <a:prstGeom prst="rect">
            <a:avLst/>
          </a:prstGeom>
          <a:solidFill>
            <a:srgbClr val="2E2E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39"/>
          </a:p>
        </p:txBody>
      </p:sp>
      <p:sp>
        <p:nvSpPr>
          <p:cNvPr id="10" name="Oval 9">
            <a:extLst>
              <a:ext uri="{FF2B5EF4-FFF2-40B4-BE49-F238E27FC236}">
                <a16:creationId xmlns:a16="http://schemas.microsoft.com/office/drawing/2014/main" id="{A4DC9381-B057-4F90-9775-EE469AE755A2}"/>
              </a:ext>
            </a:extLst>
          </p:cNvPr>
          <p:cNvSpPr/>
          <p:nvPr userDrawn="1"/>
        </p:nvSpPr>
        <p:spPr>
          <a:xfrm>
            <a:off x="964997" y="1379221"/>
            <a:ext cx="1231900" cy="1231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39"/>
          </a:p>
        </p:txBody>
      </p:sp>
      <p:sp>
        <p:nvSpPr>
          <p:cNvPr id="11" name="Oval 10">
            <a:extLst>
              <a:ext uri="{FF2B5EF4-FFF2-40B4-BE49-F238E27FC236}">
                <a16:creationId xmlns:a16="http://schemas.microsoft.com/office/drawing/2014/main" id="{503240F0-F76D-4960-AEDD-31F9B1E7FE71}"/>
              </a:ext>
            </a:extLst>
          </p:cNvPr>
          <p:cNvSpPr/>
          <p:nvPr userDrawn="1"/>
        </p:nvSpPr>
        <p:spPr>
          <a:xfrm>
            <a:off x="3975033" y="1379221"/>
            <a:ext cx="1231900" cy="1231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39"/>
          </a:p>
        </p:txBody>
      </p:sp>
      <p:sp>
        <p:nvSpPr>
          <p:cNvPr id="12" name="Oval 11">
            <a:extLst>
              <a:ext uri="{FF2B5EF4-FFF2-40B4-BE49-F238E27FC236}">
                <a16:creationId xmlns:a16="http://schemas.microsoft.com/office/drawing/2014/main" id="{FB99F993-0116-4901-A6F6-C88E3CF71C39}"/>
              </a:ext>
            </a:extLst>
          </p:cNvPr>
          <p:cNvSpPr/>
          <p:nvPr userDrawn="1"/>
        </p:nvSpPr>
        <p:spPr>
          <a:xfrm>
            <a:off x="6985067" y="1379221"/>
            <a:ext cx="1231900" cy="1231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39"/>
          </a:p>
        </p:txBody>
      </p:sp>
      <p:sp>
        <p:nvSpPr>
          <p:cNvPr id="13" name="Oval 12">
            <a:extLst>
              <a:ext uri="{FF2B5EF4-FFF2-40B4-BE49-F238E27FC236}">
                <a16:creationId xmlns:a16="http://schemas.microsoft.com/office/drawing/2014/main" id="{C57635AE-C9CD-4FFD-B27F-11D9E7A0DA48}"/>
              </a:ext>
            </a:extLst>
          </p:cNvPr>
          <p:cNvSpPr/>
          <p:nvPr userDrawn="1"/>
        </p:nvSpPr>
        <p:spPr>
          <a:xfrm>
            <a:off x="9995103" y="1379221"/>
            <a:ext cx="1231900" cy="1231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39"/>
          </a:p>
        </p:txBody>
      </p:sp>
      <p:sp>
        <p:nvSpPr>
          <p:cNvPr id="15" name="Text Placeholder 14">
            <a:extLst>
              <a:ext uri="{FF2B5EF4-FFF2-40B4-BE49-F238E27FC236}">
                <a16:creationId xmlns:a16="http://schemas.microsoft.com/office/drawing/2014/main" id="{4D44BAD0-F96F-46D9-B694-4C3F1651A769}"/>
              </a:ext>
            </a:extLst>
          </p:cNvPr>
          <p:cNvSpPr>
            <a:spLocks noGrp="1"/>
          </p:cNvSpPr>
          <p:nvPr>
            <p:ph type="body" sz="quarter" idx="13" hasCustomPrompt="1"/>
          </p:nvPr>
        </p:nvSpPr>
        <p:spPr>
          <a:xfrm>
            <a:off x="437947" y="2857501"/>
            <a:ext cx="2286000" cy="431800"/>
          </a:xfrm>
        </p:spPr>
        <p:txBody>
          <a:bodyPr anchor="ctr">
            <a:normAutofit/>
          </a:bodyPr>
          <a:lstStyle>
            <a:lvl1pPr marL="0" indent="0" algn="ctr">
              <a:buNone/>
              <a:defRPr sz="2000" b="1">
                <a:solidFill>
                  <a:schemeClr val="accent1"/>
                </a:solidFill>
              </a:defRPr>
            </a:lvl1pPr>
          </a:lstStyle>
          <a:p>
            <a:pPr lvl="0"/>
            <a:r>
              <a:rPr lang="en-US"/>
              <a:t>Text 1</a:t>
            </a:r>
          </a:p>
        </p:txBody>
      </p:sp>
      <p:sp>
        <p:nvSpPr>
          <p:cNvPr id="16" name="Text Placeholder 14">
            <a:extLst>
              <a:ext uri="{FF2B5EF4-FFF2-40B4-BE49-F238E27FC236}">
                <a16:creationId xmlns:a16="http://schemas.microsoft.com/office/drawing/2014/main" id="{74886F01-C037-4F9C-B943-8269842F0D93}"/>
              </a:ext>
            </a:extLst>
          </p:cNvPr>
          <p:cNvSpPr>
            <a:spLocks noGrp="1"/>
          </p:cNvSpPr>
          <p:nvPr>
            <p:ph type="body" sz="quarter" idx="14" hasCustomPrompt="1"/>
          </p:nvPr>
        </p:nvSpPr>
        <p:spPr>
          <a:xfrm>
            <a:off x="437947" y="3390902"/>
            <a:ext cx="2286000" cy="533400"/>
          </a:xfrm>
        </p:spPr>
        <p:txBody>
          <a:bodyPr anchor="t">
            <a:normAutofit/>
          </a:bodyPr>
          <a:lstStyle>
            <a:lvl1pPr marL="0" indent="0" algn="ctr">
              <a:buNone/>
              <a:defRPr sz="1800" b="0">
                <a:solidFill>
                  <a:schemeClr val="bg1"/>
                </a:solidFill>
              </a:defRPr>
            </a:lvl1pPr>
          </a:lstStyle>
          <a:p>
            <a:pPr lvl="0"/>
            <a:r>
              <a:rPr lang="en-US"/>
              <a:t>Sub-text</a:t>
            </a:r>
          </a:p>
        </p:txBody>
      </p:sp>
      <p:sp>
        <p:nvSpPr>
          <p:cNvPr id="17" name="Text Placeholder 14">
            <a:extLst>
              <a:ext uri="{FF2B5EF4-FFF2-40B4-BE49-F238E27FC236}">
                <a16:creationId xmlns:a16="http://schemas.microsoft.com/office/drawing/2014/main" id="{101B4E77-33C4-4D51-8FE5-4B03A6726784}"/>
              </a:ext>
            </a:extLst>
          </p:cNvPr>
          <p:cNvSpPr>
            <a:spLocks noGrp="1"/>
          </p:cNvSpPr>
          <p:nvPr>
            <p:ph type="body" sz="quarter" idx="15" hasCustomPrompt="1"/>
          </p:nvPr>
        </p:nvSpPr>
        <p:spPr>
          <a:xfrm>
            <a:off x="437947" y="4029075"/>
            <a:ext cx="2286000" cy="1876426"/>
          </a:xfrm>
        </p:spPr>
        <p:txBody>
          <a:bodyPr anchor="t">
            <a:normAutofit/>
          </a:bodyPr>
          <a:lstStyle>
            <a:lvl1pPr marL="266703" indent="-266703" algn="l">
              <a:buClr>
                <a:schemeClr val="tx1"/>
              </a:buClr>
              <a:buFont typeface="Arial" panose="020B0604020202020204" pitchFamily="34" charset="0"/>
              <a:buChar char="•"/>
              <a:defRPr sz="1600" b="0">
                <a:solidFill>
                  <a:schemeClr val="bg1"/>
                </a:solidFill>
              </a:defRPr>
            </a:lvl1pPr>
          </a:lstStyle>
          <a:p>
            <a:pPr lvl="0"/>
            <a:r>
              <a:rPr lang="en-US"/>
              <a:t>Sub-text</a:t>
            </a:r>
          </a:p>
        </p:txBody>
      </p:sp>
      <p:sp>
        <p:nvSpPr>
          <p:cNvPr id="18" name="Text Placeholder 14">
            <a:extLst>
              <a:ext uri="{FF2B5EF4-FFF2-40B4-BE49-F238E27FC236}">
                <a16:creationId xmlns:a16="http://schemas.microsoft.com/office/drawing/2014/main" id="{0BB79977-5CBE-4C8D-8014-DF8F4F9AAD58}"/>
              </a:ext>
            </a:extLst>
          </p:cNvPr>
          <p:cNvSpPr>
            <a:spLocks noGrp="1"/>
          </p:cNvSpPr>
          <p:nvPr>
            <p:ph type="body" sz="quarter" idx="16" hasCustomPrompt="1"/>
          </p:nvPr>
        </p:nvSpPr>
        <p:spPr>
          <a:xfrm>
            <a:off x="3447983" y="2857501"/>
            <a:ext cx="2286000" cy="431800"/>
          </a:xfrm>
        </p:spPr>
        <p:txBody>
          <a:bodyPr anchor="ctr">
            <a:normAutofit/>
          </a:bodyPr>
          <a:lstStyle>
            <a:lvl1pPr marL="0" indent="0" algn="ctr">
              <a:buNone/>
              <a:defRPr sz="2000" b="1">
                <a:solidFill>
                  <a:schemeClr val="accent1"/>
                </a:solidFill>
              </a:defRPr>
            </a:lvl1pPr>
          </a:lstStyle>
          <a:p>
            <a:pPr lvl="0"/>
            <a:r>
              <a:rPr lang="en-US"/>
              <a:t>Text 1</a:t>
            </a:r>
          </a:p>
        </p:txBody>
      </p:sp>
      <p:sp>
        <p:nvSpPr>
          <p:cNvPr id="19" name="Text Placeholder 14">
            <a:extLst>
              <a:ext uri="{FF2B5EF4-FFF2-40B4-BE49-F238E27FC236}">
                <a16:creationId xmlns:a16="http://schemas.microsoft.com/office/drawing/2014/main" id="{7BA75834-7496-4709-8A4D-C762814D0B77}"/>
              </a:ext>
            </a:extLst>
          </p:cNvPr>
          <p:cNvSpPr>
            <a:spLocks noGrp="1"/>
          </p:cNvSpPr>
          <p:nvPr>
            <p:ph type="body" sz="quarter" idx="17" hasCustomPrompt="1"/>
          </p:nvPr>
        </p:nvSpPr>
        <p:spPr>
          <a:xfrm>
            <a:off x="3447983" y="3390902"/>
            <a:ext cx="2286000" cy="533400"/>
          </a:xfrm>
        </p:spPr>
        <p:txBody>
          <a:bodyPr anchor="t">
            <a:normAutofit/>
          </a:bodyPr>
          <a:lstStyle>
            <a:lvl1pPr marL="0" indent="0" algn="ctr">
              <a:buNone/>
              <a:defRPr sz="1800" b="0">
                <a:solidFill>
                  <a:schemeClr val="bg1"/>
                </a:solidFill>
              </a:defRPr>
            </a:lvl1pPr>
          </a:lstStyle>
          <a:p>
            <a:pPr lvl="0"/>
            <a:r>
              <a:rPr lang="en-US"/>
              <a:t>Sub-text</a:t>
            </a:r>
          </a:p>
        </p:txBody>
      </p:sp>
      <p:sp>
        <p:nvSpPr>
          <p:cNvPr id="20" name="Text Placeholder 14">
            <a:extLst>
              <a:ext uri="{FF2B5EF4-FFF2-40B4-BE49-F238E27FC236}">
                <a16:creationId xmlns:a16="http://schemas.microsoft.com/office/drawing/2014/main" id="{9F0521D8-3D3F-4728-B5E0-8D2FC77DF7CC}"/>
              </a:ext>
            </a:extLst>
          </p:cNvPr>
          <p:cNvSpPr>
            <a:spLocks noGrp="1"/>
          </p:cNvSpPr>
          <p:nvPr>
            <p:ph type="body" sz="quarter" idx="18" hasCustomPrompt="1"/>
          </p:nvPr>
        </p:nvSpPr>
        <p:spPr>
          <a:xfrm>
            <a:off x="3447983" y="4029075"/>
            <a:ext cx="2286000" cy="1876426"/>
          </a:xfrm>
        </p:spPr>
        <p:txBody>
          <a:bodyPr anchor="t">
            <a:normAutofit/>
          </a:bodyPr>
          <a:lstStyle>
            <a:lvl1pPr marL="266703" indent="-266703" algn="l">
              <a:buClr>
                <a:schemeClr val="accent1"/>
              </a:buClr>
              <a:buFont typeface="Arial" panose="020B0604020202020204" pitchFamily="34" charset="0"/>
              <a:buChar char="•"/>
              <a:defRPr sz="1600" b="0">
                <a:solidFill>
                  <a:schemeClr val="bg1"/>
                </a:solidFill>
              </a:defRPr>
            </a:lvl1pPr>
          </a:lstStyle>
          <a:p>
            <a:pPr lvl="0"/>
            <a:r>
              <a:rPr lang="en-US"/>
              <a:t>Sub-text</a:t>
            </a:r>
          </a:p>
        </p:txBody>
      </p:sp>
      <p:sp>
        <p:nvSpPr>
          <p:cNvPr id="21" name="Text Placeholder 14">
            <a:extLst>
              <a:ext uri="{FF2B5EF4-FFF2-40B4-BE49-F238E27FC236}">
                <a16:creationId xmlns:a16="http://schemas.microsoft.com/office/drawing/2014/main" id="{21FCBCCF-EA2E-4D25-A2F7-231D47C94AED}"/>
              </a:ext>
            </a:extLst>
          </p:cNvPr>
          <p:cNvSpPr>
            <a:spLocks noGrp="1"/>
          </p:cNvSpPr>
          <p:nvPr>
            <p:ph type="body" sz="quarter" idx="19" hasCustomPrompt="1"/>
          </p:nvPr>
        </p:nvSpPr>
        <p:spPr>
          <a:xfrm>
            <a:off x="6458018" y="2857501"/>
            <a:ext cx="2286000" cy="431800"/>
          </a:xfrm>
        </p:spPr>
        <p:txBody>
          <a:bodyPr anchor="ctr">
            <a:normAutofit/>
          </a:bodyPr>
          <a:lstStyle>
            <a:lvl1pPr marL="0" indent="0" algn="ctr">
              <a:buNone/>
              <a:defRPr sz="2000" b="1">
                <a:solidFill>
                  <a:schemeClr val="accent1"/>
                </a:solidFill>
              </a:defRPr>
            </a:lvl1pPr>
          </a:lstStyle>
          <a:p>
            <a:pPr lvl="0"/>
            <a:r>
              <a:rPr lang="en-US"/>
              <a:t>Text 1</a:t>
            </a:r>
          </a:p>
        </p:txBody>
      </p:sp>
      <p:sp>
        <p:nvSpPr>
          <p:cNvPr id="22" name="Text Placeholder 14">
            <a:extLst>
              <a:ext uri="{FF2B5EF4-FFF2-40B4-BE49-F238E27FC236}">
                <a16:creationId xmlns:a16="http://schemas.microsoft.com/office/drawing/2014/main" id="{63A46D67-893D-472B-88A5-25880F4490AF}"/>
              </a:ext>
            </a:extLst>
          </p:cNvPr>
          <p:cNvSpPr>
            <a:spLocks noGrp="1"/>
          </p:cNvSpPr>
          <p:nvPr>
            <p:ph type="body" sz="quarter" idx="20" hasCustomPrompt="1"/>
          </p:nvPr>
        </p:nvSpPr>
        <p:spPr>
          <a:xfrm>
            <a:off x="6458018" y="3390902"/>
            <a:ext cx="2286000" cy="533400"/>
          </a:xfrm>
        </p:spPr>
        <p:txBody>
          <a:bodyPr anchor="t">
            <a:normAutofit/>
          </a:bodyPr>
          <a:lstStyle>
            <a:lvl1pPr marL="0" indent="0" algn="ctr">
              <a:buNone/>
              <a:defRPr sz="1800" b="0">
                <a:solidFill>
                  <a:schemeClr val="bg1"/>
                </a:solidFill>
              </a:defRPr>
            </a:lvl1pPr>
          </a:lstStyle>
          <a:p>
            <a:pPr lvl="0"/>
            <a:r>
              <a:rPr lang="en-US"/>
              <a:t>Sub-text</a:t>
            </a:r>
          </a:p>
        </p:txBody>
      </p:sp>
      <p:sp>
        <p:nvSpPr>
          <p:cNvPr id="23" name="Text Placeholder 14">
            <a:extLst>
              <a:ext uri="{FF2B5EF4-FFF2-40B4-BE49-F238E27FC236}">
                <a16:creationId xmlns:a16="http://schemas.microsoft.com/office/drawing/2014/main" id="{43A16BEC-E3EA-49AE-8187-9E5FE52787AA}"/>
              </a:ext>
            </a:extLst>
          </p:cNvPr>
          <p:cNvSpPr>
            <a:spLocks noGrp="1"/>
          </p:cNvSpPr>
          <p:nvPr>
            <p:ph type="body" sz="quarter" idx="21" hasCustomPrompt="1"/>
          </p:nvPr>
        </p:nvSpPr>
        <p:spPr>
          <a:xfrm>
            <a:off x="6458018" y="4029075"/>
            <a:ext cx="2286000" cy="1876426"/>
          </a:xfrm>
        </p:spPr>
        <p:txBody>
          <a:bodyPr anchor="t">
            <a:normAutofit/>
          </a:bodyPr>
          <a:lstStyle>
            <a:lvl1pPr marL="266703" indent="-266703" algn="l">
              <a:buClr>
                <a:schemeClr val="tx1"/>
              </a:buClr>
              <a:buFont typeface="Arial" panose="020B0604020202020204" pitchFamily="34" charset="0"/>
              <a:buChar char="•"/>
              <a:defRPr sz="1600" b="0">
                <a:solidFill>
                  <a:schemeClr val="bg1"/>
                </a:solidFill>
              </a:defRPr>
            </a:lvl1pPr>
          </a:lstStyle>
          <a:p>
            <a:pPr lvl="0"/>
            <a:r>
              <a:rPr lang="en-US"/>
              <a:t>Sub-text</a:t>
            </a:r>
          </a:p>
        </p:txBody>
      </p:sp>
      <p:sp>
        <p:nvSpPr>
          <p:cNvPr id="24" name="Text Placeholder 14">
            <a:extLst>
              <a:ext uri="{FF2B5EF4-FFF2-40B4-BE49-F238E27FC236}">
                <a16:creationId xmlns:a16="http://schemas.microsoft.com/office/drawing/2014/main" id="{CD5239D4-149E-4BA9-9AEE-C61BC96F17DE}"/>
              </a:ext>
            </a:extLst>
          </p:cNvPr>
          <p:cNvSpPr>
            <a:spLocks noGrp="1"/>
          </p:cNvSpPr>
          <p:nvPr>
            <p:ph type="body" sz="quarter" idx="22" hasCustomPrompt="1"/>
          </p:nvPr>
        </p:nvSpPr>
        <p:spPr>
          <a:xfrm>
            <a:off x="9468054" y="2857501"/>
            <a:ext cx="2286000" cy="431800"/>
          </a:xfrm>
        </p:spPr>
        <p:txBody>
          <a:bodyPr anchor="ctr">
            <a:normAutofit/>
          </a:bodyPr>
          <a:lstStyle>
            <a:lvl1pPr marL="0" indent="0" algn="ctr">
              <a:buNone/>
              <a:defRPr sz="2000" b="1">
                <a:solidFill>
                  <a:schemeClr val="accent1"/>
                </a:solidFill>
              </a:defRPr>
            </a:lvl1pPr>
          </a:lstStyle>
          <a:p>
            <a:pPr lvl="0"/>
            <a:r>
              <a:rPr lang="en-US"/>
              <a:t>Text 1</a:t>
            </a:r>
          </a:p>
        </p:txBody>
      </p:sp>
      <p:sp>
        <p:nvSpPr>
          <p:cNvPr id="25" name="Text Placeholder 14">
            <a:extLst>
              <a:ext uri="{FF2B5EF4-FFF2-40B4-BE49-F238E27FC236}">
                <a16:creationId xmlns:a16="http://schemas.microsoft.com/office/drawing/2014/main" id="{334EA690-91DA-4CB5-A193-87AB5A673314}"/>
              </a:ext>
            </a:extLst>
          </p:cNvPr>
          <p:cNvSpPr>
            <a:spLocks noGrp="1"/>
          </p:cNvSpPr>
          <p:nvPr>
            <p:ph type="body" sz="quarter" idx="23" hasCustomPrompt="1"/>
          </p:nvPr>
        </p:nvSpPr>
        <p:spPr>
          <a:xfrm>
            <a:off x="9468054" y="3390902"/>
            <a:ext cx="2286000" cy="533400"/>
          </a:xfrm>
        </p:spPr>
        <p:txBody>
          <a:bodyPr anchor="t">
            <a:normAutofit/>
          </a:bodyPr>
          <a:lstStyle>
            <a:lvl1pPr marL="0" indent="0" algn="ctr">
              <a:buNone/>
              <a:defRPr sz="1800" b="0">
                <a:solidFill>
                  <a:schemeClr val="bg1"/>
                </a:solidFill>
              </a:defRPr>
            </a:lvl1pPr>
          </a:lstStyle>
          <a:p>
            <a:pPr lvl="0"/>
            <a:r>
              <a:rPr lang="en-US"/>
              <a:t>Sub-text</a:t>
            </a:r>
          </a:p>
        </p:txBody>
      </p:sp>
      <p:sp>
        <p:nvSpPr>
          <p:cNvPr id="26" name="Text Placeholder 14">
            <a:extLst>
              <a:ext uri="{FF2B5EF4-FFF2-40B4-BE49-F238E27FC236}">
                <a16:creationId xmlns:a16="http://schemas.microsoft.com/office/drawing/2014/main" id="{93ED077F-FB40-4123-B82C-E2DDE8435E25}"/>
              </a:ext>
            </a:extLst>
          </p:cNvPr>
          <p:cNvSpPr>
            <a:spLocks noGrp="1"/>
          </p:cNvSpPr>
          <p:nvPr>
            <p:ph type="body" sz="quarter" idx="24" hasCustomPrompt="1"/>
          </p:nvPr>
        </p:nvSpPr>
        <p:spPr>
          <a:xfrm>
            <a:off x="9468054" y="4029075"/>
            <a:ext cx="2286000" cy="1876426"/>
          </a:xfrm>
        </p:spPr>
        <p:txBody>
          <a:bodyPr anchor="t">
            <a:normAutofit/>
          </a:bodyPr>
          <a:lstStyle>
            <a:lvl1pPr marL="266703" indent="-266703" algn="l">
              <a:buClr>
                <a:schemeClr val="accent1"/>
              </a:buClr>
              <a:buFont typeface="Arial" panose="020B0604020202020204" pitchFamily="34" charset="0"/>
              <a:buChar char="•"/>
              <a:defRPr sz="1600" b="0">
                <a:solidFill>
                  <a:schemeClr val="bg1"/>
                </a:solidFill>
              </a:defRPr>
            </a:lvl1pPr>
          </a:lstStyle>
          <a:p>
            <a:pPr lvl="0"/>
            <a:r>
              <a:rPr lang="en-US"/>
              <a:t>Sub-text</a:t>
            </a:r>
          </a:p>
        </p:txBody>
      </p:sp>
      <p:sp>
        <p:nvSpPr>
          <p:cNvPr id="27" name="Slide Number Placeholder 5">
            <a:extLst>
              <a:ext uri="{FF2B5EF4-FFF2-40B4-BE49-F238E27FC236}">
                <a16:creationId xmlns:a16="http://schemas.microsoft.com/office/drawing/2014/main" id="{5C402C5F-38BE-F34A-B26A-5FC76EE47FA7}"/>
              </a:ext>
            </a:extLst>
          </p:cNvPr>
          <p:cNvSpPr>
            <a:spLocks noGrp="1"/>
          </p:cNvSpPr>
          <p:nvPr>
            <p:ph type="sldNum" sz="quarter" idx="4"/>
          </p:nvPr>
        </p:nvSpPr>
        <p:spPr>
          <a:xfrm>
            <a:off x="11475722" y="6419886"/>
            <a:ext cx="514670" cy="249911"/>
          </a:xfrm>
          <a:prstGeom prst="rect">
            <a:avLst/>
          </a:prstGeom>
        </p:spPr>
        <p:txBody>
          <a:bodyPr vert="horz" lIns="91440" tIns="45720" rIns="91440" bIns="45720" rtlCol="0" anchor="ctr"/>
          <a:lstStyle>
            <a:lvl1pPr algn="r">
              <a:defRPr sz="900">
                <a:solidFill>
                  <a:srgbClr val="2E2E2E"/>
                </a:solidFill>
                <a:latin typeface="+mj-lt"/>
              </a:defRPr>
            </a:lvl1pPr>
          </a:lstStyle>
          <a:p>
            <a:fld id="{BAA9A6D5-6075-4912-8295-34659A3829C4}" type="slidenum">
              <a:rPr lang="en-US" smtClean="0"/>
              <a:pPr/>
              <a:t>‹#›</a:t>
            </a:fld>
            <a:endParaRPr lang="en-US"/>
          </a:p>
        </p:txBody>
      </p:sp>
    </p:spTree>
    <p:extLst>
      <p:ext uri="{BB962C8B-B14F-4D97-AF65-F5344CB8AC3E}">
        <p14:creationId xmlns:p14="http://schemas.microsoft.com/office/powerpoint/2010/main" val="367627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3A958-7BE8-434D-AAC1-692CAF2CC9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ABF72A-207D-401F-AE24-0A8FF401D968}"/>
              </a:ext>
            </a:extLst>
          </p:cNvPr>
          <p:cNvSpPr>
            <a:spLocks noGrp="1"/>
          </p:cNvSpPr>
          <p:nvPr>
            <p:ph idx="1"/>
          </p:nvPr>
        </p:nvSpPr>
        <p:spPr>
          <a:xfrm>
            <a:off x="227013" y="1174934"/>
            <a:ext cx="5767387" cy="49909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3225E7C3-3863-4632-9054-ABE6C516923B}"/>
              </a:ext>
            </a:extLst>
          </p:cNvPr>
          <p:cNvSpPr>
            <a:spLocks noGrp="1"/>
          </p:cNvSpPr>
          <p:nvPr>
            <p:ph type="ftr" sz="quarter" idx="11"/>
          </p:nvPr>
        </p:nvSpPr>
        <p:spPr/>
        <p:txBody>
          <a:bodyPr/>
          <a:lstStyle/>
          <a:p>
            <a:r>
              <a:rPr lang="en-US"/>
              <a:t>Copyright 2019. Altudo, LLC.</a:t>
            </a:r>
          </a:p>
        </p:txBody>
      </p:sp>
      <p:sp>
        <p:nvSpPr>
          <p:cNvPr id="6" name="Slide Number Placeholder 5">
            <a:extLst>
              <a:ext uri="{FF2B5EF4-FFF2-40B4-BE49-F238E27FC236}">
                <a16:creationId xmlns:a16="http://schemas.microsoft.com/office/drawing/2014/main" id="{9B036FFB-A2D0-4CEE-918D-BE8149E6BE66}"/>
              </a:ext>
            </a:extLst>
          </p:cNvPr>
          <p:cNvSpPr>
            <a:spLocks noGrp="1"/>
          </p:cNvSpPr>
          <p:nvPr>
            <p:ph type="sldNum" sz="quarter" idx="12"/>
          </p:nvPr>
        </p:nvSpPr>
        <p:spPr>
          <a:xfrm>
            <a:off x="11628440" y="6419886"/>
            <a:ext cx="361950" cy="249385"/>
          </a:xfrm>
          <a:prstGeom prst="rect">
            <a:avLst/>
          </a:prstGeom>
        </p:spPr>
        <p:txBody>
          <a:bodyPr/>
          <a:lstStyle/>
          <a:p>
            <a:fld id="{BAA9A6D5-6075-4912-8295-34659A3829C4}" type="slidenum">
              <a:rPr lang="en-US" smtClean="0"/>
              <a:t>‹#›</a:t>
            </a:fld>
            <a:endParaRPr lang="en-US"/>
          </a:p>
        </p:txBody>
      </p:sp>
      <p:sp>
        <p:nvSpPr>
          <p:cNvPr id="7" name="Picture Placeholder 6">
            <a:extLst>
              <a:ext uri="{FF2B5EF4-FFF2-40B4-BE49-F238E27FC236}">
                <a16:creationId xmlns:a16="http://schemas.microsoft.com/office/drawing/2014/main" id="{E7691B0A-FA5B-46B8-B1E6-985CF7AE8B32}"/>
              </a:ext>
            </a:extLst>
          </p:cNvPr>
          <p:cNvSpPr>
            <a:spLocks noGrp="1"/>
          </p:cNvSpPr>
          <p:nvPr>
            <p:ph type="pic" sz="quarter" idx="13"/>
          </p:nvPr>
        </p:nvSpPr>
        <p:spPr>
          <a:xfrm>
            <a:off x="6766115" y="1435101"/>
            <a:ext cx="4714687" cy="4456112"/>
          </a:xfrm>
        </p:spPr>
        <p:txBody>
          <a:bodyPr/>
          <a:lstStyle>
            <a:lvl1pPr marL="0" indent="0">
              <a:buNone/>
              <a:defRPr/>
            </a:lvl1pPr>
          </a:lstStyle>
          <a:p>
            <a:endParaRPr lang="en-US"/>
          </a:p>
        </p:txBody>
      </p:sp>
    </p:spTree>
    <p:extLst>
      <p:ext uri="{BB962C8B-B14F-4D97-AF65-F5344CB8AC3E}">
        <p14:creationId xmlns:p14="http://schemas.microsoft.com/office/powerpoint/2010/main" val="1889661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3A958-7BE8-434D-AAC1-692CAF2CC9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ABF72A-207D-401F-AE24-0A8FF401D968}"/>
              </a:ext>
            </a:extLst>
          </p:cNvPr>
          <p:cNvSpPr>
            <a:spLocks noGrp="1"/>
          </p:cNvSpPr>
          <p:nvPr>
            <p:ph idx="1"/>
          </p:nvPr>
        </p:nvSpPr>
        <p:spPr>
          <a:xfrm>
            <a:off x="227013" y="1842450"/>
            <a:ext cx="5767387" cy="43234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3225E7C3-3863-4632-9054-ABE6C516923B}"/>
              </a:ext>
            </a:extLst>
          </p:cNvPr>
          <p:cNvSpPr>
            <a:spLocks noGrp="1"/>
          </p:cNvSpPr>
          <p:nvPr>
            <p:ph type="ftr" sz="quarter" idx="11"/>
          </p:nvPr>
        </p:nvSpPr>
        <p:spPr/>
        <p:txBody>
          <a:bodyPr/>
          <a:lstStyle/>
          <a:p>
            <a:r>
              <a:rPr lang="en-US"/>
              <a:t>Copyright 2019. Altudo, LLC.</a:t>
            </a:r>
          </a:p>
        </p:txBody>
      </p:sp>
      <p:sp>
        <p:nvSpPr>
          <p:cNvPr id="6" name="Slide Number Placeholder 5">
            <a:extLst>
              <a:ext uri="{FF2B5EF4-FFF2-40B4-BE49-F238E27FC236}">
                <a16:creationId xmlns:a16="http://schemas.microsoft.com/office/drawing/2014/main" id="{9B036FFB-A2D0-4CEE-918D-BE8149E6BE66}"/>
              </a:ext>
            </a:extLst>
          </p:cNvPr>
          <p:cNvSpPr>
            <a:spLocks noGrp="1"/>
          </p:cNvSpPr>
          <p:nvPr>
            <p:ph type="sldNum" sz="quarter" idx="12"/>
          </p:nvPr>
        </p:nvSpPr>
        <p:spPr>
          <a:xfrm>
            <a:off x="11628440" y="6419886"/>
            <a:ext cx="361950" cy="249385"/>
          </a:xfrm>
          <a:prstGeom prst="rect">
            <a:avLst/>
          </a:prstGeom>
        </p:spPr>
        <p:txBody>
          <a:bodyPr/>
          <a:lstStyle/>
          <a:p>
            <a:fld id="{BAA9A6D5-6075-4912-8295-34659A3829C4}" type="slidenum">
              <a:rPr lang="en-US" smtClean="0"/>
              <a:t>‹#›</a:t>
            </a:fld>
            <a:endParaRPr lang="en-US"/>
          </a:p>
        </p:txBody>
      </p:sp>
      <p:sp>
        <p:nvSpPr>
          <p:cNvPr id="7" name="Picture Placeholder 6">
            <a:extLst>
              <a:ext uri="{FF2B5EF4-FFF2-40B4-BE49-F238E27FC236}">
                <a16:creationId xmlns:a16="http://schemas.microsoft.com/office/drawing/2014/main" id="{E7691B0A-FA5B-46B8-B1E6-985CF7AE8B32}"/>
              </a:ext>
            </a:extLst>
          </p:cNvPr>
          <p:cNvSpPr>
            <a:spLocks noGrp="1"/>
          </p:cNvSpPr>
          <p:nvPr>
            <p:ph type="pic" sz="quarter" idx="13"/>
          </p:nvPr>
        </p:nvSpPr>
        <p:spPr>
          <a:xfrm>
            <a:off x="6766115" y="1435101"/>
            <a:ext cx="4714687" cy="4456112"/>
          </a:xfrm>
        </p:spPr>
        <p:txBody>
          <a:bodyPr/>
          <a:lstStyle>
            <a:lvl1pPr marL="0" indent="0">
              <a:buNone/>
              <a:defRPr/>
            </a:lvl1pPr>
          </a:lstStyle>
          <a:p>
            <a:endParaRPr lang="en-US"/>
          </a:p>
        </p:txBody>
      </p:sp>
    </p:spTree>
    <p:extLst>
      <p:ext uri="{BB962C8B-B14F-4D97-AF65-F5344CB8AC3E}">
        <p14:creationId xmlns:p14="http://schemas.microsoft.com/office/powerpoint/2010/main" val="622755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D6E0E7-B913-4E17-B8B8-99E0254D7CB8}"/>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39"/>
          </a:p>
        </p:txBody>
      </p:sp>
      <p:sp>
        <p:nvSpPr>
          <p:cNvPr id="2" name="Title 1">
            <a:extLst>
              <a:ext uri="{FF2B5EF4-FFF2-40B4-BE49-F238E27FC236}">
                <a16:creationId xmlns:a16="http://schemas.microsoft.com/office/drawing/2014/main" id="{48A3A958-7BE8-434D-AAC1-692CAF2CC92F}"/>
              </a:ext>
            </a:extLst>
          </p:cNvPr>
          <p:cNvSpPr>
            <a:spLocks noGrp="1"/>
          </p:cNvSpPr>
          <p:nvPr>
            <p:ph type="title"/>
          </p:nvPr>
        </p:nvSpPr>
        <p:spPr>
          <a:xfrm>
            <a:off x="227015" y="1174932"/>
            <a:ext cx="5132387" cy="971368"/>
          </a:xfrm>
        </p:spPr>
        <p:txBody>
          <a:bodyPr anchor="ct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ADABF72A-207D-401F-AE24-0A8FF401D968}"/>
              </a:ext>
            </a:extLst>
          </p:cNvPr>
          <p:cNvSpPr>
            <a:spLocks noGrp="1"/>
          </p:cNvSpPr>
          <p:nvPr>
            <p:ph idx="1"/>
          </p:nvPr>
        </p:nvSpPr>
        <p:spPr>
          <a:xfrm>
            <a:off x="227015" y="2362200"/>
            <a:ext cx="5132387" cy="380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E7691B0A-FA5B-46B8-B1E6-985CF7AE8B32}"/>
              </a:ext>
            </a:extLst>
          </p:cNvPr>
          <p:cNvSpPr>
            <a:spLocks noGrp="1"/>
          </p:cNvSpPr>
          <p:nvPr>
            <p:ph type="pic" sz="quarter" idx="13"/>
          </p:nvPr>
        </p:nvSpPr>
        <p:spPr>
          <a:xfrm>
            <a:off x="6096001" y="1"/>
            <a:ext cx="6095998" cy="6165850"/>
          </a:xfrm>
          <a:solidFill>
            <a:schemeClr val="bg1">
              <a:lumMod val="95000"/>
            </a:schemeClr>
          </a:solidFill>
        </p:spPr>
        <p:txBody>
          <a:bodyPr/>
          <a:lstStyle>
            <a:lvl1pPr marL="0" indent="0">
              <a:buNone/>
              <a:defRPr/>
            </a:lvl1pPr>
          </a:lstStyle>
          <a:p>
            <a:endParaRPr lang="en-US"/>
          </a:p>
        </p:txBody>
      </p:sp>
      <p:pic>
        <p:nvPicPr>
          <p:cNvPr id="10" name="Picture 9">
            <a:extLst>
              <a:ext uri="{FF2B5EF4-FFF2-40B4-BE49-F238E27FC236}">
                <a16:creationId xmlns:a16="http://schemas.microsoft.com/office/drawing/2014/main" id="{84764283-A636-4105-8359-A4F31ED7919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27013" y="6419357"/>
            <a:ext cx="997200" cy="250438"/>
          </a:xfrm>
          <a:prstGeom prst="rect">
            <a:avLst/>
          </a:prstGeom>
        </p:spPr>
      </p:pic>
      <p:sp>
        <p:nvSpPr>
          <p:cNvPr id="11" name="Freeform 5">
            <a:extLst>
              <a:ext uri="{FF2B5EF4-FFF2-40B4-BE49-F238E27FC236}">
                <a16:creationId xmlns:a16="http://schemas.microsoft.com/office/drawing/2014/main" id="{0B717869-BE7A-4E7A-BE68-B4238BEE4DF9}"/>
              </a:ext>
            </a:extLst>
          </p:cNvPr>
          <p:cNvSpPr>
            <a:spLocks/>
          </p:cNvSpPr>
          <p:nvPr userDrawn="1"/>
        </p:nvSpPr>
        <p:spPr bwMode="auto">
          <a:xfrm rot="16200000">
            <a:off x="11381878" y="-342402"/>
            <a:ext cx="467717" cy="1152525"/>
          </a:xfrm>
          <a:custGeom>
            <a:avLst/>
            <a:gdLst>
              <a:gd name="T0" fmla="*/ 221 w 221"/>
              <a:gd name="T1" fmla="*/ 127 h 550"/>
              <a:gd name="T2" fmla="*/ 126 w 221"/>
              <a:gd name="T3" fmla="*/ 275 h 550"/>
              <a:gd name="T4" fmla="*/ 221 w 221"/>
              <a:gd name="T5" fmla="*/ 422 h 550"/>
              <a:gd name="T6" fmla="*/ 221 w 221"/>
              <a:gd name="T7" fmla="*/ 550 h 550"/>
              <a:gd name="T8" fmla="*/ 0 w 221"/>
              <a:gd name="T9" fmla="*/ 269 h 550"/>
              <a:gd name="T10" fmla="*/ 221 w 221"/>
              <a:gd name="T11" fmla="*/ 0 h 550"/>
              <a:gd name="T12" fmla="*/ 221 w 221"/>
              <a:gd name="T13" fmla="*/ 127 h 550"/>
            </a:gdLst>
            <a:ahLst/>
            <a:cxnLst>
              <a:cxn ang="0">
                <a:pos x="T0" y="T1"/>
              </a:cxn>
              <a:cxn ang="0">
                <a:pos x="T2" y="T3"/>
              </a:cxn>
              <a:cxn ang="0">
                <a:pos x="T4" y="T5"/>
              </a:cxn>
              <a:cxn ang="0">
                <a:pos x="T6" y="T7"/>
              </a:cxn>
              <a:cxn ang="0">
                <a:pos x="T8" y="T9"/>
              </a:cxn>
              <a:cxn ang="0">
                <a:pos x="T10" y="T11"/>
              </a:cxn>
              <a:cxn ang="0">
                <a:pos x="T12" y="T13"/>
              </a:cxn>
            </a:cxnLst>
            <a:rect l="0" t="0" r="r" b="b"/>
            <a:pathLst>
              <a:path w="221" h="550">
                <a:moveTo>
                  <a:pt x="221" y="127"/>
                </a:moveTo>
                <a:cubicBezTo>
                  <a:pt x="221" y="127"/>
                  <a:pt x="126" y="167"/>
                  <a:pt x="126" y="275"/>
                </a:cubicBezTo>
                <a:cubicBezTo>
                  <a:pt x="126" y="383"/>
                  <a:pt x="221" y="422"/>
                  <a:pt x="221" y="422"/>
                </a:cubicBezTo>
                <a:cubicBezTo>
                  <a:pt x="221" y="550"/>
                  <a:pt x="221" y="550"/>
                  <a:pt x="221" y="550"/>
                </a:cubicBezTo>
                <a:cubicBezTo>
                  <a:pt x="221" y="550"/>
                  <a:pt x="0" y="488"/>
                  <a:pt x="0" y="269"/>
                </a:cubicBezTo>
                <a:cubicBezTo>
                  <a:pt x="0" y="50"/>
                  <a:pt x="221" y="0"/>
                  <a:pt x="221" y="0"/>
                </a:cubicBezTo>
                <a:lnTo>
                  <a:pt x="221" y="12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sz="1939"/>
          </a:p>
        </p:txBody>
      </p:sp>
      <p:sp>
        <p:nvSpPr>
          <p:cNvPr id="13" name="Freeform 5">
            <a:extLst>
              <a:ext uri="{FF2B5EF4-FFF2-40B4-BE49-F238E27FC236}">
                <a16:creationId xmlns:a16="http://schemas.microsoft.com/office/drawing/2014/main" id="{09071C0F-D107-4576-BBC2-A3C6F5231487}"/>
              </a:ext>
            </a:extLst>
          </p:cNvPr>
          <p:cNvSpPr>
            <a:spLocks/>
          </p:cNvSpPr>
          <p:nvPr userDrawn="1"/>
        </p:nvSpPr>
        <p:spPr bwMode="auto">
          <a:xfrm rot="5400000">
            <a:off x="1586374" y="6327319"/>
            <a:ext cx="306386" cy="754981"/>
          </a:xfrm>
          <a:custGeom>
            <a:avLst/>
            <a:gdLst>
              <a:gd name="T0" fmla="*/ 221 w 221"/>
              <a:gd name="T1" fmla="*/ 127 h 550"/>
              <a:gd name="T2" fmla="*/ 126 w 221"/>
              <a:gd name="T3" fmla="*/ 275 h 550"/>
              <a:gd name="T4" fmla="*/ 221 w 221"/>
              <a:gd name="T5" fmla="*/ 422 h 550"/>
              <a:gd name="T6" fmla="*/ 221 w 221"/>
              <a:gd name="T7" fmla="*/ 550 h 550"/>
              <a:gd name="T8" fmla="*/ 0 w 221"/>
              <a:gd name="T9" fmla="*/ 269 h 550"/>
              <a:gd name="T10" fmla="*/ 221 w 221"/>
              <a:gd name="T11" fmla="*/ 0 h 550"/>
              <a:gd name="T12" fmla="*/ 221 w 221"/>
              <a:gd name="T13" fmla="*/ 127 h 550"/>
            </a:gdLst>
            <a:ahLst/>
            <a:cxnLst>
              <a:cxn ang="0">
                <a:pos x="T0" y="T1"/>
              </a:cxn>
              <a:cxn ang="0">
                <a:pos x="T2" y="T3"/>
              </a:cxn>
              <a:cxn ang="0">
                <a:pos x="T4" y="T5"/>
              </a:cxn>
              <a:cxn ang="0">
                <a:pos x="T6" y="T7"/>
              </a:cxn>
              <a:cxn ang="0">
                <a:pos x="T8" y="T9"/>
              </a:cxn>
              <a:cxn ang="0">
                <a:pos x="T10" y="T11"/>
              </a:cxn>
              <a:cxn ang="0">
                <a:pos x="T12" y="T13"/>
              </a:cxn>
            </a:cxnLst>
            <a:rect l="0" t="0" r="r" b="b"/>
            <a:pathLst>
              <a:path w="221" h="550">
                <a:moveTo>
                  <a:pt x="221" y="127"/>
                </a:moveTo>
                <a:cubicBezTo>
                  <a:pt x="221" y="127"/>
                  <a:pt x="126" y="167"/>
                  <a:pt x="126" y="275"/>
                </a:cubicBezTo>
                <a:cubicBezTo>
                  <a:pt x="126" y="383"/>
                  <a:pt x="221" y="422"/>
                  <a:pt x="221" y="422"/>
                </a:cubicBezTo>
                <a:cubicBezTo>
                  <a:pt x="221" y="550"/>
                  <a:pt x="221" y="550"/>
                  <a:pt x="221" y="550"/>
                </a:cubicBezTo>
                <a:cubicBezTo>
                  <a:pt x="221" y="550"/>
                  <a:pt x="0" y="488"/>
                  <a:pt x="0" y="269"/>
                </a:cubicBezTo>
                <a:cubicBezTo>
                  <a:pt x="0" y="50"/>
                  <a:pt x="221" y="0"/>
                  <a:pt x="221" y="0"/>
                </a:cubicBezTo>
                <a:lnTo>
                  <a:pt x="221" y="127"/>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id-ID" sz="1939"/>
          </a:p>
        </p:txBody>
      </p:sp>
      <p:sp>
        <p:nvSpPr>
          <p:cNvPr id="14" name="Freeform 5">
            <a:extLst>
              <a:ext uri="{FF2B5EF4-FFF2-40B4-BE49-F238E27FC236}">
                <a16:creationId xmlns:a16="http://schemas.microsoft.com/office/drawing/2014/main" id="{1C59022C-9DD5-42E4-B391-49E2355D19CF}"/>
              </a:ext>
            </a:extLst>
          </p:cNvPr>
          <p:cNvSpPr>
            <a:spLocks/>
          </p:cNvSpPr>
          <p:nvPr userDrawn="1"/>
        </p:nvSpPr>
        <p:spPr bwMode="auto">
          <a:xfrm rot="10800000">
            <a:off x="2" y="1382803"/>
            <a:ext cx="173944" cy="428625"/>
          </a:xfrm>
          <a:custGeom>
            <a:avLst/>
            <a:gdLst>
              <a:gd name="T0" fmla="*/ 221 w 221"/>
              <a:gd name="T1" fmla="*/ 127 h 550"/>
              <a:gd name="T2" fmla="*/ 126 w 221"/>
              <a:gd name="T3" fmla="*/ 275 h 550"/>
              <a:gd name="T4" fmla="*/ 221 w 221"/>
              <a:gd name="T5" fmla="*/ 422 h 550"/>
              <a:gd name="T6" fmla="*/ 221 w 221"/>
              <a:gd name="T7" fmla="*/ 550 h 550"/>
              <a:gd name="T8" fmla="*/ 0 w 221"/>
              <a:gd name="T9" fmla="*/ 269 h 550"/>
              <a:gd name="T10" fmla="*/ 221 w 221"/>
              <a:gd name="T11" fmla="*/ 0 h 550"/>
              <a:gd name="T12" fmla="*/ 221 w 221"/>
              <a:gd name="T13" fmla="*/ 127 h 550"/>
            </a:gdLst>
            <a:ahLst/>
            <a:cxnLst>
              <a:cxn ang="0">
                <a:pos x="T0" y="T1"/>
              </a:cxn>
              <a:cxn ang="0">
                <a:pos x="T2" y="T3"/>
              </a:cxn>
              <a:cxn ang="0">
                <a:pos x="T4" y="T5"/>
              </a:cxn>
              <a:cxn ang="0">
                <a:pos x="T6" y="T7"/>
              </a:cxn>
              <a:cxn ang="0">
                <a:pos x="T8" y="T9"/>
              </a:cxn>
              <a:cxn ang="0">
                <a:pos x="T10" y="T11"/>
              </a:cxn>
              <a:cxn ang="0">
                <a:pos x="T12" y="T13"/>
              </a:cxn>
            </a:cxnLst>
            <a:rect l="0" t="0" r="r" b="b"/>
            <a:pathLst>
              <a:path w="221" h="550">
                <a:moveTo>
                  <a:pt x="221" y="127"/>
                </a:moveTo>
                <a:cubicBezTo>
                  <a:pt x="221" y="127"/>
                  <a:pt x="126" y="167"/>
                  <a:pt x="126" y="275"/>
                </a:cubicBezTo>
                <a:cubicBezTo>
                  <a:pt x="126" y="383"/>
                  <a:pt x="221" y="422"/>
                  <a:pt x="221" y="422"/>
                </a:cubicBezTo>
                <a:cubicBezTo>
                  <a:pt x="221" y="550"/>
                  <a:pt x="221" y="550"/>
                  <a:pt x="221" y="550"/>
                </a:cubicBezTo>
                <a:cubicBezTo>
                  <a:pt x="221" y="550"/>
                  <a:pt x="0" y="488"/>
                  <a:pt x="0" y="269"/>
                </a:cubicBezTo>
                <a:cubicBezTo>
                  <a:pt x="0" y="50"/>
                  <a:pt x="221" y="0"/>
                  <a:pt x="221" y="0"/>
                </a:cubicBezTo>
                <a:lnTo>
                  <a:pt x="221" y="12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sz="1939"/>
          </a:p>
        </p:txBody>
      </p:sp>
      <p:sp>
        <p:nvSpPr>
          <p:cNvPr id="5" name="Footer Placeholder 4">
            <a:extLst>
              <a:ext uri="{FF2B5EF4-FFF2-40B4-BE49-F238E27FC236}">
                <a16:creationId xmlns:a16="http://schemas.microsoft.com/office/drawing/2014/main" id="{3225E7C3-3863-4632-9054-ABE6C516923B}"/>
              </a:ext>
            </a:extLst>
          </p:cNvPr>
          <p:cNvSpPr>
            <a:spLocks noGrp="1"/>
          </p:cNvSpPr>
          <p:nvPr>
            <p:ph type="ftr" sz="quarter" idx="11"/>
          </p:nvPr>
        </p:nvSpPr>
        <p:spPr/>
        <p:txBody>
          <a:bodyPr/>
          <a:lstStyle/>
          <a:p>
            <a:r>
              <a:rPr lang="en-US"/>
              <a:t>Copyright 2019. Altudo, LLC.</a:t>
            </a:r>
          </a:p>
        </p:txBody>
      </p:sp>
      <p:sp>
        <p:nvSpPr>
          <p:cNvPr id="6" name="Slide Number Placeholder 5">
            <a:extLst>
              <a:ext uri="{FF2B5EF4-FFF2-40B4-BE49-F238E27FC236}">
                <a16:creationId xmlns:a16="http://schemas.microsoft.com/office/drawing/2014/main" id="{9B036FFB-A2D0-4CEE-918D-BE8149E6BE66}"/>
              </a:ext>
            </a:extLst>
          </p:cNvPr>
          <p:cNvSpPr>
            <a:spLocks noGrp="1"/>
          </p:cNvSpPr>
          <p:nvPr>
            <p:ph type="sldNum" sz="quarter" idx="12"/>
          </p:nvPr>
        </p:nvSpPr>
        <p:spPr>
          <a:xfrm>
            <a:off x="11628440" y="6419886"/>
            <a:ext cx="361950" cy="249385"/>
          </a:xfrm>
          <a:prstGeom prst="rect">
            <a:avLst/>
          </a:prstGeom>
        </p:spPr>
        <p:txBody>
          <a:bodyPr/>
          <a:lstStyle/>
          <a:p>
            <a:fld id="{BAA9A6D5-6075-4912-8295-34659A3829C4}" type="slidenum">
              <a:rPr lang="en-US" smtClean="0"/>
              <a:t>‹#›</a:t>
            </a:fld>
            <a:endParaRPr lang="en-US"/>
          </a:p>
        </p:txBody>
      </p:sp>
      <p:sp>
        <p:nvSpPr>
          <p:cNvPr id="16" name="Freeform 5">
            <a:extLst>
              <a:ext uri="{FF2B5EF4-FFF2-40B4-BE49-F238E27FC236}">
                <a16:creationId xmlns:a16="http://schemas.microsoft.com/office/drawing/2014/main" id="{30A818DA-A0AE-41C0-8FC9-8202C6AD9361}"/>
              </a:ext>
            </a:extLst>
          </p:cNvPr>
          <p:cNvSpPr>
            <a:spLocks/>
          </p:cNvSpPr>
          <p:nvPr userDrawn="1"/>
        </p:nvSpPr>
        <p:spPr bwMode="auto">
          <a:xfrm rot="10800000" flipH="1">
            <a:off x="5530649" y="4540939"/>
            <a:ext cx="565351" cy="1393110"/>
          </a:xfrm>
          <a:custGeom>
            <a:avLst/>
            <a:gdLst>
              <a:gd name="T0" fmla="*/ 221 w 221"/>
              <a:gd name="T1" fmla="*/ 127 h 550"/>
              <a:gd name="T2" fmla="*/ 126 w 221"/>
              <a:gd name="T3" fmla="*/ 275 h 550"/>
              <a:gd name="T4" fmla="*/ 221 w 221"/>
              <a:gd name="T5" fmla="*/ 422 h 550"/>
              <a:gd name="T6" fmla="*/ 221 w 221"/>
              <a:gd name="T7" fmla="*/ 550 h 550"/>
              <a:gd name="T8" fmla="*/ 0 w 221"/>
              <a:gd name="T9" fmla="*/ 269 h 550"/>
              <a:gd name="T10" fmla="*/ 221 w 221"/>
              <a:gd name="T11" fmla="*/ 0 h 550"/>
              <a:gd name="T12" fmla="*/ 221 w 221"/>
              <a:gd name="T13" fmla="*/ 127 h 550"/>
            </a:gdLst>
            <a:ahLst/>
            <a:cxnLst>
              <a:cxn ang="0">
                <a:pos x="T0" y="T1"/>
              </a:cxn>
              <a:cxn ang="0">
                <a:pos x="T2" y="T3"/>
              </a:cxn>
              <a:cxn ang="0">
                <a:pos x="T4" y="T5"/>
              </a:cxn>
              <a:cxn ang="0">
                <a:pos x="T6" y="T7"/>
              </a:cxn>
              <a:cxn ang="0">
                <a:pos x="T8" y="T9"/>
              </a:cxn>
              <a:cxn ang="0">
                <a:pos x="T10" y="T11"/>
              </a:cxn>
              <a:cxn ang="0">
                <a:pos x="T12" y="T13"/>
              </a:cxn>
            </a:cxnLst>
            <a:rect l="0" t="0" r="r" b="b"/>
            <a:pathLst>
              <a:path w="221" h="550">
                <a:moveTo>
                  <a:pt x="221" y="127"/>
                </a:moveTo>
                <a:cubicBezTo>
                  <a:pt x="221" y="127"/>
                  <a:pt x="126" y="167"/>
                  <a:pt x="126" y="275"/>
                </a:cubicBezTo>
                <a:cubicBezTo>
                  <a:pt x="126" y="383"/>
                  <a:pt x="221" y="422"/>
                  <a:pt x="221" y="422"/>
                </a:cubicBezTo>
                <a:cubicBezTo>
                  <a:pt x="221" y="550"/>
                  <a:pt x="221" y="550"/>
                  <a:pt x="221" y="550"/>
                </a:cubicBezTo>
                <a:cubicBezTo>
                  <a:pt x="221" y="550"/>
                  <a:pt x="0" y="488"/>
                  <a:pt x="0" y="269"/>
                </a:cubicBezTo>
                <a:cubicBezTo>
                  <a:pt x="0" y="50"/>
                  <a:pt x="221" y="0"/>
                  <a:pt x="221" y="0"/>
                </a:cubicBezTo>
                <a:lnTo>
                  <a:pt x="221" y="12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sz="1939"/>
          </a:p>
        </p:txBody>
      </p:sp>
      <p:sp>
        <p:nvSpPr>
          <p:cNvPr id="17" name="Freeform 5">
            <a:extLst>
              <a:ext uri="{FF2B5EF4-FFF2-40B4-BE49-F238E27FC236}">
                <a16:creationId xmlns:a16="http://schemas.microsoft.com/office/drawing/2014/main" id="{C3679FAA-6040-40FA-AC69-CDAA26DB501D}"/>
              </a:ext>
            </a:extLst>
          </p:cNvPr>
          <p:cNvSpPr>
            <a:spLocks/>
          </p:cNvSpPr>
          <p:nvPr userDrawn="1"/>
        </p:nvSpPr>
        <p:spPr bwMode="auto">
          <a:xfrm rot="16200000">
            <a:off x="727850" y="-727850"/>
            <a:ext cx="994229" cy="2449930"/>
          </a:xfrm>
          <a:custGeom>
            <a:avLst/>
            <a:gdLst>
              <a:gd name="T0" fmla="*/ 221 w 221"/>
              <a:gd name="T1" fmla="*/ 127 h 550"/>
              <a:gd name="T2" fmla="*/ 126 w 221"/>
              <a:gd name="T3" fmla="*/ 275 h 550"/>
              <a:gd name="T4" fmla="*/ 221 w 221"/>
              <a:gd name="T5" fmla="*/ 422 h 550"/>
              <a:gd name="T6" fmla="*/ 221 w 221"/>
              <a:gd name="T7" fmla="*/ 550 h 550"/>
              <a:gd name="T8" fmla="*/ 0 w 221"/>
              <a:gd name="T9" fmla="*/ 269 h 550"/>
              <a:gd name="T10" fmla="*/ 221 w 221"/>
              <a:gd name="T11" fmla="*/ 0 h 550"/>
              <a:gd name="T12" fmla="*/ 221 w 221"/>
              <a:gd name="T13" fmla="*/ 127 h 550"/>
            </a:gdLst>
            <a:ahLst/>
            <a:cxnLst>
              <a:cxn ang="0">
                <a:pos x="T0" y="T1"/>
              </a:cxn>
              <a:cxn ang="0">
                <a:pos x="T2" y="T3"/>
              </a:cxn>
              <a:cxn ang="0">
                <a:pos x="T4" y="T5"/>
              </a:cxn>
              <a:cxn ang="0">
                <a:pos x="T6" y="T7"/>
              </a:cxn>
              <a:cxn ang="0">
                <a:pos x="T8" y="T9"/>
              </a:cxn>
              <a:cxn ang="0">
                <a:pos x="T10" y="T11"/>
              </a:cxn>
              <a:cxn ang="0">
                <a:pos x="T12" y="T13"/>
              </a:cxn>
            </a:cxnLst>
            <a:rect l="0" t="0" r="r" b="b"/>
            <a:pathLst>
              <a:path w="221" h="550">
                <a:moveTo>
                  <a:pt x="221" y="127"/>
                </a:moveTo>
                <a:cubicBezTo>
                  <a:pt x="221" y="127"/>
                  <a:pt x="126" y="167"/>
                  <a:pt x="126" y="275"/>
                </a:cubicBezTo>
                <a:cubicBezTo>
                  <a:pt x="126" y="383"/>
                  <a:pt x="221" y="422"/>
                  <a:pt x="221" y="422"/>
                </a:cubicBezTo>
                <a:cubicBezTo>
                  <a:pt x="221" y="550"/>
                  <a:pt x="221" y="550"/>
                  <a:pt x="221" y="550"/>
                </a:cubicBezTo>
                <a:cubicBezTo>
                  <a:pt x="221" y="550"/>
                  <a:pt x="0" y="488"/>
                  <a:pt x="0" y="269"/>
                </a:cubicBezTo>
                <a:cubicBezTo>
                  <a:pt x="0" y="50"/>
                  <a:pt x="221" y="0"/>
                  <a:pt x="221" y="0"/>
                </a:cubicBezTo>
                <a:lnTo>
                  <a:pt x="221" y="127"/>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id-ID" sz="1939"/>
          </a:p>
        </p:txBody>
      </p:sp>
    </p:spTree>
    <p:extLst>
      <p:ext uri="{BB962C8B-B14F-4D97-AF65-F5344CB8AC3E}">
        <p14:creationId xmlns:p14="http://schemas.microsoft.com/office/powerpoint/2010/main" val="3976773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B06A7BE-F974-4684-9321-E6C90E83909D}"/>
              </a:ext>
            </a:extLst>
          </p:cNvPr>
          <p:cNvSpPr/>
          <p:nvPr userDrawn="1"/>
        </p:nvSpPr>
        <p:spPr>
          <a:xfrm>
            <a:off x="227013" y="1160465"/>
            <a:ext cx="5767387" cy="50053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39"/>
          </a:p>
        </p:txBody>
      </p:sp>
      <p:sp>
        <p:nvSpPr>
          <p:cNvPr id="2" name="Title 1">
            <a:extLst>
              <a:ext uri="{FF2B5EF4-FFF2-40B4-BE49-F238E27FC236}">
                <a16:creationId xmlns:a16="http://schemas.microsoft.com/office/drawing/2014/main" id="{48A3A958-7BE8-434D-AAC1-692CAF2CC9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ABF72A-207D-401F-AE24-0A8FF401D968}"/>
              </a:ext>
            </a:extLst>
          </p:cNvPr>
          <p:cNvSpPr>
            <a:spLocks noGrp="1"/>
          </p:cNvSpPr>
          <p:nvPr>
            <p:ph idx="1"/>
          </p:nvPr>
        </p:nvSpPr>
        <p:spPr>
          <a:xfrm>
            <a:off x="348456" y="1294606"/>
            <a:ext cx="5524500" cy="473710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3225E7C3-3863-4632-9054-ABE6C516923B}"/>
              </a:ext>
            </a:extLst>
          </p:cNvPr>
          <p:cNvSpPr>
            <a:spLocks noGrp="1"/>
          </p:cNvSpPr>
          <p:nvPr>
            <p:ph type="ftr" sz="quarter" idx="11"/>
          </p:nvPr>
        </p:nvSpPr>
        <p:spPr/>
        <p:txBody>
          <a:bodyPr/>
          <a:lstStyle/>
          <a:p>
            <a:r>
              <a:rPr lang="en-US"/>
              <a:t>Copyright 2019. Altudo, LLC.</a:t>
            </a:r>
          </a:p>
        </p:txBody>
      </p:sp>
      <p:sp>
        <p:nvSpPr>
          <p:cNvPr id="6" name="Slide Number Placeholder 5">
            <a:extLst>
              <a:ext uri="{FF2B5EF4-FFF2-40B4-BE49-F238E27FC236}">
                <a16:creationId xmlns:a16="http://schemas.microsoft.com/office/drawing/2014/main" id="{9B036FFB-A2D0-4CEE-918D-BE8149E6BE66}"/>
              </a:ext>
            </a:extLst>
          </p:cNvPr>
          <p:cNvSpPr>
            <a:spLocks noGrp="1"/>
          </p:cNvSpPr>
          <p:nvPr>
            <p:ph type="sldNum" sz="quarter" idx="12"/>
          </p:nvPr>
        </p:nvSpPr>
        <p:spPr>
          <a:xfrm>
            <a:off x="11628440" y="6419886"/>
            <a:ext cx="361950" cy="249385"/>
          </a:xfrm>
          <a:prstGeom prst="rect">
            <a:avLst/>
          </a:prstGeom>
        </p:spPr>
        <p:txBody>
          <a:bodyPr/>
          <a:lstStyle/>
          <a:p>
            <a:fld id="{BAA9A6D5-6075-4912-8295-34659A3829C4}" type="slidenum">
              <a:rPr lang="en-US" smtClean="0"/>
              <a:t>‹#›</a:t>
            </a:fld>
            <a:endParaRPr lang="en-US"/>
          </a:p>
        </p:txBody>
      </p:sp>
      <p:sp>
        <p:nvSpPr>
          <p:cNvPr id="10" name="Freeform 10">
            <a:extLst>
              <a:ext uri="{FF2B5EF4-FFF2-40B4-BE49-F238E27FC236}">
                <a16:creationId xmlns:a16="http://schemas.microsoft.com/office/drawing/2014/main" id="{12A08AC1-DDBC-4C18-B5B6-08404F699A90}"/>
              </a:ext>
            </a:extLst>
          </p:cNvPr>
          <p:cNvSpPr>
            <a:spLocks/>
          </p:cNvSpPr>
          <p:nvPr userDrawn="1"/>
        </p:nvSpPr>
        <p:spPr bwMode="auto">
          <a:xfrm rot="16200000">
            <a:off x="4408893" y="3214179"/>
            <a:ext cx="2764621" cy="889002"/>
          </a:xfrm>
          <a:custGeom>
            <a:avLst/>
            <a:gdLst>
              <a:gd name="T0" fmla="*/ 0 w 231"/>
              <a:gd name="T1" fmla="*/ 47 h 47"/>
              <a:gd name="T2" fmla="*/ 118 w 231"/>
              <a:gd name="T3" fmla="*/ 0 h 47"/>
              <a:gd name="T4" fmla="*/ 231 w 231"/>
              <a:gd name="T5" fmla="*/ 47 h 47"/>
              <a:gd name="T6" fmla="*/ 0 w 231"/>
              <a:gd name="T7" fmla="*/ 47 h 47"/>
            </a:gdLst>
            <a:ahLst/>
            <a:cxnLst>
              <a:cxn ang="0">
                <a:pos x="T0" y="T1"/>
              </a:cxn>
              <a:cxn ang="0">
                <a:pos x="T2" y="T3"/>
              </a:cxn>
              <a:cxn ang="0">
                <a:pos x="T4" y="T5"/>
              </a:cxn>
              <a:cxn ang="0">
                <a:pos x="T6" y="T7"/>
              </a:cxn>
            </a:cxnLst>
            <a:rect l="0" t="0" r="r" b="b"/>
            <a:pathLst>
              <a:path w="231" h="47">
                <a:moveTo>
                  <a:pt x="0" y="47"/>
                </a:moveTo>
                <a:cubicBezTo>
                  <a:pt x="0" y="47"/>
                  <a:pt x="25" y="0"/>
                  <a:pt x="118" y="0"/>
                </a:cubicBezTo>
                <a:cubicBezTo>
                  <a:pt x="211" y="0"/>
                  <a:pt x="231" y="47"/>
                  <a:pt x="231" y="47"/>
                </a:cubicBezTo>
                <a:lnTo>
                  <a:pt x="0" y="47"/>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id-ID" sz="1939"/>
          </a:p>
        </p:txBody>
      </p:sp>
      <p:sp>
        <p:nvSpPr>
          <p:cNvPr id="7" name="Picture Placeholder 6">
            <a:extLst>
              <a:ext uri="{FF2B5EF4-FFF2-40B4-BE49-F238E27FC236}">
                <a16:creationId xmlns:a16="http://schemas.microsoft.com/office/drawing/2014/main" id="{E7691B0A-FA5B-46B8-B1E6-985CF7AE8B32}"/>
              </a:ext>
            </a:extLst>
          </p:cNvPr>
          <p:cNvSpPr>
            <a:spLocks noGrp="1"/>
          </p:cNvSpPr>
          <p:nvPr>
            <p:ph type="pic" sz="quarter" idx="13"/>
          </p:nvPr>
        </p:nvSpPr>
        <p:spPr>
          <a:xfrm>
            <a:off x="6115843" y="1160464"/>
            <a:ext cx="5849144" cy="5005387"/>
          </a:xfrm>
          <a:solidFill>
            <a:schemeClr val="bg1">
              <a:lumMod val="95000"/>
            </a:schemeClr>
          </a:solidFill>
        </p:spPr>
        <p:txBody>
          <a:bodyPr/>
          <a:lstStyle>
            <a:lvl1pPr marL="0" indent="0">
              <a:buNone/>
              <a:defRPr/>
            </a:lvl1pPr>
          </a:lstStyle>
          <a:p>
            <a:endParaRPr lang="en-US"/>
          </a:p>
        </p:txBody>
      </p:sp>
    </p:spTree>
    <p:extLst>
      <p:ext uri="{BB962C8B-B14F-4D97-AF65-F5344CB8AC3E}">
        <p14:creationId xmlns:p14="http://schemas.microsoft.com/office/powerpoint/2010/main" val="8702255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3A958-7BE8-434D-AAC1-692CAF2CC92F}"/>
              </a:ext>
            </a:extLst>
          </p:cNvPr>
          <p:cNvSpPr>
            <a:spLocks noGrp="1"/>
          </p:cNvSpPr>
          <p:nvPr>
            <p:ph type="title"/>
          </p:nvPr>
        </p:nvSpPr>
        <p:spPr>
          <a:xfrm>
            <a:off x="227015" y="235133"/>
            <a:ext cx="5132387" cy="971368"/>
          </a:xfrm>
        </p:spPr>
        <p:txBody>
          <a:bodyPr anchor="ct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ADABF72A-207D-401F-AE24-0A8FF401D968}"/>
              </a:ext>
            </a:extLst>
          </p:cNvPr>
          <p:cNvSpPr>
            <a:spLocks noGrp="1"/>
          </p:cNvSpPr>
          <p:nvPr>
            <p:ph idx="1"/>
          </p:nvPr>
        </p:nvSpPr>
        <p:spPr>
          <a:xfrm>
            <a:off x="227015" y="1441632"/>
            <a:ext cx="5132387" cy="4724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E7691B0A-FA5B-46B8-B1E6-985CF7AE8B32}"/>
              </a:ext>
            </a:extLst>
          </p:cNvPr>
          <p:cNvSpPr>
            <a:spLocks noGrp="1"/>
          </p:cNvSpPr>
          <p:nvPr>
            <p:ph type="pic" sz="quarter" idx="13"/>
          </p:nvPr>
        </p:nvSpPr>
        <p:spPr>
          <a:xfrm>
            <a:off x="6096002" y="0"/>
            <a:ext cx="6095998" cy="6858000"/>
          </a:xfrm>
          <a:solidFill>
            <a:schemeClr val="bg1">
              <a:lumMod val="95000"/>
            </a:schemeClr>
          </a:solidFill>
        </p:spPr>
        <p:txBody>
          <a:bodyPr/>
          <a:lstStyle>
            <a:lvl1pPr marL="0" indent="0">
              <a:buNone/>
              <a:defRPr/>
            </a:lvl1pPr>
          </a:lstStyle>
          <a:p>
            <a:endParaRPr lang="en-US"/>
          </a:p>
        </p:txBody>
      </p:sp>
      <p:pic>
        <p:nvPicPr>
          <p:cNvPr id="10" name="Picture 9">
            <a:extLst>
              <a:ext uri="{FF2B5EF4-FFF2-40B4-BE49-F238E27FC236}">
                <a16:creationId xmlns:a16="http://schemas.microsoft.com/office/drawing/2014/main" id="{84764283-A636-4105-8359-A4F31ED7919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27013" y="6419357"/>
            <a:ext cx="997200" cy="250438"/>
          </a:xfrm>
          <a:prstGeom prst="rect">
            <a:avLst/>
          </a:prstGeom>
        </p:spPr>
      </p:pic>
      <p:sp>
        <p:nvSpPr>
          <p:cNvPr id="11" name="Freeform 5">
            <a:extLst>
              <a:ext uri="{FF2B5EF4-FFF2-40B4-BE49-F238E27FC236}">
                <a16:creationId xmlns:a16="http://schemas.microsoft.com/office/drawing/2014/main" id="{0B717869-BE7A-4E7A-BE68-B4238BEE4DF9}"/>
              </a:ext>
            </a:extLst>
          </p:cNvPr>
          <p:cNvSpPr>
            <a:spLocks/>
          </p:cNvSpPr>
          <p:nvPr userDrawn="1"/>
        </p:nvSpPr>
        <p:spPr bwMode="auto">
          <a:xfrm rot="16200000">
            <a:off x="11381878" y="-342402"/>
            <a:ext cx="467717" cy="1152525"/>
          </a:xfrm>
          <a:custGeom>
            <a:avLst/>
            <a:gdLst>
              <a:gd name="T0" fmla="*/ 221 w 221"/>
              <a:gd name="T1" fmla="*/ 127 h 550"/>
              <a:gd name="T2" fmla="*/ 126 w 221"/>
              <a:gd name="T3" fmla="*/ 275 h 550"/>
              <a:gd name="T4" fmla="*/ 221 w 221"/>
              <a:gd name="T5" fmla="*/ 422 h 550"/>
              <a:gd name="T6" fmla="*/ 221 w 221"/>
              <a:gd name="T7" fmla="*/ 550 h 550"/>
              <a:gd name="T8" fmla="*/ 0 w 221"/>
              <a:gd name="T9" fmla="*/ 269 h 550"/>
              <a:gd name="T10" fmla="*/ 221 w 221"/>
              <a:gd name="T11" fmla="*/ 0 h 550"/>
              <a:gd name="T12" fmla="*/ 221 w 221"/>
              <a:gd name="T13" fmla="*/ 127 h 550"/>
            </a:gdLst>
            <a:ahLst/>
            <a:cxnLst>
              <a:cxn ang="0">
                <a:pos x="T0" y="T1"/>
              </a:cxn>
              <a:cxn ang="0">
                <a:pos x="T2" y="T3"/>
              </a:cxn>
              <a:cxn ang="0">
                <a:pos x="T4" y="T5"/>
              </a:cxn>
              <a:cxn ang="0">
                <a:pos x="T6" y="T7"/>
              </a:cxn>
              <a:cxn ang="0">
                <a:pos x="T8" y="T9"/>
              </a:cxn>
              <a:cxn ang="0">
                <a:pos x="T10" y="T11"/>
              </a:cxn>
              <a:cxn ang="0">
                <a:pos x="T12" y="T13"/>
              </a:cxn>
            </a:cxnLst>
            <a:rect l="0" t="0" r="r" b="b"/>
            <a:pathLst>
              <a:path w="221" h="550">
                <a:moveTo>
                  <a:pt x="221" y="127"/>
                </a:moveTo>
                <a:cubicBezTo>
                  <a:pt x="221" y="127"/>
                  <a:pt x="126" y="167"/>
                  <a:pt x="126" y="275"/>
                </a:cubicBezTo>
                <a:cubicBezTo>
                  <a:pt x="126" y="383"/>
                  <a:pt x="221" y="422"/>
                  <a:pt x="221" y="422"/>
                </a:cubicBezTo>
                <a:cubicBezTo>
                  <a:pt x="221" y="550"/>
                  <a:pt x="221" y="550"/>
                  <a:pt x="221" y="550"/>
                </a:cubicBezTo>
                <a:cubicBezTo>
                  <a:pt x="221" y="550"/>
                  <a:pt x="0" y="488"/>
                  <a:pt x="0" y="269"/>
                </a:cubicBezTo>
                <a:cubicBezTo>
                  <a:pt x="0" y="50"/>
                  <a:pt x="221" y="0"/>
                  <a:pt x="221" y="0"/>
                </a:cubicBezTo>
                <a:lnTo>
                  <a:pt x="221" y="12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sz="1939"/>
          </a:p>
        </p:txBody>
      </p:sp>
      <p:sp>
        <p:nvSpPr>
          <p:cNvPr id="13" name="Freeform 5">
            <a:extLst>
              <a:ext uri="{FF2B5EF4-FFF2-40B4-BE49-F238E27FC236}">
                <a16:creationId xmlns:a16="http://schemas.microsoft.com/office/drawing/2014/main" id="{09071C0F-D107-4576-BBC2-A3C6F5231487}"/>
              </a:ext>
            </a:extLst>
          </p:cNvPr>
          <p:cNvSpPr>
            <a:spLocks/>
          </p:cNvSpPr>
          <p:nvPr userDrawn="1"/>
        </p:nvSpPr>
        <p:spPr bwMode="auto">
          <a:xfrm rot="5400000">
            <a:off x="1586374" y="6327319"/>
            <a:ext cx="306386" cy="754981"/>
          </a:xfrm>
          <a:custGeom>
            <a:avLst/>
            <a:gdLst>
              <a:gd name="T0" fmla="*/ 221 w 221"/>
              <a:gd name="T1" fmla="*/ 127 h 550"/>
              <a:gd name="T2" fmla="*/ 126 w 221"/>
              <a:gd name="T3" fmla="*/ 275 h 550"/>
              <a:gd name="T4" fmla="*/ 221 w 221"/>
              <a:gd name="T5" fmla="*/ 422 h 550"/>
              <a:gd name="T6" fmla="*/ 221 w 221"/>
              <a:gd name="T7" fmla="*/ 550 h 550"/>
              <a:gd name="T8" fmla="*/ 0 w 221"/>
              <a:gd name="T9" fmla="*/ 269 h 550"/>
              <a:gd name="T10" fmla="*/ 221 w 221"/>
              <a:gd name="T11" fmla="*/ 0 h 550"/>
              <a:gd name="T12" fmla="*/ 221 w 221"/>
              <a:gd name="T13" fmla="*/ 127 h 550"/>
            </a:gdLst>
            <a:ahLst/>
            <a:cxnLst>
              <a:cxn ang="0">
                <a:pos x="T0" y="T1"/>
              </a:cxn>
              <a:cxn ang="0">
                <a:pos x="T2" y="T3"/>
              </a:cxn>
              <a:cxn ang="0">
                <a:pos x="T4" y="T5"/>
              </a:cxn>
              <a:cxn ang="0">
                <a:pos x="T6" y="T7"/>
              </a:cxn>
              <a:cxn ang="0">
                <a:pos x="T8" y="T9"/>
              </a:cxn>
              <a:cxn ang="0">
                <a:pos x="T10" y="T11"/>
              </a:cxn>
              <a:cxn ang="0">
                <a:pos x="T12" y="T13"/>
              </a:cxn>
            </a:cxnLst>
            <a:rect l="0" t="0" r="r" b="b"/>
            <a:pathLst>
              <a:path w="221" h="550">
                <a:moveTo>
                  <a:pt x="221" y="127"/>
                </a:moveTo>
                <a:cubicBezTo>
                  <a:pt x="221" y="127"/>
                  <a:pt x="126" y="167"/>
                  <a:pt x="126" y="275"/>
                </a:cubicBezTo>
                <a:cubicBezTo>
                  <a:pt x="126" y="383"/>
                  <a:pt x="221" y="422"/>
                  <a:pt x="221" y="422"/>
                </a:cubicBezTo>
                <a:cubicBezTo>
                  <a:pt x="221" y="550"/>
                  <a:pt x="221" y="550"/>
                  <a:pt x="221" y="550"/>
                </a:cubicBezTo>
                <a:cubicBezTo>
                  <a:pt x="221" y="550"/>
                  <a:pt x="0" y="488"/>
                  <a:pt x="0" y="269"/>
                </a:cubicBezTo>
                <a:cubicBezTo>
                  <a:pt x="0" y="50"/>
                  <a:pt x="221" y="0"/>
                  <a:pt x="221" y="0"/>
                </a:cubicBezTo>
                <a:lnTo>
                  <a:pt x="221" y="127"/>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id-ID" sz="1939"/>
          </a:p>
        </p:txBody>
      </p:sp>
      <p:sp>
        <p:nvSpPr>
          <p:cNvPr id="5" name="Footer Placeholder 4">
            <a:extLst>
              <a:ext uri="{FF2B5EF4-FFF2-40B4-BE49-F238E27FC236}">
                <a16:creationId xmlns:a16="http://schemas.microsoft.com/office/drawing/2014/main" id="{3225E7C3-3863-4632-9054-ABE6C516923B}"/>
              </a:ext>
            </a:extLst>
          </p:cNvPr>
          <p:cNvSpPr>
            <a:spLocks noGrp="1"/>
          </p:cNvSpPr>
          <p:nvPr>
            <p:ph type="ftr" sz="quarter" idx="11"/>
          </p:nvPr>
        </p:nvSpPr>
        <p:spPr>
          <a:xfrm>
            <a:off x="2493435" y="6419885"/>
            <a:ext cx="2992967" cy="249384"/>
          </a:xfrm>
        </p:spPr>
        <p:txBody>
          <a:bodyPr/>
          <a:lstStyle>
            <a:lvl1pPr algn="r">
              <a:defRPr/>
            </a:lvl1pPr>
          </a:lstStyle>
          <a:p>
            <a:r>
              <a:rPr lang="en-US"/>
              <a:t>Copyright 2019. Altudo, LLC.</a:t>
            </a:r>
          </a:p>
        </p:txBody>
      </p:sp>
      <p:sp>
        <p:nvSpPr>
          <p:cNvPr id="6" name="Slide Number Placeholder 5">
            <a:extLst>
              <a:ext uri="{FF2B5EF4-FFF2-40B4-BE49-F238E27FC236}">
                <a16:creationId xmlns:a16="http://schemas.microsoft.com/office/drawing/2014/main" id="{9B036FFB-A2D0-4CEE-918D-BE8149E6BE66}"/>
              </a:ext>
            </a:extLst>
          </p:cNvPr>
          <p:cNvSpPr>
            <a:spLocks noGrp="1"/>
          </p:cNvSpPr>
          <p:nvPr>
            <p:ph type="sldNum" sz="quarter" idx="12"/>
          </p:nvPr>
        </p:nvSpPr>
        <p:spPr>
          <a:xfrm>
            <a:off x="11628440" y="6419886"/>
            <a:ext cx="361950" cy="249385"/>
          </a:xfrm>
          <a:prstGeom prst="rect">
            <a:avLst/>
          </a:prstGeom>
        </p:spPr>
        <p:txBody>
          <a:bodyPr/>
          <a:lstStyle/>
          <a:p>
            <a:fld id="{BAA9A6D5-6075-4912-8295-34659A3829C4}" type="slidenum">
              <a:rPr lang="en-US" smtClean="0"/>
              <a:t>‹#›</a:t>
            </a:fld>
            <a:endParaRPr lang="en-US"/>
          </a:p>
        </p:txBody>
      </p:sp>
      <p:sp>
        <p:nvSpPr>
          <p:cNvPr id="16" name="Freeform 5">
            <a:extLst>
              <a:ext uri="{FF2B5EF4-FFF2-40B4-BE49-F238E27FC236}">
                <a16:creationId xmlns:a16="http://schemas.microsoft.com/office/drawing/2014/main" id="{30A818DA-A0AE-41C0-8FC9-8202C6AD9361}"/>
              </a:ext>
            </a:extLst>
          </p:cNvPr>
          <p:cNvSpPr>
            <a:spLocks/>
          </p:cNvSpPr>
          <p:nvPr userDrawn="1"/>
        </p:nvSpPr>
        <p:spPr bwMode="auto">
          <a:xfrm rot="10800000" flipH="1">
            <a:off x="5530649" y="4540939"/>
            <a:ext cx="565351" cy="1393110"/>
          </a:xfrm>
          <a:custGeom>
            <a:avLst/>
            <a:gdLst>
              <a:gd name="T0" fmla="*/ 221 w 221"/>
              <a:gd name="T1" fmla="*/ 127 h 550"/>
              <a:gd name="T2" fmla="*/ 126 w 221"/>
              <a:gd name="T3" fmla="*/ 275 h 550"/>
              <a:gd name="T4" fmla="*/ 221 w 221"/>
              <a:gd name="T5" fmla="*/ 422 h 550"/>
              <a:gd name="T6" fmla="*/ 221 w 221"/>
              <a:gd name="T7" fmla="*/ 550 h 550"/>
              <a:gd name="T8" fmla="*/ 0 w 221"/>
              <a:gd name="T9" fmla="*/ 269 h 550"/>
              <a:gd name="T10" fmla="*/ 221 w 221"/>
              <a:gd name="T11" fmla="*/ 0 h 550"/>
              <a:gd name="T12" fmla="*/ 221 w 221"/>
              <a:gd name="T13" fmla="*/ 127 h 550"/>
            </a:gdLst>
            <a:ahLst/>
            <a:cxnLst>
              <a:cxn ang="0">
                <a:pos x="T0" y="T1"/>
              </a:cxn>
              <a:cxn ang="0">
                <a:pos x="T2" y="T3"/>
              </a:cxn>
              <a:cxn ang="0">
                <a:pos x="T4" y="T5"/>
              </a:cxn>
              <a:cxn ang="0">
                <a:pos x="T6" y="T7"/>
              </a:cxn>
              <a:cxn ang="0">
                <a:pos x="T8" y="T9"/>
              </a:cxn>
              <a:cxn ang="0">
                <a:pos x="T10" y="T11"/>
              </a:cxn>
              <a:cxn ang="0">
                <a:pos x="T12" y="T13"/>
              </a:cxn>
            </a:cxnLst>
            <a:rect l="0" t="0" r="r" b="b"/>
            <a:pathLst>
              <a:path w="221" h="550">
                <a:moveTo>
                  <a:pt x="221" y="127"/>
                </a:moveTo>
                <a:cubicBezTo>
                  <a:pt x="221" y="127"/>
                  <a:pt x="126" y="167"/>
                  <a:pt x="126" y="275"/>
                </a:cubicBezTo>
                <a:cubicBezTo>
                  <a:pt x="126" y="383"/>
                  <a:pt x="221" y="422"/>
                  <a:pt x="221" y="422"/>
                </a:cubicBezTo>
                <a:cubicBezTo>
                  <a:pt x="221" y="550"/>
                  <a:pt x="221" y="550"/>
                  <a:pt x="221" y="550"/>
                </a:cubicBezTo>
                <a:cubicBezTo>
                  <a:pt x="221" y="550"/>
                  <a:pt x="0" y="488"/>
                  <a:pt x="0" y="269"/>
                </a:cubicBezTo>
                <a:cubicBezTo>
                  <a:pt x="0" y="50"/>
                  <a:pt x="221" y="0"/>
                  <a:pt x="221" y="0"/>
                </a:cubicBezTo>
                <a:lnTo>
                  <a:pt x="221" y="12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sz="1939"/>
          </a:p>
        </p:txBody>
      </p:sp>
    </p:spTree>
    <p:extLst>
      <p:ext uri="{BB962C8B-B14F-4D97-AF65-F5344CB8AC3E}">
        <p14:creationId xmlns:p14="http://schemas.microsoft.com/office/powerpoint/2010/main" val="2135980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AC8C936-2127-40A7-BD0B-95A6623C8A27}"/>
              </a:ext>
            </a:extLst>
          </p:cNvPr>
          <p:cNvSpPr>
            <a:spLocks noGrp="1"/>
          </p:cNvSpPr>
          <p:nvPr>
            <p:ph type="ftr" sz="quarter" idx="11"/>
          </p:nvPr>
        </p:nvSpPr>
        <p:spPr/>
        <p:txBody>
          <a:bodyPr/>
          <a:lstStyle/>
          <a:p>
            <a:r>
              <a:rPr lang="en-US"/>
              <a:t>Copyright 2019. Altudo, LLC.</a:t>
            </a:r>
          </a:p>
        </p:txBody>
      </p:sp>
      <p:sp>
        <p:nvSpPr>
          <p:cNvPr id="5" name="Slide Number Placeholder 5">
            <a:extLst>
              <a:ext uri="{FF2B5EF4-FFF2-40B4-BE49-F238E27FC236}">
                <a16:creationId xmlns:a16="http://schemas.microsoft.com/office/drawing/2014/main" id="{3112B908-A7B1-4A46-8741-91BD1F93434F}"/>
              </a:ext>
            </a:extLst>
          </p:cNvPr>
          <p:cNvSpPr>
            <a:spLocks noGrp="1"/>
          </p:cNvSpPr>
          <p:nvPr>
            <p:ph type="sldNum" sz="quarter" idx="4"/>
          </p:nvPr>
        </p:nvSpPr>
        <p:spPr>
          <a:xfrm>
            <a:off x="11475722" y="6419886"/>
            <a:ext cx="514670" cy="249911"/>
          </a:xfrm>
          <a:prstGeom prst="rect">
            <a:avLst/>
          </a:prstGeom>
        </p:spPr>
        <p:txBody>
          <a:bodyPr vert="horz" lIns="91440" tIns="45720" rIns="91440" bIns="45720" rtlCol="0" anchor="ctr"/>
          <a:lstStyle>
            <a:lvl1pPr algn="r">
              <a:defRPr sz="900" b="1" i="0">
                <a:solidFill>
                  <a:srgbClr val="2E2E2E"/>
                </a:solidFill>
                <a:latin typeface="Avenir Next LT Pro" panose="020B0504020202020204" pitchFamily="34" charset="77"/>
              </a:defRPr>
            </a:lvl1pPr>
          </a:lstStyle>
          <a:p>
            <a:fld id="{BAA9A6D5-6075-4912-8295-34659A3829C4}" type="slidenum">
              <a:rPr lang="en-US" smtClean="0"/>
              <a:pPr/>
              <a:t>‹#›</a:t>
            </a:fld>
            <a:endParaRPr lang="en-US"/>
          </a:p>
        </p:txBody>
      </p:sp>
    </p:spTree>
    <p:extLst>
      <p:ext uri="{BB962C8B-B14F-4D97-AF65-F5344CB8AC3E}">
        <p14:creationId xmlns:p14="http://schemas.microsoft.com/office/powerpoint/2010/main" val="4082110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lank Slide">
    <p:spTree>
      <p:nvGrpSpPr>
        <p:cNvPr id="1" name=""/>
        <p:cNvGrpSpPr/>
        <p:nvPr/>
      </p:nvGrpSpPr>
      <p:grpSpPr>
        <a:xfrm>
          <a:off x="0" y="0"/>
          <a:ext cx="0" cy="0"/>
          <a:chOff x="0" y="0"/>
          <a:chExt cx="0" cy="0"/>
        </a:xfrm>
      </p:grpSpPr>
      <p:sp>
        <p:nvSpPr>
          <p:cNvPr id="5" name="Title Placeholder 13"/>
          <p:cNvSpPr>
            <a:spLocks noGrp="1"/>
          </p:cNvSpPr>
          <p:nvPr>
            <p:ph type="title"/>
          </p:nvPr>
        </p:nvSpPr>
        <p:spPr>
          <a:xfrm>
            <a:off x="411103" y="200208"/>
            <a:ext cx="7622824" cy="522803"/>
          </a:xfrm>
          <a:prstGeom prst="rect">
            <a:avLst/>
          </a:prstGeom>
        </p:spPr>
        <p:txBody>
          <a:bodyPr vert="horz" lIns="91434" tIns="45717" rIns="91434" bIns="45717"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765602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2E2E2E"/>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2C7C26C-0E3D-4C8C-82C0-618FA0812288}"/>
              </a:ext>
            </a:extLst>
          </p:cNvPr>
          <p:cNvSpPr/>
          <p:nvPr userDrawn="1"/>
        </p:nvSpPr>
        <p:spPr>
          <a:xfrm>
            <a:off x="0" y="0"/>
            <a:ext cx="12192000" cy="6858000"/>
          </a:xfrm>
          <a:prstGeom prst="rect">
            <a:avLst/>
          </a:prstGeom>
          <a:solidFill>
            <a:srgbClr val="2E2E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39"/>
          </a:p>
        </p:txBody>
      </p:sp>
      <p:sp>
        <p:nvSpPr>
          <p:cNvPr id="6" name="Picture Placeholder 5">
            <a:extLst>
              <a:ext uri="{FF2B5EF4-FFF2-40B4-BE49-F238E27FC236}">
                <a16:creationId xmlns:a16="http://schemas.microsoft.com/office/drawing/2014/main" id="{96088081-6CB3-4531-A835-5C2E60418E4D}"/>
              </a:ext>
            </a:extLst>
          </p:cNvPr>
          <p:cNvSpPr>
            <a:spLocks noGrp="1"/>
          </p:cNvSpPr>
          <p:nvPr>
            <p:ph type="pic" sz="quarter" idx="10"/>
          </p:nvPr>
        </p:nvSpPr>
        <p:spPr>
          <a:xfrm>
            <a:off x="0" y="0"/>
            <a:ext cx="12192000" cy="6858000"/>
          </a:xfrm>
        </p:spPr>
        <p:txBody>
          <a:bodyPr/>
          <a:lstStyle>
            <a:lvl1pPr>
              <a:defRPr>
                <a:solidFill>
                  <a:schemeClr val="bg1"/>
                </a:solidFill>
              </a:defRPr>
            </a:lvl1pPr>
          </a:lstStyle>
          <a:p>
            <a:endParaRPr lang="en-US"/>
          </a:p>
        </p:txBody>
      </p:sp>
      <p:sp>
        <p:nvSpPr>
          <p:cNvPr id="21" name="Freeform: Shape 20">
            <a:extLst>
              <a:ext uri="{FF2B5EF4-FFF2-40B4-BE49-F238E27FC236}">
                <a16:creationId xmlns:a16="http://schemas.microsoft.com/office/drawing/2014/main" id="{ECF678C5-A320-4A4C-BAB3-54CAB77F16C6}"/>
              </a:ext>
            </a:extLst>
          </p:cNvPr>
          <p:cNvSpPr/>
          <p:nvPr userDrawn="1"/>
        </p:nvSpPr>
        <p:spPr>
          <a:xfrm>
            <a:off x="0" y="2"/>
            <a:ext cx="12192000" cy="6878999"/>
          </a:xfrm>
          <a:custGeom>
            <a:avLst/>
            <a:gdLst>
              <a:gd name="connsiteX0" fmla="*/ 8943975 w 12192000"/>
              <a:gd name="connsiteY0" fmla="*/ 409575 h 6858000"/>
              <a:gd name="connsiteX1" fmla="*/ 5924551 w 12192000"/>
              <a:gd name="connsiteY1" fmla="*/ 3429000 h 6858000"/>
              <a:gd name="connsiteX2" fmla="*/ 8943975 w 12192000"/>
              <a:gd name="connsiteY2" fmla="*/ 6448425 h 6858000"/>
              <a:gd name="connsiteX3" fmla="*/ 11963400 w 12192000"/>
              <a:gd name="connsiteY3" fmla="*/ 3429000 h 6858000"/>
              <a:gd name="connsiteX4" fmla="*/ 8943975 w 12192000"/>
              <a:gd name="connsiteY4" fmla="*/ 409575 h 6858000"/>
              <a:gd name="connsiteX5" fmla="*/ 0 w 12192000"/>
              <a:gd name="connsiteY5" fmla="*/ 0 h 6858000"/>
              <a:gd name="connsiteX6" fmla="*/ 12192000 w 12192000"/>
              <a:gd name="connsiteY6" fmla="*/ 0 h 6858000"/>
              <a:gd name="connsiteX7" fmla="*/ 12192000 w 12192000"/>
              <a:gd name="connsiteY7" fmla="*/ 6858000 h 6858000"/>
              <a:gd name="connsiteX8" fmla="*/ 0 w 12192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0">
                <a:moveTo>
                  <a:pt x="8943975" y="409575"/>
                </a:moveTo>
                <a:cubicBezTo>
                  <a:pt x="7276393" y="409575"/>
                  <a:pt x="5924551" y="1761418"/>
                  <a:pt x="5924551" y="3429000"/>
                </a:cubicBezTo>
                <a:cubicBezTo>
                  <a:pt x="5924551" y="5096582"/>
                  <a:pt x="7276393" y="6448425"/>
                  <a:pt x="8943975" y="6448425"/>
                </a:cubicBezTo>
                <a:cubicBezTo>
                  <a:pt x="10611557" y="6448425"/>
                  <a:pt x="11963400" y="5096582"/>
                  <a:pt x="11963400" y="3429000"/>
                </a:cubicBezTo>
                <a:cubicBezTo>
                  <a:pt x="11963400" y="1761418"/>
                  <a:pt x="10611557" y="409575"/>
                  <a:pt x="8943975" y="409575"/>
                </a:cubicBezTo>
                <a:close/>
                <a:moveTo>
                  <a:pt x="0" y="0"/>
                </a:moveTo>
                <a:lnTo>
                  <a:pt x="12192000" y="0"/>
                </a:lnTo>
                <a:lnTo>
                  <a:pt x="12192000" y="6858000"/>
                </a:lnTo>
                <a:lnTo>
                  <a:pt x="0" y="6858000"/>
                </a:lnTo>
                <a:close/>
              </a:path>
            </a:pathLst>
          </a:custGeom>
          <a:solidFill>
            <a:srgbClr val="2E2E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39"/>
          </a:p>
        </p:txBody>
      </p:sp>
      <p:sp>
        <p:nvSpPr>
          <p:cNvPr id="4" name="Oval 3">
            <a:extLst>
              <a:ext uri="{FF2B5EF4-FFF2-40B4-BE49-F238E27FC236}">
                <a16:creationId xmlns:a16="http://schemas.microsoft.com/office/drawing/2014/main" id="{9986CCB8-710F-45AA-A5AE-687B2D268873}"/>
              </a:ext>
            </a:extLst>
          </p:cNvPr>
          <p:cNvSpPr/>
          <p:nvPr userDrawn="1"/>
        </p:nvSpPr>
        <p:spPr>
          <a:xfrm>
            <a:off x="6022137" y="490306"/>
            <a:ext cx="5865452" cy="5865452"/>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39"/>
          </a:p>
        </p:txBody>
      </p:sp>
      <p:sp>
        <p:nvSpPr>
          <p:cNvPr id="2" name="Title 1">
            <a:extLst>
              <a:ext uri="{FF2B5EF4-FFF2-40B4-BE49-F238E27FC236}">
                <a16:creationId xmlns:a16="http://schemas.microsoft.com/office/drawing/2014/main" id="{75FD6AD2-43D1-4B96-BCD7-1E51DD7A3722}"/>
              </a:ext>
            </a:extLst>
          </p:cNvPr>
          <p:cNvSpPr>
            <a:spLocks noGrp="1"/>
          </p:cNvSpPr>
          <p:nvPr>
            <p:ph type="ctrTitle"/>
          </p:nvPr>
        </p:nvSpPr>
        <p:spPr>
          <a:xfrm>
            <a:off x="227013" y="1570040"/>
            <a:ext cx="5135562" cy="2387600"/>
          </a:xfrm>
        </p:spPr>
        <p:txBody>
          <a:bodyPr anchor="b"/>
          <a:lstStyle>
            <a:lvl1pPr algn="l">
              <a:defRPr sz="44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EEC33960-CFAB-4EDE-9205-330ADEE525F9}"/>
              </a:ext>
            </a:extLst>
          </p:cNvPr>
          <p:cNvSpPr>
            <a:spLocks noGrp="1"/>
          </p:cNvSpPr>
          <p:nvPr>
            <p:ph type="subTitle" idx="1"/>
          </p:nvPr>
        </p:nvSpPr>
        <p:spPr>
          <a:xfrm>
            <a:off x="227014" y="4049713"/>
            <a:ext cx="5135561" cy="703262"/>
          </a:xfrm>
        </p:spPr>
        <p:txBody>
          <a:bodyPr anchor="ctr">
            <a:normAutofit/>
          </a:bodyPr>
          <a:lstStyle>
            <a:lvl1pPr marL="0" indent="0" algn="l">
              <a:buNone/>
              <a:defRPr sz="1600">
                <a:solidFill>
                  <a:schemeClr val="bg1"/>
                </a:solidFill>
              </a:defRPr>
            </a:lvl1pPr>
            <a:lvl2pPr marL="457206" indent="0" algn="ctr">
              <a:buNone/>
              <a:defRPr sz="2000"/>
            </a:lvl2pPr>
            <a:lvl3pPr marL="914413" indent="0" algn="ctr">
              <a:buNone/>
              <a:defRPr sz="1800"/>
            </a:lvl3pPr>
            <a:lvl4pPr marL="1371620" indent="0" algn="ctr">
              <a:buNone/>
              <a:defRPr sz="1600"/>
            </a:lvl4pPr>
            <a:lvl5pPr marL="1828827" indent="0" algn="ctr">
              <a:buNone/>
              <a:defRPr sz="1600"/>
            </a:lvl5pPr>
            <a:lvl6pPr marL="2286033" indent="0" algn="ctr">
              <a:buNone/>
              <a:defRPr sz="1600"/>
            </a:lvl6pPr>
            <a:lvl7pPr marL="2743240" indent="0" algn="ctr">
              <a:buNone/>
              <a:defRPr sz="1600"/>
            </a:lvl7pPr>
            <a:lvl8pPr marL="3200446" indent="0" algn="ctr">
              <a:buNone/>
              <a:defRPr sz="1600"/>
            </a:lvl8pPr>
            <a:lvl9pPr marL="3657654" indent="0" algn="ctr">
              <a:buNone/>
              <a:defRPr sz="1600"/>
            </a:lvl9pPr>
          </a:lstStyle>
          <a:p>
            <a:r>
              <a:rPr lang="en-US"/>
              <a:t>Click to edit Master subtitle style</a:t>
            </a:r>
          </a:p>
        </p:txBody>
      </p:sp>
      <p:grpSp>
        <p:nvGrpSpPr>
          <p:cNvPr id="11" name="Group 10">
            <a:extLst>
              <a:ext uri="{FF2B5EF4-FFF2-40B4-BE49-F238E27FC236}">
                <a16:creationId xmlns:a16="http://schemas.microsoft.com/office/drawing/2014/main" id="{00DADF77-20A1-4D80-9670-38DB2D2D7E87}"/>
              </a:ext>
            </a:extLst>
          </p:cNvPr>
          <p:cNvGrpSpPr/>
          <p:nvPr userDrawn="1"/>
        </p:nvGrpSpPr>
        <p:grpSpPr>
          <a:xfrm>
            <a:off x="341315" y="408625"/>
            <a:ext cx="1878012" cy="472564"/>
            <a:chOff x="2570515" y="334963"/>
            <a:chExt cx="9305574" cy="2341562"/>
          </a:xfrm>
        </p:grpSpPr>
        <p:sp>
          <p:nvSpPr>
            <p:cNvPr id="13" name="Freeform 5">
              <a:extLst>
                <a:ext uri="{FF2B5EF4-FFF2-40B4-BE49-F238E27FC236}">
                  <a16:creationId xmlns:a16="http://schemas.microsoft.com/office/drawing/2014/main" id="{BE2BBCDF-A40A-44F3-828A-4242DA6282B9}"/>
                </a:ext>
              </a:extLst>
            </p:cNvPr>
            <p:cNvSpPr>
              <a:spLocks noEditPoints="1"/>
            </p:cNvSpPr>
            <p:nvPr/>
          </p:nvSpPr>
          <p:spPr bwMode="auto">
            <a:xfrm>
              <a:off x="2570515" y="1159968"/>
              <a:ext cx="1637881" cy="1504421"/>
            </a:xfrm>
            <a:custGeom>
              <a:avLst/>
              <a:gdLst>
                <a:gd name="T0" fmla="*/ 648 w 2063"/>
                <a:gd name="T1" fmla="*/ 935 h 1881"/>
                <a:gd name="T2" fmla="*/ 648 w 2063"/>
                <a:gd name="T3" fmla="*/ 935 h 1881"/>
                <a:gd name="T4" fmla="*/ 679 w 2063"/>
                <a:gd name="T5" fmla="*/ 1096 h 1881"/>
                <a:gd name="T6" fmla="*/ 764 w 2063"/>
                <a:gd name="T7" fmla="*/ 1225 h 1881"/>
                <a:gd name="T8" fmla="*/ 892 w 2063"/>
                <a:gd name="T9" fmla="*/ 1312 h 1881"/>
                <a:gd name="T10" fmla="*/ 1052 w 2063"/>
                <a:gd name="T11" fmla="*/ 1343 h 1881"/>
                <a:gd name="T12" fmla="*/ 1209 w 2063"/>
                <a:gd name="T13" fmla="*/ 1312 h 1881"/>
                <a:gd name="T14" fmla="*/ 1337 w 2063"/>
                <a:gd name="T15" fmla="*/ 1225 h 1881"/>
                <a:gd name="T16" fmla="*/ 1423 w 2063"/>
                <a:gd name="T17" fmla="*/ 1098 h 1881"/>
                <a:gd name="T18" fmla="*/ 1456 w 2063"/>
                <a:gd name="T19" fmla="*/ 942 h 1881"/>
                <a:gd name="T20" fmla="*/ 1423 w 2063"/>
                <a:gd name="T21" fmla="*/ 785 h 1881"/>
                <a:gd name="T22" fmla="*/ 1337 w 2063"/>
                <a:gd name="T23" fmla="*/ 656 h 1881"/>
                <a:gd name="T24" fmla="*/ 1209 w 2063"/>
                <a:gd name="T25" fmla="*/ 570 h 1881"/>
                <a:gd name="T26" fmla="*/ 1052 w 2063"/>
                <a:gd name="T27" fmla="*/ 539 h 1881"/>
                <a:gd name="T28" fmla="*/ 892 w 2063"/>
                <a:gd name="T29" fmla="*/ 570 h 1881"/>
                <a:gd name="T30" fmla="*/ 764 w 2063"/>
                <a:gd name="T31" fmla="*/ 656 h 1881"/>
                <a:gd name="T32" fmla="*/ 679 w 2063"/>
                <a:gd name="T33" fmla="*/ 782 h 1881"/>
                <a:gd name="T34" fmla="*/ 648 w 2063"/>
                <a:gd name="T35" fmla="*/ 935 h 1881"/>
                <a:gd name="T36" fmla="*/ 1435 w 2063"/>
                <a:gd name="T37" fmla="*/ 56 h 1881"/>
                <a:gd name="T38" fmla="*/ 1435 w 2063"/>
                <a:gd name="T39" fmla="*/ 56 h 1881"/>
                <a:gd name="T40" fmla="*/ 2063 w 2063"/>
                <a:gd name="T41" fmla="*/ 56 h 1881"/>
                <a:gd name="T42" fmla="*/ 2063 w 2063"/>
                <a:gd name="T43" fmla="*/ 1826 h 1881"/>
                <a:gd name="T44" fmla="*/ 1435 w 2063"/>
                <a:gd name="T45" fmla="*/ 1826 h 1881"/>
                <a:gd name="T46" fmla="*/ 1435 w 2063"/>
                <a:gd name="T47" fmla="*/ 1629 h 1881"/>
                <a:gd name="T48" fmla="*/ 893 w 2063"/>
                <a:gd name="T49" fmla="*/ 1881 h 1881"/>
                <a:gd name="T50" fmla="*/ 538 w 2063"/>
                <a:gd name="T51" fmla="*/ 1810 h 1881"/>
                <a:gd name="T52" fmla="*/ 255 w 2063"/>
                <a:gd name="T53" fmla="*/ 1612 h 1881"/>
                <a:gd name="T54" fmla="*/ 67 w 2063"/>
                <a:gd name="T55" fmla="*/ 1312 h 1881"/>
                <a:gd name="T56" fmla="*/ 0 w 2063"/>
                <a:gd name="T57" fmla="*/ 935 h 1881"/>
                <a:gd name="T58" fmla="*/ 65 w 2063"/>
                <a:gd name="T59" fmla="*/ 575 h 1881"/>
                <a:gd name="T60" fmla="*/ 248 w 2063"/>
                <a:gd name="T61" fmla="*/ 276 h 1881"/>
                <a:gd name="T62" fmla="*/ 528 w 2063"/>
                <a:gd name="T63" fmla="*/ 74 h 1881"/>
                <a:gd name="T64" fmla="*/ 886 w 2063"/>
                <a:gd name="T65" fmla="*/ 0 h 1881"/>
                <a:gd name="T66" fmla="*/ 1435 w 2063"/>
                <a:gd name="T67" fmla="*/ 231 h 1881"/>
                <a:gd name="T68" fmla="*/ 1435 w 2063"/>
                <a:gd name="T69" fmla="*/ 56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63" h="1881">
                  <a:moveTo>
                    <a:pt x="648" y="935"/>
                  </a:moveTo>
                  <a:lnTo>
                    <a:pt x="648" y="935"/>
                  </a:lnTo>
                  <a:cubicBezTo>
                    <a:pt x="648" y="993"/>
                    <a:pt x="659" y="1047"/>
                    <a:pt x="679" y="1096"/>
                  </a:cubicBezTo>
                  <a:cubicBezTo>
                    <a:pt x="700" y="1145"/>
                    <a:pt x="728" y="1189"/>
                    <a:pt x="764" y="1225"/>
                  </a:cubicBezTo>
                  <a:cubicBezTo>
                    <a:pt x="800" y="1262"/>
                    <a:pt x="842" y="1291"/>
                    <a:pt x="892" y="1312"/>
                  </a:cubicBezTo>
                  <a:cubicBezTo>
                    <a:pt x="941" y="1332"/>
                    <a:pt x="995" y="1343"/>
                    <a:pt x="1052" y="1343"/>
                  </a:cubicBezTo>
                  <a:cubicBezTo>
                    <a:pt x="1107" y="1343"/>
                    <a:pt x="1160" y="1332"/>
                    <a:pt x="1209" y="1312"/>
                  </a:cubicBezTo>
                  <a:cubicBezTo>
                    <a:pt x="1259" y="1291"/>
                    <a:pt x="1301" y="1262"/>
                    <a:pt x="1337" y="1225"/>
                  </a:cubicBezTo>
                  <a:cubicBezTo>
                    <a:pt x="1372" y="1189"/>
                    <a:pt x="1401" y="1146"/>
                    <a:pt x="1423" y="1098"/>
                  </a:cubicBezTo>
                  <a:cubicBezTo>
                    <a:pt x="1445" y="1049"/>
                    <a:pt x="1456" y="998"/>
                    <a:pt x="1456" y="942"/>
                  </a:cubicBezTo>
                  <a:cubicBezTo>
                    <a:pt x="1456" y="887"/>
                    <a:pt x="1445" y="835"/>
                    <a:pt x="1423" y="785"/>
                  </a:cubicBezTo>
                  <a:cubicBezTo>
                    <a:pt x="1401" y="736"/>
                    <a:pt x="1372" y="693"/>
                    <a:pt x="1337" y="656"/>
                  </a:cubicBezTo>
                  <a:cubicBezTo>
                    <a:pt x="1301" y="619"/>
                    <a:pt x="1259" y="590"/>
                    <a:pt x="1209" y="570"/>
                  </a:cubicBezTo>
                  <a:cubicBezTo>
                    <a:pt x="1160" y="549"/>
                    <a:pt x="1107" y="539"/>
                    <a:pt x="1052" y="539"/>
                  </a:cubicBezTo>
                  <a:cubicBezTo>
                    <a:pt x="995" y="539"/>
                    <a:pt x="941" y="549"/>
                    <a:pt x="892" y="570"/>
                  </a:cubicBezTo>
                  <a:cubicBezTo>
                    <a:pt x="842" y="590"/>
                    <a:pt x="800" y="619"/>
                    <a:pt x="764" y="656"/>
                  </a:cubicBezTo>
                  <a:cubicBezTo>
                    <a:pt x="728" y="693"/>
                    <a:pt x="700" y="735"/>
                    <a:pt x="679" y="782"/>
                  </a:cubicBezTo>
                  <a:cubicBezTo>
                    <a:pt x="659" y="829"/>
                    <a:pt x="648" y="880"/>
                    <a:pt x="648" y="935"/>
                  </a:cubicBezTo>
                  <a:close/>
                  <a:moveTo>
                    <a:pt x="1435" y="56"/>
                  </a:moveTo>
                  <a:lnTo>
                    <a:pt x="1435" y="56"/>
                  </a:lnTo>
                  <a:lnTo>
                    <a:pt x="2063" y="56"/>
                  </a:lnTo>
                  <a:lnTo>
                    <a:pt x="2063" y="1826"/>
                  </a:lnTo>
                  <a:lnTo>
                    <a:pt x="1435" y="1826"/>
                  </a:lnTo>
                  <a:lnTo>
                    <a:pt x="1435" y="1629"/>
                  </a:lnTo>
                  <a:cubicBezTo>
                    <a:pt x="1302" y="1797"/>
                    <a:pt x="1121" y="1881"/>
                    <a:pt x="893" y="1881"/>
                  </a:cubicBezTo>
                  <a:cubicBezTo>
                    <a:pt x="764" y="1881"/>
                    <a:pt x="646" y="1857"/>
                    <a:pt x="538" y="1810"/>
                  </a:cubicBezTo>
                  <a:cubicBezTo>
                    <a:pt x="430" y="1763"/>
                    <a:pt x="335" y="1697"/>
                    <a:pt x="255" y="1612"/>
                  </a:cubicBezTo>
                  <a:cubicBezTo>
                    <a:pt x="174" y="1527"/>
                    <a:pt x="112" y="1427"/>
                    <a:pt x="67" y="1312"/>
                  </a:cubicBezTo>
                  <a:cubicBezTo>
                    <a:pt x="22" y="1197"/>
                    <a:pt x="0" y="1071"/>
                    <a:pt x="0" y="935"/>
                  </a:cubicBezTo>
                  <a:cubicBezTo>
                    <a:pt x="0" y="809"/>
                    <a:pt x="21" y="689"/>
                    <a:pt x="65" y="575"/>
                  </a:cubicBezTo>
                  <a:cubicBezTo>
                    <a:pt x="109" y="461"/>
                    <a:pt x="170" y="362"/>
                    <a:pt x="248" y="276"/>
                  </a:cubicBezTo>
                  <a:cubicBezTo>
                    <a:pt x="326" y="191"/>
                    <a:pt x="419" y="124"/>
                    <a:pt x="528" y="74"/>
                  </a:cubicBezTo>
                  <a:cubicBezTo>
                    <a:pt x="636" y="25"/>
                    <a:pt x="755" y="0"/>
                    <a:pt x="886" y="0"/>
                  </a:cubicBezTo>
                  <a:cubicBezTo>
                    <a:pt x="1107" y="0"/>
                    <a:pt x="1290" y="77"/>
                    <a:pt x="1435" y="231"/>
                  </a:cubicBezTo>
                  <a:lnTo>
                    <a:pt x="1435" y="56"/>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939"/>
            </a:p>
          </p:txBody>
        </p:sp>
        <p:sp>
          <p:nvSpPr>
            <p:cNvPr id="14" name="Freeform 6">
              <a:extLst>
                <a:ext uri="{FF2B5EF4-FFF2-40B4-BE49-F238E27FC236}">
                  <a16:creationId xmlns:a16="http://schemas.microsoft.com/office/drawing/2014/main" id="{C8B25F41-5D67-42E8-BC8B-D91BE7F0AC45}"/>
                </a:ext>
              </a:extLst>
            </p:cNvPr>
            <p:cNvSpPr>
              <a:spLocks/>
            </p:cNvSpPr>
            <p:nvPr/>
          </p:nvSpPr>
          <p:spPr bwMode="auto">
            <a:xfrm>
              <a:off x="4548104" y="334963"/>
              <a:ext cx="497433" cy="2280896"/>
            </a:xfrm>
            <a:custGeom>
              <a:avLst/>
              <a:gdLst>
                <a:gd name="T0" fmla="*/ 625 w 625"/>
                <a:gd name="T1" fmla="*/ 2863 h 2863"/>
                <a:gd name="T2" fmla="*/ 625 w 625"/>
                <a:gd name="T3" fmla="*/ 2863 h 2863"/>
                <a:gd name="T4" fmla="*/ 0 w 625"/>
                <a:gd name="T5" fmla="*/ 2863 h 2863"/>
                <a:gd name="T6" fmla="*/ 0 w 625"/>
                <a:gd name="T7" fmla="*/ 0 h 2863"/>
                <a:gd name="T8" fmla="*/ 625 w 625"/>
                <a:gd name="T9" fmla="*/ 0 h 2863"/>
                <a:gd name="T10" fmla="*/ 625 w 625"/>
                <a:gd name="T11" fmla="*/ 2863 h 2863"/>
              </a:gdLst>
              <a:ahLst/>
              <a:cxnLst>
                <a:cxn ang="0">
                  <a:pos x="T0" y="T1"/>
                </a:cxn>
                <a:cxn ang="0">
                  <a:pos x="T2" y="T3"/>
                </a:cxn>
                <a:cxn ang="0">
                  <a:pos x="T4" y="T5"/>
                </a:cxn>
                <a:cxn ang="0">
                  <a:pos x="T6" y="T7"/>
                </a:cxn>
                <a:cxn ang="0">
                  <a:pos x="T8" y="T9"/>
                </a:cxn>
                <a:cxn ang="0">
                  <a:pos x="T10" y="T11"/>
                </a:cxn>
              </a:cxnLst>
              <a:rect l="0" t="0" r="r" b="b"/>
              <a:pathLst>
                <a:path w="625" h="2863">
                  <a:moveTo>
                    <a:pt x="625" y="2863"/>
                  </a:moveTo>
                  <a:lnTo>
                    <a:pt x="625" y="2863"/>
                  </a:lnTo>
                  <a:lnTo>
                    <a:pt x="0" y="2863"/>
                  </a:lnTo>
                  <a:lnTo>
                    <a:pt x="0" y="0"/>
                  </a:lnTo>
                  <a:lnTo>
                    <a:pt x="625" y="0"/>
                  </a:lnTo>
                  <a:lnTo>
                    <a:pt x="625" y="286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939"/>
            </a:p>
          </p:txBody>
        </p:sp>
        <p:sp>
          <p:nvSpPr>
            <p:cNvPr id="15" name="Freeform 7">
              <a:extLst>
                <a:ext uri="{FF2B5EF4-FFF2-40B4-BE49-F238E27FC236}">
                  <a16:creationId xmlns:a16="http://schemas.microsoft.com/office/drawing/2014/main" id="{15C832B9-D299-47C1-A3A9-54E0543707C2}"/>
                </a:ext>
              </a:extLst>
            </p:cNvPr>
            <p:cNvSpPr>
              <a:spLocks/>
            </p:cNvSpPr>
            <p:nvPr/>
          </p:nvSpPr>
          <p:spPr bwMode="auto">
            <a:xfrm>
              <a:off x="5288178" y="783867"/>
              <a:ext cx="946329" cy="1832000"/>
            </a:xfrm>
            <a:custGeom>
              <a:avLst/>
              <a:gdLst>
                <a:gd name="T0" fmla="*/ 832 w 1188"/>
                <a:gd name="T1" fmla="*/ 1053 h 2302"/>
                <a:gd name="T2" fmla="*/ 832 w 1188"/>
                <a:gd name="T3" fmla="*/ 1053 h 2302"/>
                <a:gd name="T4" fmla="*/ 832 w 1188"/>
                <a:gd name="T5" fmla="*/ 2302 h 2302"/>
                <a:gd name="T6" fmla="*/ 207 w 1188"/>
                <a:gd name="T7" fmla="*/ 2302 h 2302"/>
                <a:gd name="T8" fmla="*/ 207 w 1188"/>
                <a:gd name="T9" fmla="*/ 1053 h 2302"/>
                <a:gd name="T10" fmla="*/ 0 w 1188"/>
                <a:gd name="T11" fmla="*/ 1053 h 2302"/>
                <a:gd name="T12" fmla="*/ 0 w 1188"/>
                <a:gd name="T13" fmla="*/ 532 h 2302"/>
                <a:gd name="T14" fmla="*/ 207 w 1188"/>
                <a:gd name="T15" fmla="*/ 532 h 2302"/>
                <a:gd name="T16" fmla="*/ 207 w 1188"/>
                <a:gd name="T17" fmla="*/ 0 h 2302"/>
                <a:gd name="T18" fmla="*/ 832 w 1188"/>
                <a:gd name="T19" fmla="*/ 0 h 2302"/>
                <a:gd name="T20" fmla="*/ 832 w 1188"/>
                <a:gd name="T21" fmla="*/ 532 h 2302"/>
                <a:gd name="T22" fmla="*/ 1188 w 1188"/>
                <a:gd name="T23" fmla="*/ 532 h 2302"/>
                <a:gd name="T24" fmla="*/ 1188 w 1188"/>
                <a:gd name="T25" fmla="*/ 1053 h 2302"/>
                <a:gd name="T26" fmla="*/ 832 w 1188"/>
                <a:gd name="T27" fmla="*/ 1053 h 2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8" h="2302">
                  <a:moveTo>
                    <a:pt x="832" y="1053"/>
                  </a:moveTo>
                  <a:lnTo>
                    <a:pt x="832" y="1053"/>
                  </a:lnTo>
                  <a:lnTo>
                    <a:pt x="832" y="2302"/>
                  </a:lnTo>
                  <a:lnTo>
                    <a:pt x="207" y="2302"/>
                  </a:lnTo>
                  <a:lnTo>
                    <a:pt x="207" y="1053"/>
                  </a:lnTo>
                  <a:lnTo>
                    <a:pt x="0" y="1053"/>
                  </a:lnTo>
                  <a:lnTo>
                    <a:pt x="0" y="532"/>
                  </a:lnTo>
                  <a:lnTo>
                    <a:pt x="207" y="532"/>
                  </a:lnTo>
                  <a:lnTo>
                    <a:pt x="207" y="0"/>
                  </a:lnTo>
                  <a:lnTo>
                    <a:pt x="832" y="0"/>
                  </a:lnTo>
                  <a:lnTo>
                    <a:pt x="832" y="532"/>
                  </a:lnTo>
                  <a:lnTo>
                    <a:pt x="1188" y="532"/>
                  </a:lnTo>
                  <a:lnTo>
                    <a:pt x="1188" y="1053"/>
                  </a:lnTo>
                  <a:lnTo>
                    <a:pt x="832" y="105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939"/>
            </a:p>
          </p:txBody>
        </p:sp>
        <p:sp>
          <p:nvSpPr>
            <p:cNvPr id="16" name="Freeform 8">
              <a:extLst>
                <a:ext uri="{FF2B5EF4-FFF2-40B4-BE49-F238E27FC236}">
                  <a16:creationId xmlns:a16="http://schemas.microsoft.com/office/drawing/2014/main" id="{20E961A7-BC08-4A82-97C4-CBC217D850A6}"/>
                </a:ext>
              </a:extLst>
            </p:cNvPr>
            <p:cNvSpPr>
              <a:spLocks/>
            </p:cNvSpPr>
            <p:nvPr/>
          </p:nvSpPr>
          <p:spPr bwMode="auto">
            <a:xfrm>
              <a:off x="6428626" y="1208498"/>
              <a:ext cx="1504421" cy="1468027"/>
            </a:xfrm>
            <a:custGeom>
              <a:avLst/>
              <a:gdLst>
                <a:gd name="T0" fmla="*/ 625 w 1884"/>
                <a:gd name="T1" fmla="*/ 0 h 1835"/>
                <a:gd name="T2" fmla="*/ 625 w 1884"/>
                <a:gd name="T3" fmla="*/ 0 h 1835"/>
                <a:gd name="T4" fmla="*/ 625 w 1884"/>
                <a:gd name="T5" fmla="*/ 997 h 1835"/>
                <a:gd name="T6" fmla="*/ 942 w 1884"/>
                <a:gd name="T7" fmla="*/ 1325 h 1835"/>
                <a:gd name="T8" fmla="*/ 1260 w 1884"/>
                <a:gd name="T9" fmla="*/ 997 h 1835"/>
                <a:gd name="T10" fmla="*/ 1260 w 1884"/>
                <a:gd name="T11" fmla="*/ 0 h 1835"/>
                <a:gd name="T12" fmla="*/ 1884 w 1884"/>
                <a:gd name="T13" fmla="*/ 0 h 1835"/>
                <a:gd name="T14" fmla="*/ 1884 w 1884"/>
                <a:gd name="T15" fmla="*/ 1118 h 1835"/>
                <a:gd name="T16" fmla="*/ 1648 w 1884"/>
                <a:gd name="T17" fmla="*/ 1656 h 1835"/>
                <a:gd name="T18" fmla="*/ 942 w 1884"/>
                <a:gd name="T19" fmla="*/ 1835 h 1835"/>
                <a:gd name="T20" fmla="*/ 237 w 1884"/>
                <a:gd name="T21" fmla="*/ 1656 h 1835"/>
                <a:gd name="T22" fmla="*/ 0 w 1884"/>
                <a:gd name="T23" fmla="*/ 1118 h 1835"/>
                <a:gd name="T24" fmla="*/ 0 w 1884"/>
                <a:gd name="T25" fmla="*/ 0 h 1835"/>
                <a:gd name="T26" fmla="*/ 625 w 1884"/>
                <a:gd name="T27" fmla="*/ 0 h 1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84" h="1835">
                  <a:moveTo>
                    <a:pt x="625" y="0"/>
                  </a:moveTo>
                  <a:lnTo>
                    <a:pt x="625" y="0"/>
                  </a:lnTo>
                  <a:lnTo>
                    <a:pt x="625" y="997"/>
                  </a:lnTo>
                  <a:cubicBezTo>
                    <a:pt x="625" y="1215"/>
                    <a:pt x="731" y="1325"/>
                    <a:pt x="942" y="1325"/>
                  </a:cubicBezTo>
                  <a:cubicBezTo>
                    <a:pt x="1154" y="1325"/>
                    <a:pt x="1260" y="1215"/>
                    <a:pt x="1260" y="997"/>
                  </a:cubicBezTo>
                  <a:lnTo>
                    <a:pt x="1260" y="0"/>
                  </a:lnTo>
                  <a:lnTo>
                    <a:pt x="1884" y="0"/>
                  </a:lnTo>
                  <a:lnTo>
                    <a:pt x="1884" y="1118"/>
                  </a:lnTo>
                  <a:cubicBezTo>
                    <a:pt x="1884" y="1357"/>
                    <a:pt x="1806" y="1536"/>
                    <a:pt x="1648" y="1656"/>
                  </a:cubicBezTo>
                  <a:cubicBezTo>
                    <a:pt x="1490" y="1776"/>
                    <a:pt x="1255" y="1835"/>
                    <a:pt x="942" y="1835"/>
                  </a:cubicBezTo>
                  <a:cubicBezTo>
                    <a:pt x="629" y="1835"/>
                    <a:pt x="394" y="1776"/>
                    <a:pt x="237" y="1656"/>
                  </a:cubicBezTo>
                  <a:cubicBezTo>
                    <a:pt x="79" y="1536"/>
                    <a:pt x="0" y="1357"/>
                    <a:pt x="0" y="1118"/>
                  </a:cubicBezTo>
                  <a:lnTo>
                    <a:pt x="0" y="0"/>
                  </a:lnTo>
                  <a:lnTo>
                    <a:pt x="62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939"/>
            </a:p>
          </p:txBody>
        </p:sp>
        <p:sp>
          <p:nvSpPr>
            <p:cNvPr id="17" name="Freeform 9">
              <a:extLst>
                <a:ext uri="{FF2B5EF4-FFF2-40B4-BE49-F238E27FC236}">
                  <a16:creationId xmlns:a16="http://schemas.microsoft.com/office/drawing/2014/main" id="{6713A704-73B2-46C0-ABA1-64D5D449A580}"/>
                </a:ext>
              </a:extLst>
            </p:cNvPr>
            <p:cNvSpPr>
              <a:spLocks noEditPoints="1"/>
            </p:cNvSpPr>
            <p:nvPr/>
          </p:nvSpPr>
          <p:spPr bwMode="auto">
            <a:xfrm>
              <a:off x="8187832" y="334963"/>
              <a:ext cx="1650010" cy="2329426"/>
            </a:xfrm>
            <a:custGeom>
              <a:avLst/>
              <a:gdLst>
                <a:gd name="T0" fmla="*/ 648 w 2063"/>
                <a:gd name="T1" fmla="*/ 1973 h 2919"/>
                <a:gd name="T2" fmla="*/ 648 w 2063"/>
                <a:gd name="T3" fmla="*/ 1973 h 2919"/>
                <a:gd name="T4" fmla="*/ 679 w 2063"/>
                <a:gd name="T5" fmla="*/ 2134 h 2919"/>
                <a:gd name="T6" fmla="*/ 764 w 2063"/>
                <a:gd name="T7" fmla="*/ 2263 h 2919"/>
                <a:gd name="T8" fmla="*/ 892 w 2063"/>
                <a:gd name="T9" fmla="*/ 2350 h 2919"/>
                <a:gd name="T10" fmla="*/ 1052 w 2063"/>
                <a:gd name="T11" fmla="*/ 2381 h 2919"/>
                <a:gd name="T12" fmla="*/ 1209 w 2063"/>
                <a:gd name="T13" fmla="*/ 2350 h 2919"/>
                <a:gd name="T14" fmla="*/ 1337 w 2063"/>
                <a:gd name="T15" fmla="*/ 2263 h 2919"/>
                <a:gd name="T16" fmla="*/ 1423 w 2063"/>
                <a:gd name="T17" fmla="*/ 2136 h 2919"/>
                <a:gd name="T18" fmla="*/ 1456 w 2063"/>
                <a:gd name="T19" fmla="*/ 1980 h 2919"/>
                <a:gd name="T20" fmla="*/ 1423 w 2063"/>
                <a:gd name="T21" fmla="*/ 1823 h 2919"/>
                <a:gd name="T22" fmla="*/ 1337 w 2063"/>
                <a:gd name="T23" fmla="*/ 1694 h 2919"/>
                <a:gd name="T24" fmla="*/ 1209 w 2063"/>
                <a:gd name="T25" fmla="*/ 1608 h 2919"/>
                <a:gd name="T26" fmla="*/ 1052 w 2063"/>
                <a:gd name="T27" fmla="*/ 1577 h 2919"/>
                <a:gd name="T28" fmla="*/ 895 w 2063"/>
                <a:gd name="T29" fmla="*/ 1608 h 2919"/>
                <a:gd name="T30" fmla="*/ 767 w 2063"/>
                <a:gd name="T31" fmla="*/ 1694 h 2919"/>
                <a:gd name="T32" fmla="*/ 681 w 2063"/>
                <a:gd name="T33" fmla="*/ 1820 h 2919"/>
                <a:gd name="T34" fmla="*/ 648 w 2063"/>
                <a:gd name="T35" fmla="*/ 1973 h 2919"/>
                <a:gd name="T36" fmla="*/ 1435 w 2063"/>
                <a:gd name="T37" fmla="*/ 0 h 2919"/>
                <a:gd name="T38" fmla="*/ 1435 w 2063"/>
                <a:gd name="T39" fmla="*/ 0 h 2919"/>
                <a:gd name="T40" fmla="*/ 2063 w 2063"/>
                <a:gd name="T41" fmla="*/ 0 h 2919"/>
                <a:gd name="T42" fmla="*/ 2063 w 2063"/>
                <a:gd name="T43" fmla="*/ 2864 h 2919"/>
                <a:gd name="T44" fmla="*/ 1435 w 2063"/>
                <a:gd name="T45" fmla="*/ 2864 h 2919"/>
                <a:gd name="T46" fmla="*/ 1435 w 2063"/>
                <a:gd name="T47" fmla="*/ 2667 h 2919"/>
                <a:gd name="T48" fmla="*/ 893 w 2063"/>
                <a:gd name="T49" fmla="*/ 2919 h 2919"/>
                <a:gd name="T50" fmla="*/ 538 w 2063"/>
                <a:gd name="T51" fmla="*/ 2847 h 2919"/>
                <a:gd name="T52" fmla="*/ 255 w 2063"/>
                <a:gd name="T53" fmla="*/ 2646 h 2919"/>
                <a:gd name="T54" fmla="*/ 67 w 2063"/>
                <a:gd name="T55" fmla="*/ 2346 h 2919"/>
                <a:gd name="T56" fmla="*/ 0 w 2063"/>
                <a:gd name="T57" fmla="*/ 1973 h 2919"/>
                <a:gd name="T58" fmla="*/ 63 w 2063"/>
                <a:gd name="T59" fmla="*/ 1613 h 2919"/>
                <a:gd name="T60" fmla="*/ 245 w 2063"/>
                <a:gd name="T61" fmla="*/ 1314 h 2919"/>
                <a:gd name="T62" fmla="*/ 526 w 2063"/>
                <a:gd name="T63" fmla="*/ 1112 h 2919"/>
                <a:gd name="T64" fmla="*/ 886 w 2063"/>
                <a:gd name="T65" fmla="*/ 1038 h 2919"/>
                <a:gd name="T66" fmla="*/ 1435 w 2063"/>
                <a:gd name="T67" fmla="*/ 1269 h 2919"/>
                <a:gd name="T68" fmla="*/ 1435 w 2063"/>
                <a:gd name="T69" fmla="*/ 0 h 2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63" h="2919">
                  <a:moveTo>
                    <a:pt x="648" y="1973"/>
                  </a:moveTo>
                  <a:lnTo>
                    <a:pt x="648" y="1973"/>
                  </a:lnTo>
                  <a:cubicBezTo>
                    <a:pt x="648" y="2031"/>
                    <a:pt x="659" y="2085"/>
                    <a:pt x="679" y="2134"/>
                  </a:cubicBezTo>
                  <a:cubicBezTo>
                    <a:pt x="700" y="2183"/>
                    <a:pt x="728" y="2227"/>
                    <a:pt x="764" y="2263"/>
                  </a:cubicBezTo>
                  <a:cubicBezTo>
                    <a:pt x="800" y="2300"/>
                    <a:pt x="842" y="2329"/>
                    <a:pt x="892" y="2350"/>
                  </a:cubicBezTo>
                  <a:cubicBezTo>
                    <a:pt x="941" y="2370"/>
                    <a:pt x="995" y="2381"/>
                    <a:pt x="1052" y="2381"/>
                  </a:cubicBezTo>
                  <a:cubicBezTo>
                    <a:pt x="1107" y="2381"/>
                    <a:pt x="1160" y="2370"/>
                    <a:pt x="1209" y="2350"/>
                  </a:cubicBezTo>
                  <a:cubicBezTo>
                    <a:pt x="1259" y="2329"/>
                    <a:pt x="1301" y="2300"/>
                    <a:pt x="1337" y="2263"/>
                  </a:cubicBezTo>
                  <a:cubicBezTo>
                    <a:pt x="1372" y="2227"/>
                    <a:pt x="1401" y="2184"/>
                    <a:pt x="1423" y="2136"/>
                  </a:cubicBezTo>
                  <a:cubicBezTo>
                    <a:pt x="1445" y="2087"/>
                    <a:pt x="1456" y="2036"/>
                    <a:pt x="1456" y="1980"/>
                  </a:cubicBezTo>
                  <a:cubicBezTo>
                    <a:pt x="1456" y="1925"/>
                    <a:pt x="1445" y="1873"/>
                    <a:pt x="1423" y="1823"/>
                  </a:cubicBezTo>
                  <a:cubicBezTo>
                    <a:pt x="1401" y="1774"/>
                    <a:pt x="1372" y="1731"/>
                    <a:pt x="1337" y="1694"/>
                  </a:cubicBezTo>
                  <a:cubicBezTo>
                    <a:pt x="1301" y="1657"/>
                    <a:pt x="1259" y="1628"/>
                    <a:pt x="1209" y="1608"/>
                  </a:cubicBezTo>
                  <a:cubicBezTo>
                    <a:pt x="1160" y="1587"/>
                    <a:pt x="1107" y="1577"/>
                    <a:pt x="1052" y="1577"/>
                  </a:cubicBezTo>
                  <a:cubicBezTo>
                    <a:pt x="997" y="1577"/>
                    <a:pt x="945" y="1587"/>
                    <a:pt x="895" y="1608"/>
                  </a:cubicBezTo>
                  <a:cubicBezTo>
                    <a:pt x="846" y="1628"/>
                    <a:pt x="803" y="1657"/>
                    <a:pt x="767" y="1694"/>
                  </a:cubicBezTo>
                  <a:cubicBezTo>
                    <a:pt x="732" y="1731"/>
                    <a:pt x="703" y="1773"/>
                    <a:pt x="681" y="1820"/>
                  </a:cubicBezTo>
                  <a:cubicBezTo>
                    <a:pt x="659" y="1867"/>
                    <a:pt x="648" y="1918"/>
                    <a:pt x="648" y="1973"/>
                  </a:cubicBezTo>
                  <a:close/>
                  <a:moveTo>
                    <a:pt x="1435" y="0"/>
                  </a:moveTo>
                  <a:lnTo>
                    <a:pt x="1435" y="0"/>
                  </a:lnTo>
                  <a:lnTo>
                    <a:pt x="2063" y="0"/>
                  </a:lnTo>
                  <a:lnTo>
                    <a:pt x="2063" y="2864"/>
                  </a:lnTo>
                  <a:lnTo>
                    <a:pt x="1435" y="2864"/>
                  </a:lnTo>
                  <a:lnTo>
                    <a:pt x="1435" y="2667"/>
                  </a:lnTo>
                  <a:cubicBezTo>
                    <a:pt x="1302" y="2835"/>
                    <a:pt x="1121" y="2919"/>
                    <a:pt x="893" y="2919"/>
                  </a:cubicBezTo>
                  <a:cubicBezTo>
                    <a:pt x="765" y="2919"/>
                    <a:pt x="646" y="2895"/>
                    <a:pt x="538" y="2847"/>
                  </a:cubicBezTo>
                  <a:cubicBezTo>
                    <a:pt x="430" y="2798"/>
                    <a:pt x="335" y="2732"/>
                    <a:pt x="255" y="2646"/>
                  </a:cubicBezTo>
                  <a:cubicBezTo>
                    <a:pt x="174" y="2561"/>
                    <a:pt x="112" y="2461"/>
                    <a:pt x="67" y="2346"/>
                  </a:cubicBezTo>
                  <a:cubicBezTo>
                    <a:pt x="22" y="2231"/>
                    <a:pt x="0" y="2107"/>
                    <a:pt x="0" y="1973"/>
                  </a:cubicBezTo>
                  <a:cubicBezTo>
                    <a:pt x="0" y="1847"/>
                    <a:pt x="21" y="1727"/>
                    <a:pt x="63" y="1613"/>
                  </a:cubicBezTo>
                  <a:cubicBezTo>
                    <a:pt x="106" y="1499"/>
                    <a:pt x="166" y="1400"/>
                    <a:pt x="245" y="1314"/>
                  </a:cubicBezTo>
                  <a:cubicBezTo>
                    <a:pt x="323" y="1229"/>
                    <a:pt x="417" y="1162"/>
                    <a:pt x="526" y="1112"/>
                  </a:cubicBezTo>
                  <a:cubicBezTo>
                    <a:pt x="635" y="1063"/>
                    <a:pt x="755" y="1038"/>
                    <a:pt x="886" y="1038"/>
                  </a:cubicBezTo>
                  <a:cubicBezTo>
                    <a:pt x="1107" y="1038"/>
                    <a:pt x="1290" y="1115"/>
                    <a:pt x="1435" y="1269"/>
                  </a:cubicBezTo>
                  <a:lnTo>
                    <a:pt x="143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939"/>
            </a:p>
          </p:txBody>
        </p:sp>
        <p:sp>
          <p:nvSpPr>
            <p:cNvPr id="18" name="Freeform 10">
              <a:extLst>
                <a:ext uri="{FF2B5EF4-FFF2-40B4-BE49-F238E27FC236}">
                  <a16:creationId xmlns:a16="http://schemas.microsoft.com/office/drawing/2014/main" id="{F502BA60-C5D1-40D3-8A08-A4D4C7C148F0}"/>
                </a:ext>
              </a:extLst>
            </p:cNvPr>
            <p:cNvSpPr>
              <a:spLocks noEditPoints="1"/>
            </p:cNvSpPr>
            <p:nvPr/>
          </p:nvSpPr>
          <p:spPr bwMode="auto">
            <a:xfrm>
              <a:off x="10177549" y="334963"/>
              <a:ext cx="1698540" cy="1516557"/>
            </a:xfrm>
            <a:custGeom>
              <a:avLst/>
              <a:gdLst>
                <a:gd name="T0" fmla="*/ 659 w 2125"/>
                <a:gd name="T1" fmla="*/ 941 h 1901"/>
                <a:gd name="T2" fmla="*/ 659 w 2125"/>
                <a:gd name="T3" fmla="*/ 941 h 1901"/>
                <a:gd name="T4" fmla="*/ 692 w 2125"/>
                <a:gd name="T5" fmla="*/ 1105 h 1901"/>
                <a:gd name="T6" fmla="*/ 778 w 2125"/>
                <a:gd name="T7" fmla="*/ 1235 h 1901"/>
                <a:gd name="T8" fmla="*/ 906 w 2125"/>
                <a:gd name="T9" fmla="*/ 1321 h 1901"/>
                <a:gd name="T10" fmla="*/ 1063 w 2125"/>
                <a:gd name="T11" fmla="*/ 1352 h 1901"/>
                <a:gd name="T12" fmla="*/ 1220 w 2125"/>
                <a:gd name="T13" fmla="*/ 1321 h 1901"/>
                <a:gd name="T14" fmla="*/ 1347 w 2125"/>
                <a:gd name="T15" fmla="*/ 1235 h 1901"/>
                <a:gd name="T16" fmla="*/ 1434 w 2125"/>
                <a:gd name="T17" fmla="*/ 1105 h 1901"/>
                <a:gd name="T18" fmla="*/ 1466 w 2125"/>
                <a:gd name="T19" fmla="*/ 945 h 1901"/>
                <a:gd name="T20" fmla="*/ 1434 w 2125"/>
                <a:gd name="T21" fmla="*/ 788 h 1901"/>
                <a:gd name="T22" fmla="*/ 1347 w 2125"/>
                <a:gd name="T23" fmla="*/ 658 h 1901"/>
                <a:gd name="T24" fmla="*/ 1220 w 2125"/>
                <a:gd name="T25" fmla="*/ 572 h 1901"/>
                <a:gd name="T26" fmla="*/ 1063 w 2125"/>
                <a:gd name="T27" fmla="*/ 541 h 1901"/>
                <a:gd name="T28" fmla="*/ 906 w 2125"/>
                <a:gd name="T29" fmla="*/ 572 h 1901"/>
                <a:gd name="T30" fmla="*/ 778 w 2125"/>
                <a:gd name="T31" fmla="*/ 658 h 1901"/>
                <a:gd name="T32" fmla="*/ 692 w 2125"/>
                <a:gd name="T33" fmla="*/ 786 h 1901"/>
                <a:gd name="T34" fmla="*/ 659 w 2125"/>
                <a:gd name="T35" fmla="*/ 941 h 1901"/>
                <a:gd name="T36" fmla="*/ 0 w 2125"/>
                <a:gd name="T37" fmla="*/ 934 h 1901"/>
                <a:gd name="T38" fmla="*/ 0 w 2125"/>
                <a:gd name="T39" fmla="*/ 934 h 1901"/>
                <a:gd name="T40" fmla="*/ 79 w 2125"/>
                <a:gd name="T41" fmla="*/ 567 h 1901"/>
                <a:gd name="T42" fmla="*/ 300 w 2125"/>
                <a:gd name="T43" fmla="*/ 270 h 1901"/>
                <a:gd name="T44" fmla="*/ 636 w 2125"/>
                <a:gd name="T45" fmla="*/ 71 h 1901"/>
                <a:gd name="T46" fmla="*/ 1063 w 2125"/>
                <a:gd name="T47" fmla="*/ 0 h 1901"/>
                <a:gd name="T48" fmla="*/ 1485 w 2125"/>
                <a:gd name="T49" fmla="*/ 70 h 1901"/>
                <a:gd name="T50" fmla="*/ 1824 w 2125"/>
                <a:gd name="T51" fmla="*/ 266 h 1901"/>
                <a:gd name="T52" fmla="*/ 2046 w 2125"/>
                <a:gd name="T53" fmla="*/ 567 h 1901"/>
                <a:gd name="T54" fmla="*/ 2125 w 2125"/>
                <a:gd name="T55" fmla="*/ 952 h 1901"/>
                <a:gd name="T56" fmla="*/ 2044 w 2125"/>
                <a:gd name="T57" fmla="*/ 1336 h 1901"/>
                <a:gd name="T58" fmla="*/ 1822 w 2125"/>
                <a:gd name="T59" fmla="*/ 1637 h 1901"/>
                <a:gd name="T60" fmla="*/ 1482 w 2125"/>
                <a:gd name="T61" fmla="*/ 1832 h 1901"/>
                <a:gd name="T62" fmla="*/ 1052 w 2125"/>
                <a:gd name="T63" fmla="*/ 1901 h 1901"/>
                <a:gd name="T64" fmla="*/ 631 w 2125"/>
                <a:gd name="T65" fmla="*/ 1832 h 1901"/>
                <a:gd name="T66" fmla="*/ 298 w 2125"/>
                <a:gd name="T67" fmla="*/ 1635 h 1901"/>
                <a:gd name="T68" fmla="*/ 79 w 2125"/>
                <a:gd name="T69" fmla="*/ 1329 h 1901"/>
                <a:gd name="T70" fmla="*/ 0 w 2125"/>
                <a:gd name="T71" fmla="*/ 934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25" h="1901">
                  <a:moveTo>
                    <a:pt x="659" y="941"/>
                  </a:moveTo>
                  <a:lnTo>
                    <a:pt x="659" y="941"/>
                  </a:lnTo>
                  <a:cubicBezTo>
                    <a:pt x="659" y="1001"/>
                    <a:pt x="670" y="1056"/>
                    <a:pt x="692" y="1105"/>
                  </a:cubicBezTo>
                  <a:cubicBezTo>
                    <a:pt x="713" y="1155"/>
                    <a:pt x="742" y="1198"/>
                    <a:pt x="778" y="1235"/>
                  </a:cubicBezTo>
                  <a:cubicBezTo>
                    <a:pt x="813" y="1271"/>
                    <a:pt x="856" y="1300"/>
                    <a:pt x="906" y="1321"/>
                  </a:cubicBezTo>
                  <a:cubicBezTo>
                    <a:pt x="955" y="1341"/>
                    <a:pt x="1007" y="1352"/>
                    <a:pt x="1063" y="1352"/>
                  </a:cubicBezTo>
                  <a:cubicBezTo>
                    <a:pt x="1118" y="1352"/>
                    <a:pt x="1170" y="1341"/>
                    <a:pt x="1220" y="1321"/>
                  </a:cubicBezTo>
                  <a:cubicBezTo>
                    <a:pt x="1269" y="1300"/>
                    <a:pt x="1312" y="1271"/>
                    <a:pt x="1347" y="1235"/>
                  </a:cubicBezTo>
                  <a:cubicBezTo>
                    <a:pt x="1383" y="1198"/>
                    <a:pt x="1412" y="1155"/>
                    <a:pt x="1434" y="1105"/>
                  </a:cubicBezTo>
                  <a:cubicBezTo>
                    <a:pt x="1455" y="1056"/>
                    <a:pt x="1466" y="1002"/>
                    <a:pt x="1466" y="945"/>
                  </a:cubicBezTo>
                  <a:cubicBezTo>
                    <a:pt x="1466" y="889"/>
                    <a:pt x="1455" y="837"/>
                    <a:pt x="1434" y="788"/>
                  </a:cubicBezTo>
                  <a:cubicBezTo>
                    <a:pt x="1412" y="738"/>
                    <a:pt x="1383" y="695"/>
                    <a:pt x="1347" y="658"/>
                  </a:cubicBezTo>
                  <a:cubicBezTo>
                    <a:pt x="1312" y="621"/>
                    <a:pt x="1269" y="593"/>
                    <a:pt x="1220" y="572"/>
                  </a:cubicBezTo>
                  <a:cubicBezTo>
                    <a:pt x="1170" y="551"/>
                    <a:pt x="1118" y="541"/>
                    <a:pt x="1063" y="541"/>
                  </a:cubicBezTo>
                  <a:cubicBezTo>
                    <a:pt x="1007" y="541"/>
                    <a:pt x="955" y="551"/>
                    <a:pt x="906" y="572"/>
                  </a:cubicBezTo>
                  <a:cubicBezTo>
                    <a:pt x="856" y="593"/>
                    <a:pt x="813" y="621"/>
                    <a:pt x="778" y="658"/>
                  </a:cubicBezTo>
                  <a:cubicBezTo>
                    <a:pt x="742" y="695"/>
                    <a:pt x="713" y="738"/>
                    <a:pt x="692" y="786"/>
                  </a:cubicBezTo>
                  <a:cubicBezTo>
                    <a:pt x="670" y="834"/>
                    <a:pt x="659" y="886"/>
                    <a:pt x="659" y="941"/>
                  </a:cubicBezTo>
                  <a:close/>
                  <a:moveTo>
                    <a:pt x="0" y="934"/>
                  </a:moveTo>
                  <a:lnTo>
                    <a:pt x="0" y="934"/>
                  </a:lnTo>
                  <a:cubicBezTo>
                    <a:pt x="0" y="803"/>
                    <a:pt x="26" y="681"/>
                    <a:pt x="79" y="567"/>
                  </a:cubicBezTo>
                  <a:cubicBezTo>
                    <a:pt x="132" y="453"/>
                    <a:pt x="206" y="354"/>
                    <a:pt x="300" y="270"/>
                  </a:cubicBezTo>
                  <a:cubicBezTo>
                    <a:pt x="394" y="186"/>
                    <a:pt x="506" y="120"/>
                    <a:pt x="636" y="71"/>
                  </a:cubicBezTo>
                  <a:cubicBezTo>
                    <a:pt x="766" y="23"/>
                    <a:pt x="908" y="0"/>
                    <a:pt x="1063" y="0"/>
                  </a:cubicBezTo>
                  <a:cubicBezTo>
                    <a:pt x="1214" y="0"/>
                    <a:pt x="1355" y="23"/>
                    <a:pt x="1485" y="70"/>
                  </a:cubicBezTo>
                  <a:cubicBezTo>
                    <a:pt x="1615" y="117"/>
                    <a:pt x="1728" y="183"/>
                    <a:pt x="1824" y="266"/>
                  </a:cubicBezTo>
                  <a:cubicBezTo>
                    <a:pt x="1919" y="350"/>
                    <a:pt x="1993" y="451"/>
                    <a:pt x="2046" y="567"/>
                  </a:cubicBezTo>
                  <a:cubicBezTo>
                    <a:pt x="2099" y="683"/>
                    <a:pt x="2125" y="811"/>
                    <a:pt x="2125" y="952"/>
                  </a:cubicBezTo>
                  <a:cubicBezTo>
                    <a:pt x="2125" y="1092"/>
                    <a:pt x="2098" y="1220"/>
                    <a:pt x="2044" y="1336"/>
                  </a:cubicBezTo>
                  <a:cubicBezTo>
                    <a:pt x="1990" y="1452"/>
                    <a:pt x="1916" y="1553"/>
                    <a:pt x="1822" y="1637"/>
                  </a:cubicBezTo>
                  <a:cubicBezTo>
                    <a:pt x="1727" y="1721"/>
                    <a:pt x="1614" y="1786"/>
                    <a:pt x="1482" y="1832"/>
                  </a:cubicBezTo>
                  <a:cubicBezTo>
                    <a:pt x="1350" y="1878"/>
                    <a:pt x="1206" y="1901"/>
                    <a:pt x="1052" y="1901"/>
                  </a:cubicBezTo>
                  <a:cubicBezTo>
                    <a:pt x="900" y="1901"/>
                    <a:pt x="760" y="1878"/>
                    <a:pt x="631" y="1832"/>
                  </a:cubicBezTo>
                  <a:cubicBezTo>
                    <a:pt x="502" y="1786"/>
                    <a:pt x="391" y="1720"/>
                    <a:pt x="298" y="1635"/>
                  </a:cubicBezTo>
                  <a:cubicBezTo>
                    <a:pt x="205" y="1550"/>
                    <a:pt x="132" y="1448"/>
                    <a:pt x="79" y="1329"/>
                  </a:cubicBezTo>
                  <a:cubicBezTo>
                    <a:pt x="26" y="1211"/>
                    <a:pt x="0" y="1079"/>
                    <a:pt x="0" y="934"/>
                  </a:cubicBezTo>
                  <a:close/>
                </a:path>
              </a:pathLst>
            </a:custGeom>
            <a:solidFill>
              <a:srgbClr val="FFC90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939"/>
            </a:p>
          </p:txBody>
        </p:sp>
      </p:grpSp>
      <p:sp>
        <p:nvSpPr>
          <p:cNvPr id="19" name="Freeform 5">
            <a:extLst>
              <a:ext uri="{FF2B5EF4-FFF2-40B4-BE49-F238E27FC236}">
                <a16:creationId xmlns:a16="http://schemas.microsoft.com/office/drawing/2014/main" id="{14288A60-09D0-4210-A7FC-CF13C49ED688}"/>
              </a:ext>
            </a:extLst>
          </p:cNvPr>
          <p:cNvSpPr>
            <a:spLocks/>
          </p:cNvSpPr>
          <p:nvPr userDrawn="1"/>
        </p:nvSpPr>
        <p:spPr bwMode="auto">
          <a:xfrm rot="5400000">
            <a:off x="1211148" y="3992449"/>
            <a:ext cx="1654404" cy="4076700"/>
          </a:xfrm>
          <a:custGeom>
            <a:avLst/>
            <a:gdLst>
              <a:gd name="T0" fmla="*/ 221 w 221"/>
              <a:gd name="T1" fmla="*/ 127 h 550"/>
              <a:gd name="T2" fmla="*/ 126 w 221"/>
              <a:gd name="T3" fmla="*/ 275 h 550"/>
              <a:gd name="T4" fmla="*/ 221 w 221"/>
              <a:gd name="T5" fmla="*/ 422 h 550"/>
              <a:gd name="T6" fmla="*/ 221 w 221"/>
              <a:gd name="T7" fmla="*/ 550 h 550"/>
              <a:gd name="T8" fmla="*/ 0 w 221"/>
              <a:gd name="T9" fmla="*/ 269 h 550"/>
              <a:gd name="T10" fmla="*/ 221 w 221"/>
              <a:gd name="T11" fmla="*/ 0 h 550"/>
              <a:gd name="T12" fmla="*/ 221 w 221"/>
              <a:gd name="T13" fmla="*/ 127 h 550"/>
            </a:gdLst>
            <a:ahLst/>
            <a:cxnLst>
              <a:cxn ang="0">
                <a:pos x="T0" y="T1"/>
              </a:cxn>
              <a:cxn ang="0">
                <a:pos x="T2" y="T3"/>
              </a:cxn>
              <a:cxn ang="0">
                <a:pos x="T4" y="T5"/>
              </a:cxn>
              <a:cxn ang="0">
                <a:pos x="T6" y="T7"/>
              </a:cxn>
              <a:cxn ang="0">
                <a:pos x="T8" y="T9"/>
              </a:cxn>
              <a:cxn ang="0">
                <a:pos x="T10" y="T11"/>
              </a:cxn>
              <a:cxn ang="0">
                <a:pos x="T12" y="T13"/>
              </a:cxn>
            </a:cxnLst>
            <a:rect l="0" t="0" r="r" b="b"/>
            <a:pathLst>
              <a:path w="221" h="550">
                <a:moveTo>
                  <a:pt x="221" y="127"/>
                </a:moveTo>
                <a:cubicBezTo>
                  <a:pt x="221" y="127"/>
                  <a:pt x="126" y="167"/>
                  <a:pt x="126" y="275"/>
                </a:cubicBezTo>
                <a:cubicBezTo>
                  <a:pt x="126" y="383"/>
                  <a:pt x="221" y="422"/>
                  <a:pt x="221" y="422"/>
                </a:cubicBezTo>
                <a:cubicBezTo>
                  <a:pt x="221" y="550"/>
                  <a:pt x="221" y="550"/>
                  <a:pt x="221" y="550"/>
                </a:cubicBezTo>
                <a:cubicBezTo>
                  <a:pt x="221" y="550"/>
                  <a:pt x="0" y="488"/>
                  <a:pt x="0" y="269"/>
                </a:cubicBezTo>
                <a:cubicBezTo>
                  <a:pt x="0" y="50"/>
                  <a:pt x="221" y="0"/>
                  <a:pt x="221" y="0"/>
                </a:cubicBezTo>
                <a:lnTo>
                  <a:pt x="221" y="127"/>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id-ID" sz="1939"/>
          </a:p>
        </p:txBody>
      </p:sp>
      <p:sp>
        <p:nvSpPr>
          <p:cNvPr id="20" name="Freeform 5">
            <a:extLst>
              <a:ext uri="{FF2B5EF4-FFF2-40B4-BE49-F238E27FC236}">
                <a16:creationId xmlns:a16="http://schemas.microsoft.com/office/drawing/2014/main" id="{744BEF43-4820-4845-A38D-7461C03BEAD0}"/>
              </a:ext>
            </a:extLst>
          </p:cNvPr>
          <p:cNvSpPr>
            <a:spLocks/>
          </p:cNvSpPr>
          <p:nvPr userDrawn="1"/>
        </p:nvSpPr>
        <p:spPr bwMode="auto">
          <a:xfrm rot="16200000">
            <a:off x="9402657" y="-289232"/>
            <a:ext cx="395087" cy="973553"/>
          </a:xfrm>
          <a:custGeom>
            <a:avLst/>
            <a:gdLst>
              <a:gd name="T0" fmla="*/ 221 w 221"/>
              <a:gd name="T1" fmla="*/ 127 h 550"/>
              <a:gd name="T2" fmla="*/ 126 w 221"/>
              <a:gd name="T3" fmla="*/ 275 h 550"/>
              <a:gd name="T4" fmla="*/ 221 w 221"/>
              <a:gd name="T5" fmla="*/ 422 h 550"/>
              <a:gd name="T6" fmla="*/ 221 w 221"/>
              <a:gd name="T7" fmla="*/ 550 h 550"/>
              <a:gd name="T8" fmla="*/ 0 w 221"/>
              <a:gd name="T9" fmla="*/ 269 h 550"/>
              <a:gd name="T10" fmla="*/ 221 w 221"/>
              <a:gd name="T11" fmla="*/ 0 h 550"/>
              <a:gd name="T12" fmla="*/ 221 w 221"/>
              <a:gd name="T13" fmla="*/ 127 h 550"/>
            </a:gdLst>
            <a:ahLst/>
            <a:cxnLst>
              <a:cxn ang="0">
                <a:pos x="T0" y="T1"/>
              </a:cxn>
              <a:cxn ang="0">
                <a:pos x="T2" y="T3"/>
              </a:cxn>
              <a:cxn ang="0">
                <a:pos x="T4" y="T5"/>
              </a:cxn>
              <a:cxn ang="0">
                <a:pos x="T6" y="T7"/>
              </a:cxn>
              <a:cxn ang="0">
                <a:pos x="T8" y="T9"/>
              </a:cxn>
              <a:cxn ang="0">
                <a:pos x="T10" y="T11"/>
              </a:cxn>
              <a:cxn ang="0">
                <a:pos x="T12" y="T13"/>
              </a:cxn>
            </a:cxnLst>
            <a:rect l="0" t="0" r="r" b="b"/>
            <a:pathLst>
              <a:path w="221" h="550">
                <a:moveTo>
                  <a:pt x="221" y="127"/>
                </a:moveTo>
                <a:cubicBezTo>
                  <a:pt x="221" y="127"/>
                  <a:pt x="126" y="167"/>
                  <a:pt x="126" y="275"/>
                </a:cubicBezTo>
                <a:cubicBezTo>
                  <a:pt x="126" y="383"/>
                  <a:pt x="221" y="422"/>
                  <a:pt x="221" y="422"/>
                </a:cubicBezTo>
                <a:cubicBezTo>
                  <a:pt x="221" y="550"/>
                  <a:pt x="221" y="550"/>
                  <a:pt x="221" y="550"/>
                </a:cubicBezTo>
                <a:cubicBezTo>
                  <a:pt x="221" y="550"/>
                  <a:pt x="0" y="488"/>
                  <a:pt x="0" y="269"/>
                </a:cubicBezTo>
                <a:cubicBezTo>
                  <a:pt x="0" y="50"/>
                  <a:pt x="221" y="0"/>
                  <a:pt x="221" y="0"/>
                </a:cubicBezTo>
                <a:lnTo>
                  <a:pt x="221" y="12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id-ID" sz="1939"/>
          </a:p>
        </p:txBody>
      </p:sp>
      <p:sp>
        <p:nvSpPr>
          <p:cNvPr id="29" name="Oval 28">
            <a:extLst>
              <a:ext uri="{FF2B5EF4-FFF2-40B4-BE49-F238E27FC236}">
                <a16:creationId xmlns:a16="http://schemas.microsoft.com/office/drawing/2014/main" id="{39A1E164-ADF2-4692-815A-9FAE8348AB07}"/>
              </a:ext>
            </a:extLst>
          </p:cNvPr>
          <p:cNvSpPr/>
          <p:nvPr userDrawn="1"/>
        </p:nvSpPr>
        <p:spPr>
          <a:xfrm rot="904354">
            <a:off x="10645050" y="794802"/>
            <a:ext cx="372546" cy="372546"/>
          </a:xfrm>
          <a:prstGeom prst="ellipse">
            <a:avLst/>
          </a:prstGeom>
          <a:solidFill>
            <a:sysClr val="window" lastClr="FFFFFF">
              <a:lumMod val="95000"/>
            </a:sysClr>
          </a:solidFill>
          <a:ln w="12700" cap="flat" cmpd="sng" algn="ctr">
            <a:noFill/>
            <a:prstDash val="solid"/>
            <a:miter lim="800000"/>
          </a:ln>
          <a:effectLst/>
        </p:spPr>
        <p:txBody>
          <a:bodyPr rtlCol="0" anchor="ctr"/>
          <a:lstStyle/>
          <a:p>
            <a:pPr marL="0" marR="0" lvl="0" indent="0" algn="ctr" defTabSz="91441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white"/>
              </a:solidFill>
              <a:effectLst/>
              <a:uLnTx/>
              <a:uFillTx/>
              <a:latin typeface="Lato"/>
              <a:ea typeface="+mn-ea"/>
              <a:cs typeface="+mn-cs"/>
            </a:endParaRPr>
          </a:p>
        </p:txBody>
      </p:sp>
      <p:sp>
        <p:nvSpPr>
          <p:cNvPr id="30" name="Oval 29">
            <a:extLst>
              <a:ext uri="{FF2B5EF4-FFF2-40B4-BE49-F238E27FC236}">
                <a16:creationId xmlns:a16="http://schemas.microsoft.com/office/drawing/2014/main" id="{40740ECF-38E1-4E45-B13D-BA7CF835BF30}"/>
              </a:ext>
            </a:extLst>
          </p:cNvPr>
          <p:cNvSpPr/>
          <p:nvPr userDrawn="1"/>
        </p:nvSpPr>
        <p:spPr>
          <a:xfrm rot="20371917">
            <a:off x="5620886" y="4806230"/>
            <a:ext cx="372546" cy="372546"/>
          </a:xfrm>
          <a:prstGeom prst="ellipse">
            <a:avLst/>
          </a:prstGeom>
          <a:solidFill>
            <a:schemeClr val="tx1">
              <a:lumMod val="85000"/>
              <a:lumOff val="15000"/>
            </a:schemeClr>
          </a:solidFill>
          <a:ln w="12700" cap="flat" cmpd="sng" algn="ctr">
            <a:noFill/>
            <a:prstDash val="solid"/>
            <a:miter lim="800000"/>
          </a:ln>
          <a:effectLst/>
        </p:spPr>
        <p:txBody>
          <a:bodyPr rtlCol="0" anchor="ctr"/>
          <a:lstStyle/>
          <a:p>
            <a:pPr marL="0" marR="0" lvl="0" indent="0" algn="ctr" defTabSz="91441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white"/>
              </a:solidFill>
              <a:effectLst/>
              <a:uLnTx/>
              <a:uFillTx/>
              <a:latin typeface="Lato"/>
              <a:ea typeface="+mn-ea"/>
              <a:cs typeface="+mn-cs"/>
            </a:endParaRPr>
          </a:p>
        </p:txBody>
      </p:sp>
      <p:sp>
        <p:nvSpPr>
          <p:cNvPr id="31" name="Oval 30">
            <a:extLst>
              <a:ext uri="{FF2B5EF4-FFF2-40B4-BE49-F238E27FC236}">
                <a16:creationId xmlns:a16="http://schemas.microsoft.com/office/drawing/2014/main" id="{95677C4C-8255-4B18-BB17-C12D9B85D040}"/>
              </a:ext>
            </a:extLst>
          </p:cNvPr>
          <p:cNvSpPr/>
          <p:nvPr userDrawn="1"/>
        </p:nvSpPr>
        <p:spPr>
          <a:xfrm>
            <a:off x="6397881" y="5992504"/>
            <a:ext cx="447268" cy="447268"/>
          </a:xfrm>
          <a:prstGeom prst="ellipse">
            <a:avLst/>
          </a:prstGeom>
          <a:solidFill>
            <a:schemeClr val="tx1">
              <a:lumMod val="85000"/>
              <a:lumOff val="15000"/>
            </a:schemeClr>
          </a:solidFill>
          <a:ln w="12700" cap="flat" cmpd="sng" algn="ctr">
            <a:noFill/>
            <a:prstDash val="solid"/>
            <a:miter lim="800000"/>
          </a:ln>
          <a:effectLst/>
        </p:spPr>
        <p:txBody>
          <a:bodyPr rtlCol="0" anchor="ctr"/>
          <a:lstStyle/>
          <a:p>
            <a:pPr marL="0" marR="0" lvl="0" indent="0" algn="ctr" defTabSz="91441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white"/>
              </a:solidFill>
              <a:effectLst/>
              <a:uLnTx/>
              <a:uFillTx/>
              <a:latin typeface="Lato"/>
              <a:ea typeface="+mn-ea"/>
              <a:cs typeface="+mn-cs"/>
            </a:endParaRPr>
          </a:p>
        </p:txBody>
      </p:sp>
    </p:spTree>
    <p:extLst>
      <p:ext uri="{BB962C8B-B14F-4D97-AF65-F5344CB8AC3E}">
        <p14:creationId xmlns:p14="http://schemas.microsoft.com/office/powerpoint/2010/main" val="3576326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2E2E2E"/>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2C7C26C-0E3D-4C8C-82C0-618FA0812288}"/>
              </a:ext>
            </a:extLst>
          </p:cNvPr>
          <p:cNvSpPr/>
          <p:nvPr userDrawn="1"/>
        </p:nvSpPr>
        <p:spPr>
          <a:xfrm>
            <a:off x="0" y="0"/>
            <a:ext cx="12192000" cy="6858000"/>
          </a:xfrm>
          <a:prstGeom prst="rect">
            <a:avLst/>
          </a:prstGeom>
          <a:solidFill>
            <a:srgbClr val="2E2E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39"/>
          </a:p>
        </p:txBody>
      </p:sp>
      <p:sp>
        <p:nvSpPr>
          <p:cNvPr id="6" name="Picture Placeholder 5">
            <a:extLst>
              <a:ext uri="{FF2B5EF4-FFF2-40B4-BE49-F238E27FC236}">
                <a16:creationId xmlns:a16="http://schemas.microsoft.com/office/drawing/2014/main" id="{96088081-6CB3-4531-A835-5C2E60418E4D}"/>
              </a:ext>
            </a:extLst>
          </p:cNvPr>
          <p:cNvSpPr>
            <a:spLocks noGrp="1"/>
          </p:cNvSpPr>
          <p:nvPr>
            <p:ph type="pic" sz="quarter" idx="10"/>
          </p:nvPr>
        </p:nvSpPr>
        <p:spPr>
          <a:xfrm>
            <a:off x="0" y="0"/>
            <a:ext cx="12192000" cy="6858000"/>
          </a:xfrm>
        </p:spPr>
        <p:txBody>
          <a:bodyPr/>
          <a:lstStyle>
            <a:lvl1pPr>
              <a:defRPr>
                <a:solidFill>
                  <a:schemeClr val="bg1"/>
                </a:solidFill>
              </a:defRPr>
            </a:lvl1pPr>
          </a:lstStyle>
          <a:p>
            <a:endParaRPr lang="en-US"/>
          </a:p>
        </p:txBody>
      </p:sp>
      <p:sp>
        <p:nvSpPr>
          <p:cNvPr id="21" name="Freeform: Shape 20">
            <a:extLst>
              <a:ext uri="{FF2B5EF4-FFF2-40B4-BE49-F238E27FC236}">
                <a16:creationId xmlns:a16="http://schemas.microsoft.com/office/drawing/2014/main" id="{ECF678C5-A320-4A4C-BAB3-54CAB77F16C6}"/>
              </a:ext>
            </a:extLst>
          </p:cNvPr>
          <p:cNvSpPr/>
          <p:nvPr userDrawn="1"/>
        </p:nvSpPr>
        <p:spPr>
          <a:xfrm>
            <a:off x="0" y="2"/>
            <a:ext cx="12192000" cy="6878999"/>
          </a:xfrm>
          <a:custGeom>
            <a:avLst/>
            <a:gdLst>
              <a:gd name="connsiteX0" fmla="*/ 8943975 w 12192000"/>
              <a:gd name="connsiteY0" fmla="*/ 409575 h 6858000"/>
              <a:gd name="connsiteX1" fmla="*/ 5924551 w 12192000"/>
              <a:gd name="connsiteY1" fmla="*/ 3429000 h 6858000"/>
              <a:gd name="connsiteX2" fmla="*/ 8943975 w 12192000"/>
              <a:gd name="connsiteY2" fmla="*/ 6448425 h 6858000"/>
              <a:gd name="connsiteX3" fmla="*/ 11963400 w 12192000"/>
              <a:gd name="connsiteY3" fmla="*/ 3429000 h 6858000"/>
              <a:gd name="connsiteX4" fmla="*/ 8943975 w 12192000"/>
              <a:gd name="connsiteY4" fmla="*/ 409575 h 6858000"/>
              <a:gd name="connsiteX5" fmla="*/ 0 w 12192000"/>
              <a:gd name="connsiteY5" fmla="*/ 0 h 6858000"/>
              <a:gd name="connsiteX6" fmla="*/ 12192000 w 12192000"/>
              <a:gd name="connsiteY6" fmla="*/ 0 h 6858000"/>
              <a:gd name="connsiteX7" fmla="*/ 12192000 w 12192000"/>
              <a:gd name="connsiteY7" fmla="*/ 6858000 h 6858000"/>
              <a:gd name="connsiteX8" fmla="*/ 0 w 12192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0">
                <a:moveTo>
                  <a:pt x="8943975" y="409575"/>
                </a:moveTo>
                <a:cubicBezTo>
                  <a:pt x="7276393" y="409575"/>
                  <a:pt x="5924551" y="1761418"/>
                  <a:pt x="5924551" y="3429000"/>
                </a:cubicBezTo>
                <a:cubicBezTo>
                  <a:pt x="5924551" y="5096582"/>
                  <a:pt x="7276393" y="6448425"/>
                  <a:pt x="8943975" y="6448425"/>
                </a:cubicBezTo>
                <a:cubicBezTo>
                  <a:pt x="10611557" y="6448425"/>
                  <a:pt x="11963400" y="5096582"/>
                  <a:pt x="11963400" y="3429000"/>
                </a:cubicBezTo>
                <a:cubicBezTo>
                  <a:pt x="11963400" y="1761418"/>
                  <a:pt x="10611557" y="409575"/>
                  <a:pt x="8943975" y="409575"/>
                </a:cubicBezTo>
                <a:close/>
                <a:moveTo>
                  <a:pt x="0" y="0"/>
                </a:moveTo>
                <a:lnTo>
                  <a:pt x="12192000" y="0"/>
                </a:lnTo>
                <a:lnTo>
                  <a:pt x="12192000"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39"/>
          </a:p>
        </p:txBody>
      </p:sp>
      <p:sp>
        <p:nvSpPr>
          <p:cNvPr id="4" name="Oval 3">
            <a:extLst>
              <a:ext uri="{FF2B5EF4-FFF2-40B4-BE49-F238E27FC236}">
                <a16:creationId xmlns:a16="http://schemas.microsoft.com/office/drawing/2014/main" id="{9986CCB8-710F-45AA-A5AE-687B2D268873}"/>
              </a:ext>
            </a:extLst>
          </p:cNvPr>
          <p:cNvSpPr/>
          <p:nvPr userDrawn="1"/>
        </p:nvSpPr>
        <p:spPr>
          <a:xfrm>
            <a:off x="6022137" y="490306"/>
            <a:ext cx="5865452" cy="5865452"/>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39"/>
          </a:p>
        </p:txBody>
      </p:sp>
      <p:sp>
        <p:nvSpPr>
          <p:cNvPr id="2" name="Title 1">
            <a:extLst>
              <a:ext uri="{FF2B5EF4-FFF2-40B4-BE49-F238E27FC236}">
                <a16:creationId xmlns:a16="http://schemas.microsoft.com/office/drawing/2014/main" id="{75FD6AD2-43D1-4B96-BCD7-1E51DD7A3722}"/>
              </a:ext>
            </a:extLst>
          </p:cNvPr>
          <p:cNvSpPr>
            <a:spLocks noGrp="1"/>
          </p:cNvSpPr>
          <p:nvPr>
            <p:ph type="ctrTitle"/>
          </p:nvPr>
        </p:nvSpPr>
        <p:spPr>
          <a:xfrm>
            <a:off x="227013" y="1570040"/>
            <a:ext cx="5135562" cy="2387600"/>
          </a:xfrm>
        </p:spPr>
        <p:txBody>
          <a:bodyPr anchor="b"/>
          <a:lstStyle>
            <a:lvl1pPr algn="l">
              <a:defRPr sz="4400">
                <a:solidFill>
                  <a:schemeClr val="tx1"/>
                </a:solidFill>
              </a:defRPr>
            </a:lvl1pPr>
          </a:lstStyle>
          <a:p>
            <a:r>
              <a:rPr lang="en-US"/>
              <a:t>Click to edit Master title style</a:t>
            </a:r>
          </a:p>
        </p:txBody>
      </p:sp>
      <p:sp>
        <p:nvSpPr>
          <p:cNvPr id="3" name="Subtitle 2">
            <a:extLst>
              <a:ext uri="{FF2B5EF4-FFF2-40B4-BE49-F238E27FC236}">
                <a16:creationId xmlns:a16="http://schemas.microsoft.com/office/drawing/2014/main" id="{EEC33960-CFAB-4EDE-9205-330ADEE525F9}"/>
              </a:ext>
            </a:extLst>
          </p:cNvPr>
          <p:cNvSpPr>
            <a:spLocks noGrp="1"/>
          </p:cNvSpPr>
          <p:nvPr>
            <p:ph type="subTitle" idx="1"/>
          </p:nvPr>
        </p:nvSpPr>
        <p:spPr>
          <a:xfrm>
            <a:off x="227014" y="4049713"/>
            <a:ext cx="5135561" cy="703262"/>
          </a:xfrm>
        </p:spPr>
        <p:txBody>
          <a:bodyPr anchor="ctr">
            <a:normAutofit/>
          </a:bodyPr>
          <a:lstStyle>
            <a:lvl1pPr marL="0" indent="0" algn="l">
              <a:buNone/>
              <a:defRPr sz="1600">
                <a:solidFill>
                  <a:schemeClr val="bg1"/>
                </a:solidFill>
              </a:defRPr>
            </a:lvl1pPr>
            <a:lvl2pPr marL="457206" indent="0" algn="ctr">
              <a:buNone/>
              <a:defRPr sz="2000"/>
            </a:lvl2pPr>
            <a:lvl3pPr marL="914413" indent="0" algn="ctr">
              <a:buNone/>
              <a:defRPr sz="1800"/>
            </a:lvl3pPr>
            <a:lvl4pPr marL="1371620" indent="0" algn="ctr">
              <a:buNone/>
              <a:defRPr sz="1600"/>
            </a:lvl4pPr>
            <a:lvl5pPr marL="1828827" indent="0" algn="ctr">
              <a:buNone/>
              <a:defRPr sz="1600"/>
            </a:lvl5pPr>
            <a:lvl6pPr marL="2286033" indent="0" algn="ctr">
              <a:buNone/>
              <a:defRPr sz="1600"/>
            </a:lvl6pPr>
            <a:lvl7pPr marL="2743240" indent="0" algn="ctr">
              <a:buNone/>
              <a:defRPr sz="1600"/>
            </a:lvl7pPr>
            <a:lvl8pPr marL="3200446" indent="0" algn="ctr">
              <a:buNone/>
              <a:defRPr sz="1600"/>
            </a:lvl8pPr>
            <a:lvl9pPr marL="3657654" indent="0" algn="ctr">
              <a:buNone/>
              <a:defRPr sz="1600"/>
            </a:lvl9pPr>
          </a:lstStyle>
          <a:p>
            <a:r>
              <a:rPr lang="en-US"/>
              <a:t>Click to edit Master subtitle style</a:t>
            </a:r>
          </a:p>
        </p:txBody>
      </p:sp>
      <p:grpSp>
        <p:nvGrpSpPr>
          <p:cNvPr id="11" name="Group 10">
            <a:extLst>
              <a:ext uri="{FF2B5EF4-FFF2-40B4-BE49-F238E27FC236}">
                <a16:creationId xmlns:a16="http://schemas.microsoft.com/office/drawing/2014/main" id="{00DADF77-20A1-4D80-9670-38DB2D2D7E87}"/>
              </a:ext>
            </a:extLst>
          </p:cNvPr>
          <p:cNvGrpSpPr/>
          <p:nvPr userDrawn="1"/>
        </p:nvGrpSpPr>
        <p:grpSpPr>
          <a:xfrm>
            <a:off x="341315" y="408625"/>
            <a:ext cx="1878012" cy="472564"/>
            <a:chOff x="2570515" y="334963"/>
            <a:chExt cx="9305574" cy="2341562"/>
          </a:xfrm>
          <a:solidFill>
            <a:srgbClr val="2E2E2E"/>
          </a:solidFill>
        </p:grpSpPr>
        <p:sp>
          <p:nvSpPr>
            <p:cNvPr id="13" name="Freeform 5">
              <a:extLst>
                <a:ext uri="{FF2B5EF4-FFF2-40B4-BE49-F238E27FC236}">
                  <a16:creationId xmlns:a16="http://schemas.microsoft.com/office/drawing/2014/main" id="{BE2BBCDF-A40A-44F3-828A-4242DA6282B9}"/>
                </a:ext>
              </a:extLst>
            </p:cNvPr>
            <p:cNvSpPr>
              <a:spLocks noEditPoints="1"/>
            </p:cNvSpPr>
            <p:nvPr/>
          </p:nvSpPr>
          <p:spPr bwMode="auto">
            <a:xfrm>
              <a:off x="2570515" y="1159968"/>
              <a:ext cx="1637881" cy="1504421"/>
            </a:xfrm>
            <a:custGeom>
              <a:avLst/>
              <a:gdLst>
                <a:gd name="T0" fmla="*/ 648 w 2063"/>
                <a:gd name="T1" fmla="*/ 935 h 1881"/>
                <a:gd name="T2" fmla="*/ 648 w 2063"/>
                <a:gd name="T3" fmla="*/ 935 h 1881"/>
                <a:gd name="T4" fmla="*/ 679 w 2063"/>
                <a:gd name="T5" fmla="*/ 1096 h 1881"/>
                <a:gd name="T6" fmla="*/ 764 w 2063"/>
                <a:gd name="T7" fmla="*/ 1225 h 1881"/>
                <a:gd name="T8" fmla="*/ 892 w 2063"/>
                <a:gd name="T9" fmla="*/ 1312 h 1881"/>
                <a:gd name="T10" fmla="*/ 1052 w 2063"/>
                <a:gd name="T11" fmla="*/ 1343 h 1881"/>
                <a:gd name="T12" fmla="*/ 1209 w 2063"/>
                <a:gd name="T13" fmla="*/ 1312 h 1881"/>
                <a:gd name="T14" fmla="*/ 1337 w 2063"/>
                <a:gd name="T15" fmla="*/ 1225 h 1881"/>
                <a:gd name="T16" fmla="*/ 1423 w 2063"/>
                <a:gd name="T17" fmla="*/ 1098 h 1881"/>
                <a:gd name="T18" fmla="*/ 1456 w 2063"/>
                <a:gd name="T19" fmla="*/ 942 h 1881"/>
                <a:gd name="T20" fmla="*/ 1423 w 2063"/>
                <a:gd name="T21" fmla="*/ 785 h 1881"/>
                <a:gd name="T22" fmla="*/ 1337 w 2063"/>
                <a:gd name="T23" fmla="*/ 656 h 1881"/>
                <a:gd name="T24" fmla="*/ 1209 w 2063"/>
                <a:gd name="T25" fmla="*/ 570 h 1881"/>
                <a:gd name="T26" fmla="*/ 1052 w 2063"/>
                <a:gd name="T27" fmla="*/ 539 h 1881"/>
                <a:gd name="T28" fmla="*/ 892 w 2063"/>
                <a:gd name="T29" fmla="*/ 570 h 1881"/>
                <a:gd name="T30" fmla="*/ 764 w 2063"/>
                <a:gd name="T31" fmla="*/ 656 h 1881"/>
                <a:gd name="T32" fmla="*/ 679 w 2063"/>
                <a:gd name="T33" fmla="*/ 782 h 1881"/>
                <a:gd name="T34" fmla="*/ 648 w 2063"/>
                <a:gd name="T35" fmla="*/ 935 h 1881"/>
                <a:gd name="T36" fmla="*/ 1435 w 2063"/>
                <a:gd name="T37" fmla="*/ 56 h 1881"/>
                <a:gd name="T38" fmla="*/ 1435 w 2063"/>
                <a:gd name="T39" fmla="*/ 56 h 1881"/>
                <a:gd name="T40" fmla="*/ 2063 w 2063"/>
                <a:gd name="T41" fmla="*/ 56 h 1881"/>
                <a:gd name="T42" fmla="*/ 2063 w 2063"/>
                <a:gd name="T43" fmla="*/ 1826 h 1881"/>
                <a:gd name="T44" fmla="*/ 1435 w 2063"/>
                <a:gd name="T45" fmla="*/ 1826 h 1881"/>
                <a:gd name="T46" fmla="*/ 1435 w 2063"/>
                <a:gd name="T47" fmla="*/ 1629 h 1881"/>
                <a:gd name="T48" fmla="*/ 893 w 2063"/>
                <a:gd name="T49" fmla="*/ 1881 h 1881"/>
                <a:gd name="T50" fmla="*/ 538 w 2063"/>
                <a:gd name="T51" fmla="*/ 1810 h 1881"/>
                <a:gd name="T52" fmla="*/ 255 w 2063"/>
                <a:gd name="T53" fmla="*/ 1612 h 1881"/>
                <a:gd name="T54" fmla="*/ 67 w 2063"/>
                <a:gd name="T55" fmla="*/ 1312 h 1881"/>
                <a:gd name="T56" fmla="*/ 0 w 2063"/>
                <a:gd name="T57" fmla="*/ 935 h 1881"/>
                <a:gd name="T58" fmla="*/ 65 w 2063"/>
                <a:gd name="T59" fmla="*/ 575 h 1881"/>
                <a:gd name="T60" fmla="*/ 248 w 2063"/>
                <a:gd name="T61" fmla="*/ 276 h 1881"/>
                <a:gd name="T62" fmla="*/ 528 w 2063"/>
                <a:gd name="T63" fmla="*/ 74 h 1881"/>
                <a:gd name="T64" fmla="*/ 886 w 2063"/>
                <a:gd name="T65" fmla="*/ 0 h 1881"/>
                <a:gd name="T66" fmla="*/ 1435 w 2063"/>
                <a:gd name="T67" fmla="*/ 231 h 1881"/>
                <a:gd name="T68" fmla="*/ 1435 w 2063"/>
                <a:gd name="T69" fmla="*/ 56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63" h="1881">
                  <a:moveTo>
                    <a:pt x="648" y="935"/>
                  </a:moveTo>
                  <a:lnTo>
                    <a:pt x="648" y="935"/>
                  </a:lnTo>
                  <a:cubicBezTo>
                    <a:pt x="648" y="993"/>
                    <a:pt x="659" y="1047"/>
                    <a:pt x="679" y="1096"/>
                  </a:cubicBezTo>
                  <a:cubicBezTo>
                    <a:pt x="700" y="1145"/>
                    <a:pt x="728" y="1189"/>
                    <a:pt x="764" y="1225"/>
                  </a:cubicBezTo>
                  <a:cubicBezTo>
                    <a:pt x="800" y="1262"/>
                    <a:pt x="842" y="1291"/>
                    <a:pt x="892" y="1312"/>
                  </a:cubicBezTo>
                  <a:cubicBezTo>
                    <a:pt x="941" y="1332"/>
                    <a:pt x="995" y="1343"/>
                    <a:pt x="1052" y="1343"/>
                  </a:cubicBezTo>
                  <a:cubicBezTo>
                    <a:pt x="1107" y="1343"/>
                    <a:pt x="1160" y="1332"/>
                    <a:pt x="1209" y="1312"/>
                  </a:cubicBezTo>
                  <a:cubicBezTo>
                    <a:pt x="1259" y="1291"/>
                    <a:pt x="1301" y="1262"/>
                    <a:pt x="1337" y="1225"/>
                  </a:cubicBezTo>
                  <a:cubicBezTo>
                    <a:pt x="1372" y="1189"/>
                    <a:pt x="1401" y="1146"/>
                    <a:pt x="1423" y="1098"/>
                  </a:cubicBezTo>
                  <a:cubicBezTo>
                    <a:pt x="1445" y="1049"/>
                    <a:pt x="1456" y="998"/>
                    <a:pt x="1456" y="942"/>
                  </a:cubicBezTo>
                  <a:cubicBezTo>
                    <a:pt x="1456" y="887"/>
                    <a:pt x="1445" y="835"/>
                    <a:pt x="1423" y="785"/>
                  </a:cubicBezTo>
                  <a:cubicBezTo>
                    <a:pt x="1401" y="736"/>
                    <a:pt x="1372" y="693"/>
                    <a:pt x="1337" y="656"/>
                  </a:cubicBezTo>
                  <a:cubicBezTo>
                    <a:pt x="1301" y="619"/>
                    <a:pt x="1259" y="590"/>
                    <a:pt x="1209" y="570"/>
                  </a:cubicBezTo>
                  <a:cubicBezTo>
                    <a:pt x="1160" y="549"/>
                    <a:pt x="1107" y="539"/>
                    <a:pt x="1052" y="539"/>
                  </a:cubicBezTo>
                  <a:cubicBezTo>
                    <a:pt x="995" y="539"/>
                    <a:pt x="941" y="549"/>
                    <a:pt x="892" y="570"/>
                  </a:cubicBezTo>
                  <a:cubicBezTo>
                    <a:pt x="842" y="590"/>
                    <a:pt x="800" y="619"/>
                    <a:pt x="764" y="656"/>
                  </a:cubicBezTo>
                  <a:cubicBezTo>
                    <a:pt x="728" y="693"/>
                    <a:pt x="700" y="735"/>
                    <a:pt x="679" y="782"/>
                  </a:cubicBezTo>
                  <a:cubicBezTo>
                    <a:pt x="659" y="829"/>
                    <a:pt x="648" y="880"/>
                    <a:pt x="648" y="935"/>
                  </a:cubicBezTo>
                  <a:close/>
                  <a:moveTo>
                    <a:pt x="1435" y="56"/>
                  </a:moveTo>
                  <a:lnTo>
                    <a:pt x="1435" y="56"/>
                  </a:lnTo>
                  <a:lnTo>
                    <a:pt x="2063" y="56"/>
                  </a:lnTo>
                  <a:lnTo>
                    <a:pt x="2063" y="1826"/>
                  </a:lnTo>
                  <a:lnTo>
                    <a:pt x="1435" y="1826"/>
                  </a:lnTo>
                  <a:lnTo>
                    <a:pt x="1435" y="1629"/>
                  </a:lnTo>
                  <a:cubicBezTo>
                    <a:pt x="1302" y="1797"/>
                    <a:pt x="1121" y="1881"/>
                    <a:pt x="893" y="1881"/>
                  </a:cubicBezTo>
                  <a:cubicBezTo>
                    <a:pt x="764" y="1881"/>
                    <a:pt x="646" y="1857"/>
                    <a:pt x="538" y="1810"/>
                  </a:cubicBezTo>
                  <a:cubicBezTo>
                    <a:pt x="430" y="1763"/>
                    <a:pt x="335" y="1697"/>
                    <a:pt x="255" y="1612"/>
                  </a:cubicBezTo>
                  <a:cubicBezTo>
                    <a:pt x="174" y="1527"/>
                    <a:pt x="112" y="1427"/>
                    <a:pt x="67" y="1312"/>
                  </a:cubicBezTo>
                  <a:cubicBezTo>
                    <a:pt x="22" y="1197"/>
                    <a:pt x="0" y="1071"/>
                    <a:pt x="0" y="935"/>
                  </a:cubicBezTo>
                  <a:cubicBezTo>
                    <a:pt x="0" y="809"/>
                    <a:pt x="21" y="689"/>
                    <a:pt x="65" y="575"/>
                  </a:cubicBezTo>
                  <a:cubicBezTo>
                    <a:pt x="109" y="461"/>
                    <a:pt x="170" y="362"/>
                    <a:pt x="248" y="276"/>
                  </a:cubicBezTo>
                  <a:cubicBezTo>
                    <a:pt x="326" y="191"/>
                    <a:pt x="419" y="124"/>
                    <a:pt x="528" y="74"/>
                  </a:cubicBezTo>
                  <a:cubicBezTo>
                    <a:pt x="636" y="25"/>
                    <a:pt x="755" y="0"/>
                    <a:pt x="886" y="0"/>
                  </a:cubicBezTo>
                  <a:cubicBezTo>
                    <a:pt x="1107" y="0"/>
                    <a:pt x="1290" y="77"/>
                    <a:pt x="1435" y="231"/>
                  </a:cubicBezTo>
                  <a:lnTo>
                    <a:pt x="1435" y="5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939"/>
            </a:p>
          </p:txBody>
        </p:sp>
        <p:sp>
          <p:nvSpPr>
            <p:cNvPr id="14" name="Freeform 6">
              <a:extLst>
                <a:ext uri="{FF2B5EF4-FFF2-40B4-BE49-F238E27FC236}">
                  <a16:creationId xmlns:a16="http://schemas.microsoft.com/office/drawing/2014/main" id="{C8B25F41-5D67-42E8-BC8B-D91BE7F0AC45}"/>
                </a:ext>
              </a:extLst>
            </p:cNvPr>
            <p:cNvSpPr>
              <a:spLocks/>
            </p:cNvSpPr>
            <p:nvPr/>
          </p:nvSpPr>
          <p:spPr bwMode="auto">
            <a:xfrm>
              <a:off x="4548104" y="334963"/>
              <a:ext cx="497433" cy="2280896"/>
            </a:xfrm>
            <a:custGeom>
              <a:avLst/>
              <a:gdLst>
                <a:gd name="T0" fmla="*/ 625 w 625"/>
                <a:gd name="T1" fmla="*/ 2863 h 2863"/>
                <a:gd name="T2" fmla="*/ 625 w 625"/>
                <a:gd name="T3" fmla="*/ 2863 h 2863"/>
                <a:gd name="T4" fmla="*/ 0 w 625"/>
                <a:gd name="T5" fmla="*/ 2863 h 2863"/>
                <a:gd name="T6" fmla="*/ 0 w 625"/>
                <a:gd name="T7" fmla="*/ 0 h 2863"/>
                <a:gd name="T8" fmla="*/ 625 w 625"/>
                <a:gd name="T9" fmla="*/ 0 h 2863"/>
                <a:gd name="T10" fmla="*/ 625 w 625"/>
                <a:gd name="T11" fmla="*/ 2863 h 2863"/>
              </a:gdLst>
              <a:ahLst/>
              <a:cxnLst>
                <a:cxn ang="0">
                  <a:pos x="T0" y="T1"/>
                </a:cxn>
                <a:cxn ang="0">
                  <a:pos x="T2" y="T3"/>
                </a:cxn>
                <a:cxn ang="0">
                  <a:pos x="T4" y="T5"/>
                </a:cxn>
                <a:cxn ang="0">
                  <a:pos x="T6" y="T7"/>
                </a:cxn>
                <a:cxn ang="0">
                  <a:pos x="T8" y="T9"/>
                </a:cxn>
                <a:cxn ang="0">
                  <a:pos x="T10" y="T11"/>
                </a:cxn>
              </a:cxnLst>
              <a:rect l="0" t="0" r="r" b="b"/>
              <a:pathLst>
                <a:path w="625" h="2863">
                  <a:moveTo>
                    <a:pt x="625" y="2863"/>
                  </a:moveTo>
                  <a:lnTo>
                    <a:pt x="625" y="2863"/>
                  </a:lnTo>
                  <a:lnTo>
                    <a:pt x="0" y="2863"/>
                  </a:lnTo>
                  <a:lnTo>
                    <a:pt x="0" y="0"/>
                  </a:lnTo>
                  <a:lnTo>
                    <a:pt x="625" y="0"/>
                  </a:lnTo>
                  <a:lnTo>
                    <a:pt x="625" y="286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939"/>
            </a:p>
          </p:txBody>
        </p:sp>
        <p:sp>
          <p:nvSpPr>
            <p:cNvPr id="15" name="Freeform 7">
              <a:extLst>
                <a:ext uri="{FF2B5EF4-FFF2-40B4-BE49-F238E27FC236}">
                  <a16:creationId xmlns:a16="http://schemas.microsoft.com/office/drawing/2014/main" id="{15C832B9-D299-47C1-A3A9-54E0543707C2}"/>
                </a:ext>
              </a:extLst>
            </p:cNvPr>
            <p:cNvSpPr>
              <a:spLocks/>
            </p:cNvSpPr>
            <p:nvPr/>
          </p:nvSpPr>
          <p:spPr bwMode="auto">
            <a:xfrm>
              <a:off x="5288178" y="783867"/>
              <a:ext cx="946329" cy="1832000"/>
            </a:xfrm>
            <a:custGeom>
              <a:avLst/>
              <a:gdLst>
                <a:gd name="T0" fmla="*/ 832 w 1188"/>
                <a:gd name="T1" fmla="*/ 1053 h 2302"/>
                <a:gd name="T2" fmla="*/ 832 w 1188"/>
                <a:gd name="T3" fmla="*/ 1053 h 2302"/>
                <a:gd name="T4" fmla="*/ 832 w 1188"/>
                <a:gd name="T5" fmla="*/ 2302 h 2302"/>
                <a:gd name="T6" fmla="*/ 207 w 1188"/>
                <a:gd name="T7" fmla="*/ 2302 h 2302"/>
                <a:gd name="T8" fmla="*/ 207 w 1188"/>
                <a:gd name="T9" fmla="*/ 1053 h 2302"/>
                <a:gd name="T10" fmla="*/ 0 w 1188"/>
                <a:gd name="T11" fmla="*/ 1053 h 2302"/>
                <a:gd name="T12" fmla="*/ 0 w 1188"/>
                <a:gd name="T13" fmla="*/ 532 h 2302"/>
                <a:gd name="T14" fmla="*/ 207 w 1188"/>
                <a:gd name="T15" fmla="*/ 532 h 2302"/>
                <a:gd name="T16" fmla="*/ 207 w 1188"/>
                <a:gd name="T17" fmla="*/ 0 h 2302"/>
                <a:gd name="T18" fmla="*/ 832 w 1188"/>
                <a:gd name="T19" fmla="*/ 0 h 2302"/>
                <a:gd name="T20" fmla="*/ 832 w 1188"/>
                <a:gd name="T21" fmla="*/ 532 h 2302"/>
                <a:gd name="T22" fmla="*/ 1188 w 1188"/>
                <a:gd name="T23" fmla="*/ 532 h 2302"/>
                <a:gd name="T24" fmla="*/ 1188 w 1188"/>
                <a:gd name="T25" fmla="*/ 1053 h 2302"/>
                <a:gd name="T26" fmla="*/ 832 w 1188"/>
                <a:gd name="T27" fmla="*/ 1053 h 2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8" h="2302">
                  <a:moveTo>
                    <a:pt x="832" y="1053"/>
                  </a:moveTo>
                  <a:lnTo>
                    <a:pt x="832" y="1053"/>
                  </a:lnTo>
                  <a:lnTo>
                    <a:pt x="832" y="2302"/>
                  </a:lnTo>
                  <a:lnTo>
                    <a:pt x="207" y="2302"/>
                  </a:lnTo>
                  <a:lnTo>
                    <a:pt x="207" y="1053"/>
                  </a:lnTo>
                  <a:lnTo>
                    <a:pt x="0" y="1053"/>
                  </a:lnTo>
                  <a:lnTo>
                    <a:pt x="0" y="532"/>
                  </a:lnTo>
                  <a:lnTo>
                    <a:pt x="207" y="532"/>
                  </a:lnTo>
                  <a:lnTo>
                    <a:pt x="207" y="0"/>
                  </a:lnTo>
                  <a:lnTo>
                    <a:pt x="832" y="0"/>
                  </a:lnTo>
                  <a:lnTo>
                    <a:pt x="832" y="532"/>
                  </a:lnTo>
                  <a:lnTo>
                    <a:pt x="1188" y="532"/>
                  </a:lnTo>
                  <a:lnTo>
                    <a:pt x="1188" y="1053"/>
                  </a:lnTo>
                  <a:lnTo>
                    <a:pt x="832" y="105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939"/>
            </a:p>
          </p:txBody>
        </p:sp>
        <p:sp>
          <p:nvSpPr>
            <p:cNvPr id="16" name="Freeform 8">
              <a:extLst>
                <a:ext uri="{FF2B5EF4-FFF2-40B4-BE49-F238E27FC236}">
                  <a16:creationId xmlns:a16="http://schemas.microsoft.com/office/drawing/2014/main" id="{20E961A7-BC08-4A82-97C4-CBC217D850A6}"/>
                </a:ext>
              </a:extLst>
            </p:cNvPr>
            <p:cNvSpPr>
              <a:spLocks/>
            </p:cNvSpPr>
            <p:nvPr/>
          </p:nvSpPr>
          <p:spPr bwMode="auto">
            <a:xfrm>
              <a:off x="6428626" y="1208498"/>
              <a:ext cx="1504421" cy="1468027"/>
            </a:xfrm>
            <a:custGeom>
              <a:avLst/>
              <a:gdLst>
                <a:gd name="T0" fmla="*/ 625 w 1884"/>
                <a:gd name="T1" fmla="*/ 0 h 1835"/>
                <a:gd name="T2" fmla="*/ 625 w 1884"/>
                <a:gd name="T3" fmla="*/ 0 h 1835"/>
                <a:gd name="T4" fmla="*/ 625 w 1884"/>
                <a:gd name="T5" fmla="*/ 997 h 1835"/>
                <a:gd name="T6" fmla="*/ 942 w 1884"/>
                <a:gd name="T7" fmla="*/ 1325 h 1835"/>
                <a:gd name="T8" fmla="*/ 1260 w 1884"/>
                <a:gd name="T9" fmla="*/ 997 h 1835"/>
                <a:gd name="T10" fmla="*/ 1260 w 1884"/>
                <a:gd name="T11" fmla="*/ 0 h 1835"/>
                <a:gd name="T12" fmla="*/ 1884 w 1884"/>
                <a:gd name="T13" fmla="*/ 0 h 1835"/>
                <a:gd name="T14" fmla="*/ 1884 w 1884"/>
                <a:gd name="T15" fmla="*/ 1118 h 1835"/>
                <a:gd name="T16" fmla="*/ 1648 w 1884"/>
                <a:gd name="T17" fmla="*/ 1656 h 1835"/>
                <a:gd name="T18" fmla="*/ 942 w 1884"/>
                <a:gd name="T19" fmla="*/ 1835 h 1835"/>
                <a:gd name="T20" fmla="*/ 237 w 1884"/>
                <a:gd name="T21" fmla="*/ 1656 h 1835"/>
                <a:gd name="T22" fmla="*/ 0 w 1884"/>
                <a:gd name="T23" fmla="*/ 1118 h 1835"/>
                <a:gd name="T24" fmla="*/ 0 w 1884"/>
                <a:gd name="T25" fmla="*/ 0 h 1835"/>
                <a:gd name="T26" fmla="*/ 625 w 1884"/>
                <a:gd name="T27" fmla="*/ 0 h 1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84" h="1835">
                  <a:moveTo>
                    <a:pt x="625" y="0"/>
                  </a:moveTo>
                  <a:lnTo>
                    <a:pt x="625" y="0"/>
                  </a:lnTo>
                  <a:lnTo>
                    <a:pt x="625" y="997"/>
                  </a:lnTo>
                  <a:cubicBezTo>
                    <a:pt x="625" y="1215"/>
                    <a:pt x="731" y="1325"/>
                    <a:pt x="942" y="1325"/>
                  </a:cubicBezTo>
                  <a:cubicBezTo>
                    <a:pt x="1154" y="1325"/>
                    <a:pt x="1260" y="1215"/>
                    <a:pt x="1260" y="997"/>
                  </a:cubicBezTo>
                  <a:lnTo>
                    <a:pt x="1260" y="0"/>
                  </a:lnTo>
                  <a:lnTo>
                    <a:pt x="1884" y="0"/>
                  </a:lnTo>
                  <a:lnTo>
                    <a:pt x="1884" y="1118"/>
                  </a:lnTo>
                  <a:cubicBezTo>
                    <a:pt x="1884" y="1357"/>
                    <a:pt x="1806" y="1536"/>
                    <a:pt x="1648" y="1656"/>
                  </a:cubicBezTo>
                  <a:cubicBezTo>
                    <a:pt x="1490" y="1776"/>
                    <a:pt x="1255" y="1835"/>
                    <a:pt x="942" y="1835"/>
                  </a:cubicBezTo>
                  <a:cubicBezTo>
                    <a:pt x="629" y="1835"/>
                    <a:pt x="394" y="1776"/>
                    <a:pt x="237" y="1656"/>
                  </a:cubicBezTo>
                  <a:cubicBezTo>
                    <a:pt x="79" y="1536"/>
                    <a:pt x="0" y="1357"/>
                    <a:pt x="0" y="1118"/>
                  </a:cubicBezTo>
                  <a:lnTo>
                    <a:pt x="0" y="0"/>
                  </a:lnTo>
                  <a:lnTo>
                    <a:pt x="6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939"/>
            </a:p>
          </p:txBody>
        </p:sp>
        <p:sp>
          <p:nvSpPr>
            <p:cNvPr id="17" name="Freeform 9">
              <a:extLst>
                <a:ext uri="{FF2B5EF4-FFF2-40B4-BE49-F238E27FC236}">
                  <a16:creationId xmlns:a16="http://schemas.microsoft.com/office/drawing/2014/main" id="{6713A704-73B2-46C0-ABA1-64D5D449A580}"/>
                </a:ext>
              </a:extLst>
            </p:cNvPr>
            <p:cNvSpPr>
              <a:spLocks noEditPoints="1"/>
            </p:cNvSpPr>
            <p:nvPr/>
          </p:nvSpPr>
          <p:spPr bwMode="auto">
            <a:xfrm>
              <a:off x="8187832" y="334963"/>
              <a:ext cx="1650010" cy="2329426"/>
            </a:xfrm>
            <a:custGeom>
              <a:avLst/>
              <a:gdLst>
                <a:gd name="T0" fmla="*/ 648 w 2063"/>
                <a:gd name="T1" fmla="*/ 1973 h 2919"/>
                <a:gd name="T2" fmla="*/ 648 w 2063"/>
                <a:gd name="T3" fmla="*/ 1973 h 2919"/>
                <a:gd name="T4" fmla="*/ 679 w 2063"/>
                <a:gd name="T5" fmla="*/ 2134 h 2919"/>
                <a:gd name="T6" fmla="*/ 764 w 2063"/>
                <a:gd name="T7" fmla="*/ 2263 h 2919"/>
                <a:gd name="T8" fmla="*/ 892 w 2063"/>
                <a:gd name="T9" fmla="*/ 2350 h 2919"/>
                <a:gd name="T10" fmla="*/ 1052 w 2063"/>
                <a:gd name="T11" fmla="*/ 2381 h 2919"/>
                <a:gd name="T12" fmla="*/ 1209 w 2063"/>
                <a:gd name="T13" fmla="*/ 2350 h 2919"/>
                <a:gd name="T14" fmla="*/ 1337 w 2063"/>
                <a:gd name="T15" fmla="*/ 2263 h 2919"/>
                <a:gd name="T16" fmla="*/ 1423 w 2063"/>
                <a:gd name="T17" fmla="*/ 2136 h 2919"/>
                <a:gd name="T18" fmla="*/ 1456 w 2063"/>
                <a:gd name="T19" fmla="*/ 1980 h 2919"/>
                <a:gd name="T20" fmla="*/ 1423 w 2063"/>
                <a:gd name="T21" fmla="*/ 1823 h 2919"/>
                <a:gd name="T22" fmla="*/ 1337 w 2063"/>
                <a:gd name="T23" fmla="*/ 1694 h 2919"/>
                <a:gd name="T24" fmla="*/ 1209 w 2063"/>
                <a:gd name="T25" fmla="*/ 1608 h 2919"/>
                <a:gd name="T26" fmla="*/ 1052 w 2063"/>
                <a:gd name="T27" fmla="*/ 1577 h 2919"/>
                <a:gd name="T28" fmla="*/ 895 w 2063"/>
                <a:gd name="T29" fmla="*/ 1608 h 2919"/>
                <a:gd name="T30" fmla="*/ 767 w 2063"/>
                <a:gd name="T31" fmla="*/ 1694 h 2919"/>
                <a:gd name="T32" fmla="*/ 681 w 2063"/>
                <a:gd name="T33" fmla="*/ 1820 h 2919"/>
                <a:gd name="T34" fmla="*/ 648 w 2063"/>
                <a:gd name="T35" fmla="*/ 1973 h 2919"/>
                <a:gd name="T36" fmla="*/ 1435 w 2063"/>
                <a:gd name="T37" fmla="*/ 0 h 2919"/>
                <a:gd name="T38" fmla="*/ 1435 w 2063"/>
                <a:gd name="T39" fmla="*/ 0 h 2919"/>
                <a:gd name="T40" fmla="*/ 2063 w 2063"/>
                <a:gd name="T41" fmla="*/ 0 h 2919"/>
                <a:gd name="T42" fmla="*/ 2063 w 2063"/>
                <a:gd name="T43" fmla="*/ 2864 h 2919"/>
                <a:gd name="T44" fmla="*/ 1435 w 2063"/>
                <a:gd name="T45" fmla="*/ 2864 h 2919"/>
                <a:gd name="T46" fmla="*/ 1435 w 2063"/>
                <a:gd name="T47" fmla="*/ 2667 h 2919"/>
                <a:gd name="T48" fmla="*/ 893 w 2063"/>
                <a:gd name="T49" fmla="*/ 2919 h 2919"/>
                <a:gd name="T50" fmla="*/ 538 w 2063"/>
                <a:gd name="T51" fmla="*/ 2847 h 2919"/>
                <a:gd name="T52" fmla="*/ 255 w 2063"/>
                <a:gd name="T53" fmla="*/ 2646 h 2919"/>
                <a:gd name="T54" fmla="*/ 67 w 2063"/>
                <a:gd name="T55" fmla="*/ 2346 h 2919"/>
                <a:gd name="T56" fmla="*/ 0 w 2063"/>
                <a:gd name="T57" fmla="*/ 1973 h 2919"/>
                <a:gd name="T58" fmla="*/ 63 w 2063"/>
                <a:gd name="T59" fmla="*/ 1613 h 2919"/>
                <a:gd name="T60" fmla="*/ 245 w 2063"/>
                <a:gd name="T61" fmla="*/ 1314 h 2919"/>
                <a:gd name="T62" fmla="*/ 526 w 2063"/>
                <a:gd name="T63" fmla="*/ 1112 h 2919"/>
                <a:gd name="T64" fmla="*/ 886 w 2063"/>
                <a:gd name="T65" fmla="*/ 1038 h 2919"/>
                <a:gd name="T66" fmla="*/ 1435 w 2063"/>
                <a:gd name="T67" fmla="*/ 1269 h 2919"/>
                <a:gd name="T68" fmla="*/ 1435 w 2063"/>
                <a:gd name="T69" fmla="*/ 0 h 2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63" h="2919">
                  <a:moveTo>
                    <a:pt x="648" y="1973"/>
                  </a:moveTo>
                  <a:lnTo>
                    <a:pt x="648" y="1973"/>
                  </a:lnTo>
                  <a:cubicBezTo>
                    <a:pt x="648" y="2031"/>
                    <a:pt x="659" y="2085"/>
                    <a:pt x="679" y="2134"/>
                  </a:cubicBezTo>
                  <a:cubicBezTo>
                    <a:pt x="700" y="2183"/>
                    <a:pt x="728" y="2227"/>
                    <a:pt x="764" y="2263"/>
                  </a:cubicBezTo>
                  <a:cubicBezTo>
                    <a:pt x="800" y="2300"/>
                    <a:pt x="842" y="2329"/>
                    <a:pt x="892" y="2350"/>
                  </a:cubicBezTo>
                  <a:cubicBezTo>
                    <a:pt x="941" y="2370"/>
                    <a:pt x="995" y="2381"/>
                    <a:pt x="1052" y="2381"/>
                  </a:cubicBezTo>
                  <a:cubicBezTo>
                    <a:pt x="1107" y="2381"/>
                    <a:pt x="1160" y="2370"/>
                    <a:pt x="1209" y="2350"/>
                  </a:cubicBezTo>
                  <a:cubicBezTo>
                    <a:pt x="1259" y="2329"/>
                    <a:pt x="1301" y="2300"/>
                    <a:pt x="1337" y="2263"/>
                  </a:cubicBezTo>
                  <a:cubicBezTo>
                    <a:pt x="1372" y="2227"/>
                    <a:pt x="1401" y="2184"/>
                    <a:pt x="1423" y="2136"/>
                  </a:cubicBezTo>
                  <a:cubicBezTo>
                    <a:pt x="1445" y="2087"/>
                    <a:pt x="1456" y="2036"/>
                    <a:pt x="1456" y="1980"/>
                  </a:cubicBezTo>
                  <a:cubicBezTo>
                    <a:pt x="1456" y="1925"/>
                    <a:pt x="1445" y="1873"/>
                    <a:pt x="1423" y="1823"/>
                  </a:cubicBezTo>
                  <a:cubicBezTo>
                    <a:pt x="1401" y="1774"/>
                    <a:pt x="1372" y="1731"/>
                    <a:pt x="1337" y="1694"/>
                  </a:cubicBezTo>
                  <a:cubicBezTo>
                    <a:pt x="1301" y="1657"/>
                    <a:pt x="1259" y="1628"/>
                    <a:pt x="1209" y="1608"/>
                  </a:cubicBezTo>
                  <a:cubicBezTo>
                    <a:pt x="1160" y="1587"/>
                    <a:pt x="1107" y="1577"/>
                    <a:pt x="1052" y="1577"/>
                  </a:cubicBezTo>
                  <a:cubicBezTo>
                    <a:pt x="997" y="1577"/>
                    <a:pt x="945" y="1587"/>
                    <a:pt x="895" y="1608"/>
                  </a:cubicBezTo>
                  <a:cubicBezTo>
                    <a:pt x="846" y="1628"/>
                    <a:pt x="803" y="1657"/>
                    <a:pt x="767" y="1694"/>
                  </a:cubicBezTo>
                  <a:cubicBezTo>
                    <a:pt x="732" y="1731"/>
                    <a:pt x="703" y="1773"/>
                    <a:pt x="681" y="1820"/>
                  </a:cubicBezTo>
                  <a:cubicBezTo>
                    <a:pt x="659" y="1867"/>
                    <a:pt x="648" y="1918"/>
                    <a:pt x="648" y="1973"/>
                  </a:cubicBezTo>
                  <a:close/>
                  <a:moveTo>
                    <a:pt x="1435" y="0"/>
                  </a:moveTo>
                  <a:lnTo>
                    <a:pt x="1435" y="0"/>
                  </a:lnTo>
                  <a:lnTo>
                    <a:pt x="2063" y="0"/>
                  </a:lnTo>
                  <a:lnTo>
                    <a:pt x="2063" y="2864"/>
                  </a:lnTo>
                  <a:lnTo>
                    <a:pt x="1435" y="2864"/>
                  </a:lnTo>
                  <a:lnTo>
                    <a:pt x="1435" y="2667"/>
                  </a:lnTo>
                  <a:cubicBezTo>
                    <a:pt x="1302" y="2835"/>
                    <a:pt x="1121" y="2919"/>
                    <a:pt x="893" y="2919"/>
                  </a:cubicBezTo>
                  <a:cubicBezTo>
                    <a:pt x="765" y="2919"/>
                    <a:pt x="646" y="2895"/>
                    <a:pt x="538" y="2847"/>
                  </a:cubicBezTo>
                  <a:cubicBezTo>
                    <a:pt x="430" y="2798"/>
                    <a:pt x="335" y="2732"/>
                    <a:pt x="255" y="2646"/>
                  </a:cubicBezTo>
                  <a:cubicBezTo>
                    <a:pt x="174" y="2561"/>
                    <a:pt x="112" y="2461"/>
                    <a:pt x="67" y="2346"/>
                  </a:cubicBezTo>
                  <a:cubicBezTo>
                    <a:pt x="22" y="2231"/>
                    <a:pt x="0" y="2107"/>
                    <a:pt x="0" y="1973"/>
                  </a:cubicBezTo>
                  <a:cubicBezTo>
                    <a:pt x="0" y="1847"/>
                    <a:pt x="21" y="1727"/>
                    <a:pt x="63" y="1613"/>
                  </a:cubicBezTo>
                  <a:cubicBezTo>
                    <a:pt x="106" y="1499"/>
                    <a:pt x="166" y="1400"/>
                    <a:pt x="245" y="1314"/>
                  </a:cubicBezTo>
                  <a:cubicBezTo>
                    <a:pt x="323" y="1229"/>
                    <a:pt x="417" y="1162"/>
                    <a:pt x="526" y="1112"/>
                  </a:cubicBezTo>
                  <a:cubicBezTo>
                    <a:pt x="635" y="1063"/>
                    <a:pt x="755" y="1038"/>
                    <a:pt x="886" y="1038"/>
                  </a:cubicBezTo>
                  <a:cubicBezTo>
                    <a:pt x="1107" y="1038"/>
                    <a:pt x="1290" y="1115"/>
                    <a:pt x="1435" y="1269"/>
                  </a:cubicBezTo>
                  <a:lnTo>
                    <a:pt x="14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939"/>
            </a:p>
          </p:txBody>
        </p:sp>
        <p:sp>
          <p:nvSpPr>
            <p:cNvPr id="18" name="Freeform 10">
              <a:extLst>
                <a:ext uri="{FF2B5EF4-FFF2-40B4-BE49-F238E27FC236}">
                  <a16:creationId xmlns:a16="http://schemas.microsoft.com/office/drawing/2014/main" id="{F502BA60-C5D1-40D3-8A08-A4D4C7C148F0}"/>
                </a:ext>
              </a:extLst>
            </p:cNvPr>
            <p:cNvSpPr>
              <a:spLocks noEditPoints="1"/>
            </p:cNvSpPr>
            <p:nvPr/>
          </p:nvSpPr>
          <p:spPr bwMode="auto">
            <a:xfrm>
              <a:off x="10177549" y="334963"/>
              <a:ext cx="1698540" cy="1516557"/>
            </a:xfrm>
            <a:custGeom>
              <a:avLst/>
              <a:gdLst>
                <a:gd name="T0" fmla="*/ 659 w 2125"/>
                <a:gd name="T1" fmla="*/ 941 h 1901"/>
                <a:gd name="T2" fmla="*/ 659 w 2125"/>
                <a:gd name="T3" fmla="*/ 941 h 1901"/>
                <a:gd name="T4" fmla="*/ 692 w 2125"/>
                <a:gd name="T5" fmla="*/ 1105 h 1901"/>
                <a:gd name="T6" fmla="*/ 778 w 2125"/>
                <a:gd name="T7" fmla="*/ 1235 h 1901"/>
                <a:gd name="T8" fmla="*/ 906 w 2125"/>
                <a:gd name="T9" fmla="*/ 1321 h 1901"/>
                <a:gd name="T10" fmla="*/ 1063 w 2125"/>
                <a:gd name="T11" fmla="*/ 1352 h 1901"/>
                <a:gd name="T12" fmla="*/ 1220 w 2125"/>
                <a:gd name="T13" fmla="*/ 1321 h 1901"/>
                <a:gd name="T14" fmla="*/ 1347 w 2125"/>
                <a:gd name="T15" fmla="*/ 1235 h 1901"/>
                <a:gd name="T16" fmla="*/ 1434 w 2125"/>
                <a:gd name="T17" fmla="*/ 1105 h 1901"/>
                <a:gd name="T18" fmla="*/ 1466 w 2125"/>
                <a:gd name="T19" fmla="*/ 945 h 1901"/>
                <a:gd name="T20" fmla="*/ 1434 w 2125"/>
                <a:gd name="T21" fmla="*/ 788 h 1901"/>
                <a:gd name="T22" fmla="*/ 1347 w 2125"/>
                <a:gd name="T23" fmla="*/ 658 h 1901"/>
                <a:gd name="T24" fmla="*/ 1220 w 2125"/>
                <a:gd name="T25" fmla="*/ 572 h 1901"/>
                <a:gd name="T26" fmla="*/ 1063 w 2125"/>
                <a:gd name="T27" fmla="*/ 541 h 1901"/>
                <a:gd name="T28" fmla="*/ 906 w 2125"/>
                <a:gd name="T29" fmla="*/ 572 h 1901"/>
                <a:gd name="T30" fmla="*/ 778 w 2125"/>
                <a:gd name="T31" fmla="*/ 658 h 1901"/>
                <a:gd name="T32" fmla="*/ 692 w 2125"/>
                <a:gd name="T33" fmla="*/ 786 h 1901"/>
                <a:gd name="T34" fmla="*/ 659 w 2125"/>
                <a:gd name="T35" fmla="*/ 941 h 1901"/>
                <a:gd name="T36" fmla="*/ 0 w 2125"/>
                <a:gd name="T37" fmla="*/ 934 h 1901"/>
                <a:gd name="T38" fmla="*/ 0 w 2125"/>
                <a:gd name="T39" fmla="*/ 934 h 1901"/>
                <a:gd name="T40" fmla="*/ 79 w 2125"/>
                <a:gd name="T41" fmla="*/ 567 h 1901"/>
                <a:gd name="T42" fmla="*/ 300 w 2125"/>
                <a:gd name="T43" fmla="*/ 270 h 1901"/>
                <a:gd name="T44" fmla="*/ 636 w 2125"/>
                <a:gd name="T45" fmla="*/ 71 h 1901"/>
                <a:gd name="T46" fmla="*/ 1063 w 2125"/>
                <a:gd name="T47" fmla="*/ 0 h 1901"/>
                <a:gd name="T48" fmla="*/ 1485 w 2125"/>
                <a:gd name="T49" fmla="*/ 70 h 1901"/>
                <a:gd name="T50" fmla="*/ 1824 w 2125"/>
                <a:gd name="T51" fmla="*/ 266 h 1901"/>
                <a:gd name="T52" fmla="*/ 2046 w 2125"/>
                <a:gd name="T53" fmla="*/ 567 h 1901"/>
                <a:gd name="T54" fmla="*/ 2125 w 2125"/>
                <a:gd name="T55" fmla="*/ 952 h 1901"/>
                <a:gd name="T56" fmla="*/ 2044 w 2125"/>
                <a:gd name="T57" fmla="*/ 1336 h 1901"/>
                <a:gd name="T58" fmla="*/ 1822 w 2125"/>
                <a:gd name="T59" fmla="*/ 1637 h 1901"/>
                <a:gd name="T60" fmla="*/ 1482 w 2125"/>
                <a:gd name="T61" fmla="*/ 1832 h 1901"/>
                <a:gd name="T62" fmla="*/ 1052 w 2125"/>
                <a:gd name="T63" fmla="*/ 1901 h 1901"/>
                <a:gd name="T64" fmla="*/ 631 w 2125"/>
                <a:gd name="T65" fmla="*/ 1832 h 1901"/>
                <a:gd name="T66" fmla="*/ 298 w 2125"/>
                <a:gd name="T67" fmla="*/ 1635 h 1901"/>
                <a:gd name="T68" fmla="*/ 79 w 2125"/>
                <a:gd name="T69" fmla="*/ 1329 h 1901"/>
                <a:gd name="T70" fmla="*/ 0 w 2125"/>
                <a:gd name="T71" fmla="*/ 934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25" h="1901">
                  <a:moveTo>
                    <a:pt x="659" y="941"/>
                  </a:moveTo>
                  <a:lnTo>
                    <a:pt x="659" y="941"/>
                  </a:lnTo>
                  <a:cubicBezTo>
                    <a:pt x="659" y="1001"/>
                    <a:pt x="670" y="1056"/>
                    <a:pt x="692" y="1105"/>
                  </a:cubicBezTo>
                  <a:cubicBezTo>
                    <a:pt x="713" y="1155"/>
                    <a:pt x="742" y="1198"/>
                    <a:pt x="778" y="1235"/>
                  </a:cubicBezTo>
                  <a:cubicBezTo>
                    <a:pt x="813" y="1271"/>
                    <a:pt x="856" y="1300"/>
                    <a:pt x="906" y="1321"/>
                  </a:cubicBezTo>
                  <a:cubicBezTo>
                    <a:pt x="955" y="1341"/>
                    <a:pt x="1007" y="1352"/>
                    <a:pt x="1063" y="1352"/>
                  </a:cubicBezTo>
                  <a:cubicBezTo>
                    <a:pt x="1118" y="1352"/>
                    <a:pt x="1170" y="1341"/>
                    <a:pt x="1220" y="1321"/>
                  </a:cubicBezTo>
                  <a:cubicBezTo>
                    <a:pt x="1269" y="1300"/>
                    <a:pt x="1312" y="1271"/>
                    <a:pt x="1347" y="1235"/>
                  </a:cubicBezTo>
                  <a:cubicBezTo>
                    <a:pt x="1383" y="1198"/>
                    <a:pt x="1412" y="1155"/>
                    <a:pt x="1434" y="1105"/>
                  </a:cubicBezTo>
                  <a:cubicBezTo>
                    <a:pt x="1455" y="1056"/>
                    <a:pt x="1466" y="1002"/>
                    <a:pt x="1466" y="945"/>
                  </a:cubicBezTo>
                  <a:cubicBezTo>
                    <a:pt x="1466" y="889"/>
                    <a:pt x="1455" y="837"/>
                    <a:pt x="1434" y="788"/>
                  </a:cubicBezTo>
                  <a:cubicBezTo>
                    <a:pt x="1412" y="738"/>
                    <a:pt x="1383" y="695"/>
                    <a:pt x="1347" y="658"/>
                  </a:cubicBezTo>
                  <a:cubicBezTo>
                    <a:pt x="1312" y="621"/>
                    <a:pt x="1269" y="593"/>
                    <a:pt x="1220" y="572"/>
                  </a:cubicBezTo>
                  <a:cubicBezTo>
                    <a:pt x="1170" y="551"/>
                    <a:pt x="1118" y="541"/>
                    <a:pt x="1063" y="541"/>
                  </a:cubicBezTo>
                  <a:cubicBezTo>
                    <a:pt x="1007" y="541"/>
                    <a:pt x="955" y="551"/>
                    <a:pt x="906" y="572"/>
                  </a:cubicBezTo>
                  <a:cubicBezTo>
                    <a:pt x="856" y="593"/>
                    <a:pt x="813" y="621"/>
                    <a:pt x="778" y="658"/>
                  </a:cubicBezTo>
                  <a:cubicBezTo>
                    <a:pt x="742" y="695"/>
                    <a:pt x="713" y="738"/>
                    <a:pt x="692" y="786"/>
                  </a:cubicBezTo>
                  <a:cubicBezTo>
                    <a:pt x="670" y="834"/>
                    <a:pt x="659" y="886"/>
                    <a:pt x="659" y="941"/>
                  </a:cubicBezTo>
                  <a:close/>
                  <a:moveTo>
                    <a:pt x="0" y="934"/>
                  </a:moveTo>
                  <a:lnTo>
                    <a:pt x="0" y="934"/>
                  </a:lnTo>
                  <a:cubicBezTo>
                    <a:pt x="0" y="803"/>
                    <a:pt x="26" y="681"/>
                    <a:pt x="79" y="567"/>
                  </a:cubicBezTo>
                  <a:cubicBezTo>
                    <a:pt x="132" y="453"/>
                    <a:pt x="206" y="354"/>
                    <a:pt x="300" y="270"/>
                  </a:cubicBezTo>
                  <a:cubicBezTo>
                    <a:pt x="394" y="186"/>
                    <a:pt x="506" y="120"/>
                    <a:pt x="636" y="71"/>
                  </a:cubicBezTo>
                  <a:cubicBezTo>
                    <a:pt x="766" y="23"/>
                    <a:pt x="908" y="0"/>
                    <a:pt x="1063" y="0"/>
                  </a:cubicBezTo>
                  <a:cubicBezTo>
                    <a:pt x="1214" y="0"/>
                    <a:pt x="1355" y="23"/>
                    <a:pt x="1485" y="70"/>
                  </a:cubicBezTo>
                  <a:cubicBezTo>
                    <a:pt x="1615" y="117"/>
                    <a:pt x="1728" y="183"/>
                    <a:pt x="1824" y="266"/>
                  </a:cubicBezTo>
                  <a:cubicBezTo>
                    <a:pt x="1919" y="350"/>
                    <a:pt x="1993" y="451"/>
                    <a:pt x="2046" y="567"/>
                  </a:cubicBezTo>
                  <a:cubicBezTo>
                    <a:pt x="2099" y="683"/>
                    <a:pt x="2125" y="811"/>
                    <a:pt x="2125" y="952"/>
                  </a:cubicBezTo>
                  <a:cubicBezTo>
                    <a:pt x="2125" y="1092"/>
                    <a:pt x="2098" y="1220"/>
                    <a:pt x="2044" y="1336"/>
                  </a:cubicBezTo>
                  <a:cubicBezTo>
                    <a:pt x="1990" y="1452"/>
                    <a:pt x="1916" y="1553"/>
                    <a:pt x="1822" y="1637"/>
                  </a:cubicBezTo>
                  <a:cubicBezTo>
                    <a:pt x="1727" y="1721"/>
                    <a:pt x="1614" y="1786"/>
                    <a:pt x="1482" y="1832"/>
                  </a:cubicBezTo>
                  <a:cubicBezTo>
                    <a:pt x="1350" y="1878"/>
                    <a:pt x="1206" y="1901"/>
                    <a:pt x="1052" y="1901"/>
                  </a:cubicBezTo>
                  <a:cubicBezTo>
                    <a:pt x="900" y="1901"/>
                    <a:pt x="760" y="1878"/>
                    <a:pt x="631" y="1832"/>
                  </a:cubicBezTo>
                  <a:cubicBezTo>
                    <a:pt x="502" y="1786"/>
                    <a:pt x="391" y="1720"/>
                    <a:pt x="298" y="1635"/>
                  </a:cubicBezTo>
                  <a:cubicBezTo>
                    <a:pt x="205" y="1550"/>
                    <a:pt x="132" y="1448"/>
                    <a:pt x="79" y="1329"/>
                  </a:cubicBezTo>
                  <a:cubicBezTo>
                    <a:pt x="26" y="1211"/>
                    <a:pt x="0" y="1079"/>
                    <a:pt x="0" y="934"/>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939"/>
            </a:p>
          </p:txBody>
        </p:sp>
      </p:grpSp>
      <p:sp>
        <p:nvSpPr>
          <p:cNvPr id="19" name="Freeform 5">
            <a:extLst>
              <a:ext uri="{FF2B5EF4-FFF2-40B4-BE49-F238E27FC236}">
                <a16:creationId xmlns:a16="http://schemas.microsoft.com/office/drawing/2014/main" id="{14288A60-09D0-4210-A7FC-CF13C49ED688}"/>
              </a:ext>
            </a:extLst>
          </p:cNvPr>
          <p:cNvSpPr>
            <a:spLocks/>
          </p:cNvSpPr>
          <p:nvPr userDrawn="1"/>
        </p:nvSpPr>
        <p:spPr bwMode="auto">
          <a:xfrm rot="5400000">
            <a:off x="1211148" y="3992449"/>
            <a:ext cx="1654404" cy="4076700"/>
          </a:xfrm>
          <a:custGeom>
            <a:avLst/>
            <a:gdLst>
              <a:gd name="T0" fmla="*/ 221 w 221"/>
              <a:gd name="T1" fmla="*/ 127 h 550"/>
              <a:gd name="T2" fmla="*/ 126 w 221"/>
              <a:gd name="T3" fmla="*/ 275 h 550"/>
              <a:gd name="T4" fmla="*/ 221 w 221"/>
              <a:gd name="T5" fmla="*/ 422 h 550"/>
              <a:gd name="T6" fmla="*/ 221 w 221"/>
              <a:gd name="T7" fmla="*/ 550 h 550"/>
              <a:gd name="T8" fmla="*/ 0 w 221"/>
              <a:gd name="T9" fmla="*/ 269 h 550"/>
              <a:gd name="T10" fmla="*/ 221 w 221"/>
              <a:gd name="T11" fmla="*/ 0 h 550"/>
              <a:gd name="T12" fmla="*/ 221 w 221"/>
              <a:gd name="T13" fmla="*/ 127 h 550"/>
            </a:gdLst>
            <a:ahLst/>
            <a:cxnLst>
              <a:cxn ang="0">
                <a:pos x="T0" y="T1"/>
              </a:cxn>
              <a:cxn ang="0">
                <a:pos x="T2" y="T3"/>
              </a:cxn>
              <a:cxn ang="0">
                <a:pos x="T4" y="T5"/>
              </a:cxn>
              <a:cxn ang="0">
                <a:pos x="T6" y="T7"/>
              </a:cxn>
              <a:cxn ang="0">
                <a:pos x="T8" y="T9"/>
              </a:cxn>
              <a:cxn ang="0">
                <a:pos x="T10" y="T11"/>
              </a:cxn>
              <a:cxn ang="0">
                <a:pos x="T12" y="T13"/>
              </a:cxn>
            </a:cxnLst>
            <a:rect l="0" t="0" r="r" b="b"/>
            <a:pathLst>
              <a:path w="221" h="550">
                <a:moveTo>
                  <a:pt x="221" y="127"/>
                </a:moveTo>
                <a:cubicBezTo>
                  <a:pt x="221" y="127"/>
                  <a:pt x="126" y="167"/>
                  <a:pt x="126" y="275"/>
                </a:cubicBezTo>
                <a:cubicBezTo>
                  <a:pt x="126" y="383"/>
                  <a:pt x="221" y="422"/>
                  <a:pt x="221" y="422"/>
                </a:cubicBezTo>
                <a:cubicBezTo>
                  <a:pt x="221" y="550"/>
                  <a:pt x="221" y="550"/>
                  <a:pt x="221" y="550"/>
                </a:cubicBezTo>
                <a:cubicBezTo>
                  <a:pt x="221" y="550"/>
                  <a:pt x="0" y="488"/>
                  <a:pt x="0" y="269"/>
                </a:cubicBezTo>
                <a:cubicBezTo>
                  <a:pt x="0" y="50"/>
                  <a:pt x="221" y="0"/>
                  <a:pt x="221" y="0"/>
                </a:cubicBezTo>
                <a:lnTo>
                  <a:pt x="221" y="127"/>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id-ID" sz="1939"/>
          </a:p>
        </p:txBody>
      </p:sp>
      <p:sp>
        <p:nvSpPr>
          <p:cNvPr id="20" name="Freeform 5">
            <a:extLst>
              <a:ext uri="{FF2B5EF4-FFF2-40B4-BE49-F238E27FC236}">
                <a16:creationId xmlns:a16="http://schemas.microsoft.com/office/drawing/2014/main" id="{744BEF43-4820-4845-A38D-7461C03BEAD0}"/>
              </a:ext>
            </a:extLst>
          </p:cNvPr>
          <p:cNvSpPr>
            <a:spLocks/>
          </p:cNvSpPr>
          <p:nvPr userDrawn="1"/>
        </p:nvSpPr>
        <p:spPr bwMode="auto">
          <a:xfrm rot="16200000">
            <a:off x="9402657" y="-289232"/>
            <a:ext cx="395087" cy="973553"/>
          </a:xfrm>
          <a:custGeom>
            <a:avLst/>
            <a:gdLst>
              <a:gd name="T0" fmla="*/ 221 w 221"/>
              <a:gd name="T1" fmla="*/ 127 h 550"/>
              <a:gd name="T2" fmla="*/ 126 w 221"/>
              <a:gd name="T3" fmla="*/ 275 h 550"/>
              <a:gd name="T4" fmla="*/ 221 w 221"/>
              <a:gd name="T5" fmla="*/ 422 h 550"/>
              <a:gd name="T6" fmla="*/ 221 w 221"/>
              <a:gd name="T7" fmla="*/ 550 h 550"/>
              <a:gd name="T8" fmla="*/ 0 w 221"/>
              <a:gd name="T9" fmla="*/ 269 h 550"/>
              <a:gd name="T10" fmla="*/ 221 w 221"/>
              <a:gd name="T11" fmla="*/ 0 h 550"/>
              <a:gd name="T12" fmla="*/ 221 w 221"/>
              <a:gd name="T13" fmla="*/ 127 h 550"/>
            </a:gdLst>
            <a:ahLst/>
            <a:cxnLst>
              <a:cxn ang="0">
                <a:pos x="T0" y="T1"/>
              </a:cxn>
              <a:cxn ang="0">
                <a:pos x="T2" y="T3"/>
              </a:cxn>
              <a:cxn ang="0">
                <a:pos x="T4" y="T5"/>
              </a:cxn>
              <a:cxn ang="0">
                <a:pos x="T6" y="T7"/>
              </a:cxn>
              <a:cxn ang="0">
                <a:pos x="T8" y="T9"/>
              </a:cxn>
              <a:cxn ang="0">
                <a:pos x="T10" y="T11"/>
              </a:cxn>
              <a:cxn ang="0">
                <a:pos x="T12" y="T13"/>
              </a:cxn>
            </a:cxnLst>
            <a:rect l="0" t="0" r="r" b="b"/>
            <a:pathLst>
              <a:path w="221" h="550">
                <a:moveTo>
                  <a:pt x="221" y="127"/>
                </a:moveTo>
                <a:cubicBezTo>
                  <a:pt x="221" y="127"/>
                  <a:pt x="126" y="167"/>
                  <a:pt x="126" y="275"/>
                </a:cubicBezTo>
                <a:cubicBezTo>
                  <a:pt x="126" y="383"/>
                  <a:pt x="221" y="422"/>
                  <a:pt x="221" y="422"/>
                </a:cubicBezTo>
                <a:cubicBezTo>
                  <a:pt x="221" y="550"/>
                  <a:pt x="221" y="550"/>
                  <a:pt x="221" y="550"/>
                </a:cubicBezTo>
                <a:cubicBezTo>
                  <a:pt x="221" y="550"/>
                  <a:pt x="0" y="488"/>
                  <a:pt x="0" y="269"/>
                </a:cubicBezTo>
                <a:cubicBezTo>
                  <a:pt x="0" y="50"/>
                  <a:pt x="221" y="0"/>
                  <a:pt x="221" y="0"/>
                </a:cubicBezTo>
                <a:lnTo>
                  <a:pt x="221" y="12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id-ID" sz="1939"/>
          </a:p>
        </p:txBody>
      </p:sp>
      <p:sp>
        <p:nvSpPr>
          <p:cNvPr id="29" name="Oval 28">
            <a:extLst>
              <a:ext uri="{FF2B5EF4-FFF2-40B4-BE49-F238E27FC236}">
                <a16:creationId xmlns:a16="http://schemas.microsoft.com/office/drawing/2014/main" id="{39A1E164-ADF2-4692-815A-9FAE8348AB07}"/>
              </a:ext>
            </a:extLst>
          </p:cNvPr>
          <p:cNvSpPr/>
          <p:nvPr userDrawn="1"/>
        </p:nvSpPr>
        <p:spPr>
          <a:xfrm rot="904354">
            <a:off x="10645050" y="794802"/>
            <a:ext cx="372546" cy="372546"/>
          </a:xfrm>
          <a:prstGeom prst="ellipse">
            <a:avLst/>
          </a:prstGeom>
          <a:solidFill>
            <a:sysClr val="window" lastClr="FFFFFF">
              <a:lumMod val="95000"/>
            </a:sysClr>
          </a:solidFill>
          <a:ln w="12700" cap="flat" cmpd="sng" algn="ctr">
            <a:noFill/>
            <a:prstDash val="solid"/>
            <a:miter lim="800000"/>
          </a:ln>
          <a:effectLst/>
        </p:spPr>
        <p:txBody>
          <a:bodyPr rtlCol="0" anchor="ctr"/>
          <a:lstStyle/>
          <a:p>
            <a:pPr marL="0" marR="0" lvl="0" indent="0" algn="ctr" defTabSz="91441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white"/>
              </a:solidFill>
              <a:effectLst/>
              <a:uLnTx/>
              <a:uFillTx/>
              <a:latin typeface="Lato"/>
              <a:ea typeface="+mn-ea"/>
              <a:cs typeface="+mn-cs"/>
            </a:endParaRPr>
          </a:p>
        </p:txBody>
      </p:sp>
      <p:sp>
        <p:nvSpPr>
          <p:cNvPr id="30" name="Oval 29">
            <a:extLst>
              <a:ext uri="{FF2B5EF4-FFF2-40B4-BE49-F238E27FC236}">
                <a16:creationId xmlns:a16="http://schemas.microsoft.com/office/drawing/2014/main" id="{40740ECF-38E1-4E45-B13D-BA7CF835BF30}"/>
              </a:ext>
            </a:extLst>
          </p:cNvPr>
          <p:cNvSpPr/>
          <p:nvPr userDrawn="1"/>
        </p:nvSpPr>
        <p:spPr>
          <a:xfrm rot="20371917">
            <a:off x="5620886" y="4806230"/>
            <a:ext cx="372546" cy="372546"/>
          </a:xfrm>
          <a:prstGeom prst="ellipse">
            <a:avLst/>
          </a:prstGeom>
          <a:solidFill>
            <a:schemeClr val="tx1">
              <a:lumMod val="85000"/>
              <a:lumOff val="15000"/>
            </a:schemeClr>
          </a:solidFill>
          <a:ln w="12700" cap="flat" cmpd="sng" algn="ctr">
            <a:noFill/>
            <a:prstDash val="solid"/>
            <a:miter lim="800000"/>
          </a:ln>
          <a:effectLst/>
        </p:spPr>
        <p:txBody>
          <a:bodyPr rtlCol="0" anchor="ctr"/>
          <a:lstStyle/>
          <a:p>
            <a:pPr marL="0" marR="0" lvl="0" indent="0" algn="ctr" defTabSz="91441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white"/>
              </a:solidFill>
              <a:effectLst/>
              <a:uLnTx/>
              <a:uFillTx/>
              <a:latin typeface="Lato"/>
              <a:ea typeface="+mn-ea"/>
              <a:cs typeface="+mn-cs"/>
            </a:endParaRPr>
          </a:p>
        </p:txBody>
      </p:sp>
      <p:sp>
        <p:nvSpPr>
          <p:cNvPr id="31" name="Oval 30">
            <a:extLst>
              <a:ext uri="{FF2B5EF4-FFF2-40B4-BE49-F238E27FC236}">
                <a16:creationId xmlns:a16="http://schemas.microsoft.com/office/drawing/2014/main" id="{95677C4C-8255-4B18-BB17-C12D9B85D040}"/>
              </a:ext>
            </a:extLst>
          </p:cNvPr>
          <p:cNvSpPr/>
          <p:nvPr userDrawn="1"/>
        </p:nvSpPr>
        <p:spPr>
          <a:xfrm>
            <a:off x="6397881" y="5992504"/>
            <a:ext cx="447268" cy="447268"/>
          </a:xfrm>
          <a:prstGeom prst="ellipse">
            <a:avLst/>
          </a:prstGeom>
          <a:solidFill>
            <a:schemeClr val="tx1">
              <a:lumMod val="85000"/>
              <a:lumOff val="15000"/>
            </a:schemeClr>
          </a:solidFill>
          <a:ln w="12700" cap="flat" cmpd="sng" algn="ctr">
            <a:noFill/>
            <a:prstDash val="solid"/>
            <a:miter lim="800000"/>
          </a:ln>
          <a:effectLst/>
        </p:spPr>
        <p:txBody>
          <a:bodyPr rtlCol="0" anchor="ctr"/>
          <a:lstStyle/>
          <a:p>
            <a:pPr marL="0" marR="0" lvl="0" indent="0" algn="ctr" defTabSz="91441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white"/>
              </a:solidFill>
              <a:effectLst/>
              <a:uLnTx/>
              <a:uFillTx/>
              <a:latin typeface="Lato"/>
              <a:ea typeface="+mn-ea"/>
              <a:cs typeface="+mn-cs"/>
            </a:endParaRPr>
          </a:p>
        </p:txBody>
      </p:sp>
      <p:sp>
        <p:nvSpPr>
          <p:cNvPr id="32" name="Oval 31">
            <a:extLst>
              <a:ext uri="{FF2B5EF4-FFF2-40B4-BE49-F238E27FC236}">
                <a16:creationId xmlns:a16="http://schemas.microsoft.com/office/drawing/2014/main" id="{03B8D5F6-70EE-44BF-85BE-5364A81D623F}"/>
              </a:ext>
            </a:extLst>
          </p:cNvPr>
          <p:cNvSpPr/>
          <p:nvPr userDrawn="1"/>
        </p:nvSpPr>
        <p:spPr>
          <a:xfrm rot="20556114">
            <a:off x="5276293" y="5628717"/>
            <a:ext cx="727575" cy="727575"/>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13"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white"/>
              </a:solidFill>
              <a:effectLst/>
              <a:uLnTx/>
              <a:uFillTx/>
              <a:latin typeface="Lato"/>
              <a:ea typeface="+mn-ea"/>
              <a:cs typeface="+mn-cs"/>
            </a:endParaRPr>
          </a:p>
        </p:txBody>
      </p:sp>
    </p:spTree>
    <p:extLst>
      <p:ext uri="{BB962C8B-B14F-4D97-AF65-F5344CB8AC3E}">
        <p14:creationId xmlns:p14="http://schemas.microsoft.com/office/powerpoint/2010/main" val="1765082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3A958-7BE8-434D-AAC1-692CAF2CC9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ABF72A-207D-401F-AE24-0A8FF401D9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3225E7C3-3863-4632-9054-ABE6C516923B}"/>
              </a:ext>
            </a:extLst>
          </p:cNvPr>
          <p:cNvSpPr>
            <a:spLocks noGrp="1"/>
          </p:cNvSpPr>
          <p:nvPr>
            <p:ph type="ftr" sz="quarter" idx="11"/>
          </p:nvPr>
        </p:nvSpPr>
        <p:spPr/>
        <p:txBody>
          <a:bodyPr/>
          <a:lstStyle/>
          <a:p>
            <a:r>
              <a:rPr lang="en-US"/>
              <a:t>Copyright 2019. Altudo, LLC.</a:t>
            </a:r>
          </a:p>
        </p:txBody>
      </p:sp>
      <p:sp>
        <p:nvSpPr>
          <p:cNvPr id="7" name="Slide Number Placeholder 5">
            <a:extLst>
              <a:ext uri="{FF2B5EF4-FFF2-40B4-BE49-F238E27FC236}">
                <a16:creationId xmlns:a16="http://schemas.microsoft.com/office/drawing/2014/main" id="{1C77F579-63C0-3F48-A394-6FD3ED651A56}"/>
              </a:ext>
            </a:extLst>
          </p:cNvPr>
          <p:cNvSpPr>
            <a:spLocks noGrp="1"/>
          </p:cNvSpPr>
          <p:nvPr>
            <p:ph type="sldNum" sz="quarter" idx="4"/>
          </p:nvPr>
        </p:nvSpPr>
        <p:spPr>
          <a:xfrm>
            <a:off x="11475722" y="6419886"/>
            <a:ext cx="514670" cy="249911"/>
          </a:xfrm>
          <a:prstGeom prst="rect">
            <a:avLst/>
          </a:prstGeom>
        </p:spPr>
        <p:txBody>
          <a:bodyPr vert="horz" lIns="91440" tIns="45720" rIns="91440" bIns="45720" rtlCol="0" anchor="ctr"/>
          <a:lstStyle>
            <a:lvl1pPr algn="r">
              <a:defRPr sz="900">
                <a:solidFill>
                  <a:srgbClr val="2E2E2E"/>
                </a:solidFill>
                <a:latin typeface="Avenir Next LT Pro" panose="020B0504020202020204" pitchFamily="34" charset="77"/>
              </a:defRPr>
            </a:lvl1pPr>
          </a:lstStyle>
          <a:p>
            <a:fld id="{BAA9A6D5-6075-4912-8295-34659A3829C4}" type="slidenum">
              <a:rPr lang="en-US" smtClean="0"/>
              <a:pPr/>
              <a:t>‹#›</a:t>
            </a:fld>
            <a:endParaRPr lang="en-US"/>
          </a:p>
        </p:txBody>
      </p:sp>
    </p:spTree>
    <p:extLst>
      <p:ext uri="{BB962C8B-B14F-4D97-AF65-F5344CB8AC3E}">
        <p14:creationId xmlns:p14="http://schemas.microsoft.com/office/powerpoint/2010/main" val="4099396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3665B-4134-4FFD-ADC5-B3A28B5F6005}"/>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8D9628E2-73C4-47F4-B562-C0DBA5111F9B}"/>
              </a:ext>
            </a:extLst>
          </p:cNvPr>
          <p:cNvSpPr>
            <a:spLocks noGrp="1"/>
          </p:cNvSpPr>
          <p:nvPr>
            <p:ph type="ftr" sz="quarter" idx="11"/>
          </p:nvPr>
        </p:nvSpPr>
        <p:spPr/>
        <p:txBody>
          <a:bodyPr/>
          <a:lstStyle/>
          <a:p>
            <a:r>
              <a:rPr lang="en-US"/>
              <a:t>Copyright 2019. Altudo, LLC.</a:t>
            </a:r>
          </a:p>
        </p:txBody>
      </p:sp>
      <p:sp>
        <p:nvSpPr>
          <p:cNvPr id="6" name="Slide Number Placeholder 5">
            <a:extLst>
              <a:ext uri="{FF2B5EF4-FFF2-40B4-BE49-F238E27FC236}">
                <a16:creationId xmlns:a16="http://schemas.microsoft.com/office/drawing/2014/main" id="{446D5711-781C-0948-9D87-735E809FA21A}"/>
              </a:ext>
            </a:extLst>
          </p:cNvPr>
          <p:cNvSpPr>
            <a:spLocks noGrp="1"/>
          </p:cNvSpPr>
          <p:nvPr>
            <p:ph type="sldNum" sz="quarter" idx="4"/>
          </p:nvPr>
        </p:nvSpPr>
        <p:spPr>
          <a:xfrm>
            <a:off x="11475722" y="6419886"/>
            <a:ext cx="514670" cy="249911"/>
          </a:xfrm>
          <a:prstGeom prst="rect">
            <a:avLst/>
          </a:prstGeom>
        </p:spPr>
        <p:txBody>
          <a:bodyPr vert="horz" lIns="91440" tIns="45720" rIns="91440" bIns="45720" rtlCol="0" anchor="ctr"/>
          <a:lstStyle>
            <a:lvl1pPr algn="r">
              <a:defRPr sz="900">
                <a:solidFill>
                  <a:srgbClr val="2E2E2E"/>
                </a:solidFill>
                <a:latin typeface="Avenir Next LT Pro" panose="020B0504020202020204" pitchFamily="34" charset="77"/>
              </a:defRPr>
            </a:lvl1pPr>
          </a:lstStyle>
          <a:p>
            <a:fld id="{BAA9A6D5-6075-4912-8295-34659A3829C4}" type="slidenum">
              <a:rPr lang="en-US" smtClean="0"/>
              <a:pPr/>
              <a:t>‹#›</a:t>
            </a:fld>
            <a:endParaRPr lang="en-US"/>
          </a:p>
        </p:txBody>
      </p:sp>
    </p:spTree>
    <p:extLst>
      <p:ext uri="{BB962C8B-B14F-4D97-AF65-F5344CB8AC3E}">
        <p14:creationId xmlns:p14="http://schemas.microsoft.com/office/powerpoint/2010/main" val="785536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CA4C051-7992-4D1B-86B0-7F2BDCB3EE91}"/>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39"/>
          </a:p>
        </p:txBody>
      </p:sp>
      <p:sp>
        <p:nvSpPr>
          <p:cNvPr id="8" name="Oval 7">
            <a:extLst>
              <a:ext uri="{FF2B5EF4-FFF2-40B4-BE49-F238E27FC236}">
                <a16:creationId xmlns:a16="http://schemas.microsoft.com/office/drawing/2014/main" id="{858EBF30-2DE0-4C40-9A95-67B3DF372ABD}"/>
              </a:ext>
            </a:extLst>
          </p:cNvPr>
          <p:cNvSpPr/>
          <p:nvPr userDrawn="1"/>
        </p:nvSpPr>
        <p:spPr>
          <a:xfrm>
            <a:off x="-2641600" y="-482600"/>
            <a:ext cx="7823200" cy="7823200"/>
          </a:xfrm>
          <a:prstGeom prst="ellipse">
            <a:avLst/>
          </a:prstGeom>
          <a:solidFill>
            <a:srgbClr val="2E2E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39"/>
          </a:p>
        </p:txBody>
      </p:sp>
      <p:sp>
        <p:nvSpPr>
          <p:cNvPr id="2" name="Title 1">
            <a:extLst>
              <a:ext uri="{FF2B5EF4-FFF2-40B4-BE49-F238E27FC236}">
                <a16:creationId xmlns:a16="http://schemas.microsoft.com/office/drawing/2014/main" id="{A2E0CFD1-B023-471F-83F4-A03BCCB44992}"/>
              </a:ext>
            </a:extLst>
          </p:cNvPr>
          <p:cNvSpPr>
            <a:spLocks noGrp="1"/>
          </p:cNvSpPr>
          <p:nvPr>
            <p:ph type="title"/>
          </p:nvPr>
        </p:nvSpPr>
        <p:spPr>
          <a:xfrm>
            <a:off x="5876926" y="2521746"/>
            <a:ext cx="5470525" cy="1814512"/>
          </a:xfrm>
        </p:spPr>
        <p:txBody>
          <a:bodyPr anchor="ctr">
            <a:normAutofit/>
          </a:bodyPr>
          <a:lstStyle>
            <a:lvl1pPr>
              <a:defRPr sz="4400">
                <a:solidFill>
                  <a:schemeClr val="tx1"/>
                </a:solidFill>
                <a:latin typeface="Avenir Next LT Pro" panose="020B0504020202020204" pitchFamily="34" charset="77"/>
              </a:defRPr>
            </a:lvl1pPr>
          </a:lstStyle>
          <a:p>
            <a:r>
              <a:rPr lang="en-US"/>
              <a:t>Click to edit Master title style</a:t>
            </a:r>
          </a:p>
        </p:txBody>
      </p:sp>
      <p:sp>
        <p:nvSpPr>
          <p:cNvPr id="3" name="Text Placeholder 2">
            <a:extLst>
              <a:ext uri="{FF2B5EF4-FFF2-40B4-BE49-F238E27FC236}">
                <a16:creationId xmlns:a16="http://schemas.microsoft.com/office/drawing/2014/main" id="{7E084D37-02BF-4559-96C7-CC399E559699}"/>
              </a:ext>
            </a:extLst>
          </p:cNvPr>
          <p:cNvSpPr>
            <a:spLocks noGrp="1"/>
          </p:cNvSpPr>
          <p:nvPr>
            <p:ph type="body" idx="1"/>
          </p:nvPr>
        </p:nvSpPr>
        <p:spPr>
          <a:xfrm>
            <a:off x="5876924" y="4460083"/>
            <a:ext cx="5470526" cy="715961"/>
          </a:xfrm>
        </p:spPr>
        <p:txBody>
          <a:bodyPr anchor="ctr">
            <a:normAutofit/>
          </a:bodyPr>
          <a:lstStyle>
            <a:lvl1pPr marL="0" indent="0">
              <a:buNone/>
              <a:defRPr sz="1800">
                <a:solidFill>
                  <a:schemeClr val="tx1"/>
                </a:solidFill>
                <a:latin typeface="Avenir Next LT Pro" panose="020B0504020202020204" pitchFamily="34" charset="77"/>
              </a:defRPr>
            </a:lvl1pPr>
            <a:lvl2pPr marL="457206" indent="0">
              <a:buNone/>
              <a:defRPr sz="2000">
                <a:solidFill>
                  <a:schemeClr val="tx1">
                    <a:tint val="75000"/>
                  </a:schemeClr>
                </a:solidFill>
              </a:defRPr>
            </a:lvl2pPr>
            <a:lvl3pPr marL="914413" indent="0">
              <a:buNone/>
              <a:defRPr sz="1800">
                <a:solidFill>
                  <a:schemeClr val="tx1">
                    <a:tint val="75000"/>
                  </a:schemeClr>
                </a:solidFill>
              </a:defRPr>
            </a:lvl3pPr>
            <a:lvl4pPr marL="1371620" indent="0">
              <a:buNone/>
              <a:defRPr sz="1600">
                <a:solidFill>
                  <a:schemeClr val="tx1">
                    <a:tint val="75000"/>
                  </a:schemeClr>
                </a:solidFill>
              </a:defRPr>
            </a:lvl4pPr>
            <a:lvl5pPr marL="1828827" indent="0">
              <a:buNone/>
              <a:defRPr sz="1600">
                <a:solidFill>
                  <a:schemeClr val="tx1">
                    <a:tint val="75000"/>
                  </a:schemeClr>
                </a:solidFill>
              </a:defRPr>
            </a:lvl5pPr>
            <a:lvl6pPr marL="2286033" indent="0">
              <a:buNone/>
              <a:defRPr sz="1600">
                <a:solidFill>
                  <a:schemeClr val="tx1">
                    <a:tint val="75000"/>
                  </a:schemeClr>
                </a:solidFill>
              </a:defRPr>
            </a:lvl6pPr>
            <a:lvl7pPr marL="2743240" indent="0">
              <a:buNone/>
              <a:defRPr sz="1600">
                <a:solidFill>
                  <a:schemeClr val="tx1">
                    <a:tint val="75000"/>
                  </a:schemeClr>
                </a:solidFill>
              </a:defRPr>
            </a:lvl7pPr>
            <a:lvl8pPr marL="3200446" indent="0">
              <a:buNone/>
              <a:defRPr sz="1600">
                <a:solidFill>
                  <a:schemeClr val="tx1">
                    <a:tint val="75000"/>
                  </a:schemeClr>
                </a:solidFill>
              </a:defRPr>
            </a:lvl8pPr>
            <a:lvl9pPr marL="3657654" indent="0">
              <a:buNone/>
              <a:defRPr sz="1600">
                <a:solidFill>
                  <a:schemeClr val="tx1">
                    <a:tint val="75000"/>
                  </a:schemeClr>
                </a:solidFill>
              </a:defRPr>
            </a:lvl9pPr>
          </a:lstStyle>
          <a:p>
            <a:pPr lvl="0"/>
            <a:r>
              <a:rPr lang="en-US"/>
              <a:t>Click to edit Master text styles</a:t>
            </a:r>
          </a:p>
        </p:txBody>
      </p:sp>
      <p:sp>
        <p:nvSpPr>
          <p:cNvPr id="9" name="Picture Placeholder 9">
            <a:extLst>
              <a:ext uri="{FF2B5EF4-FFF2-40B4-BE49-F238E27FC236}">
                <a16:creationId xmlns:a16="http://schemas.microsoft.com/office/drawing/2014/main" id="{60F3DDAF-CB31-404B-8B1C-B8834DEDC2AB}"/>
              </a:ext>
            </a:extLst>
          </p:cNvPr>
          <p:cNvSpPr>
            <a:spLocks noGrp="1"/>
          </p:cNvSpPr>
          <p:nvPr>
            <p:ph type="pic" sz="quarter" idx="10"/>
          </p:nvPr>
        </p:nvSpPr>
        <p:spPr>
          <a:xfrm>
            <a:off x="-2514600" y="-355600"/>
            <a:ext cx="7569200" cy="7569200"/>
          </a:xfrm>
          <a:prstGeom prst="ellipse">
            <a:avLst/>
          </a:prstGeom>
        </p:spPr>
        <p:txBody>
          <a:bodyPr/>
          <a:lstStyle>
            <a:lvl1pPr marL="0" indent="0" algn="ctr">
              <a:buNone/>
              <a:defRPr>
                <a:solidFill>
                  <a:schemeClr val="bg1"/>
                </a:solidFill>
              </a:defRPr>
            </a:lvl1pPr>
          </a:lstStyle>
          <a:p>
            <a:endParaRPr lang="en-US"/>
          </a:p>
        </p:txBody>
      </p:sp>
      <p:sp>
        <p:nvSpPr>
          <p:cNvPr id="5" name="Footer Placeholder 4">
            <a:extLst>
              <a:ext uri="{FF2B5EF4-FFF2-40B4-BE49-F238E27FC236}">
                <a16:creationId xmlns:a16="http://schemas.microsoft.com/office/drawing/2014/main" id="{E265113B-9F96-443B-AF8E-A153006ACE4F}"/>
              </a:ext>
            </a:extLst>
          </p:cNvPr>
          <p:cNvSpPr>
            <a:spLocks noGrp="1"/>
          </p:cNvSpPr>
          <p:nvPr>
            <p:ph type="ftr" sz="quarter" idx="11"/>
          </p:nvPr>
        </p:nvSpPr>
        <p:spPr/>
        <p:txBody>
          <a:bodyPr/>
          <a:lstStyle/>
          <a:p>
            <a:r>
              <a:rPr lang="en-US"/>
              <a:t>Copyright 2019. Altudo, LLC.</a:t>
            </a:r>
          </a:p>
        </p:txBody>
      </p:sp>
      <p:grpSp>
        <p:nvGrpSpPr>
          <p:cNvPr id="23" name="Group 22">
            <a:extLst>
              <a:ext uri="{FF2B5EF4-FFF2-40B4-BE49-F238E27FC236}">
                <a16:creationId xmlns:a16="http://schemas.microsoft.com/office/drawing/2014/main" id="{4C41DCC7-B01F-4143-BF37-AB0428552AE8}"/>
              </a:ext>
            </a:extLst>
          </p:cNvPr>
          <p:cNvGrpSpPr/>
          <p:nvPr userDrawn="1"/>
        </p:nvGrpSpPr>
        <p:grpSpPr>
          <a:xfrm>
            <a:off x="10610332" y="325904"/>
            <a:ext cx="1354657" cy="342434"/>
            <a:chOff x="10848975" y="368300"/>
            <a:chExt cx="998538" cy="252413"/>
          </a:xfrm>
        </p:grpSpPr>
        <p:sp>
          <p:nvSpPr>
            <p:cNvPr id="17" name="Freeform 5">
              <a:extLst>
                <a:ext uri="{FF2B5EF4-FFF2-40B4-BE49-F238E27FC236}">
                  <a16:creationId xmlns:a16="http://schemas.microsoft.com/office/drawing/2014/main" id="{949BBC3B-99DC-42D1-8CC6-1DEFD268B2C1}"/>
                </a:ext>
              </a:extLst>
            </p:cNvPr>
            <p:cNvSpPr>
              <a:spLocks noEditPoints="1"/>
            </p:cNvSpPr>
            <p:nvPr userDrawn="1"/>
          </p:nvSpPr>
          <p:spPr bwMode="auto">
            <a:xfrm>
              <a:off x="10848975" y="457200"/>
              <a:ext cx="176213" cy="161925"/>
            </a:xfrm>
            <a:custGeom>
              <a:avLst/>
              <a:gdLst>
                <a:gd name="T0" fmla="*/ 648 w 2063"/>
                <a:gd name="T1" fmla="*/ 935 h 1881"/>
                <a:gd name="T2" fmla="*/ 648 w 2063"/>
                <a:gd name="T3" fmla="*/ 935 h 1881"/>
                <a:gd name="T4" fmla="*/ 679 w 2063"/>
                <a:gd name="T5" fmla="*/ 1096 h 1881"/>
                <a:gd name="T6" fmla="*/ 764 w 2063"/>
                <a:gd name="T7" fmla="*/ 1225 h 1881"/>
                <a:gd name="T8" fmla="*/ 892 w 2063"/>
                <a:gd name="T9" fmla="*/ 1312 h 1881"/>
                <a:gd name="T10" fmla="*/ 1052 w 2063"/>
                <a:gd name="T11" fmla="*/ 1343 h 1881"/>
                <a:gd name="T12" fmla="*/ 1209 w 2063"/>
                <a:gd name="T13" fmla="*/ 1312 h 1881"/>
                <a:gd name="T14" fmla="*/ 1337 w 2063"/>
                <a:gd name="T15" fmla="*/ 1225 h 1881"/>
                <a:gd name="T16" fmla="*/ 1423 w 2063"/>
                <a:gd name="T17" fmla="*/ 1098 h 1881"/>
                <a:gd name="T18" fmla="*/ 1456 w 2063"/>
                <a:gd name="T19" fmla="*/ 942 h 1881"/>
                <a:gd name="T20" fmla="*/ 1423 w 2063"/>
                <a:gd name="T21" fmla="*/ 785 h 1881"/>
                <a:gd name="T22" fmla="*/ 1337 w 2063"/>
                <a:gd name="T23" fmla="*/ 656 h 1881"/>
                <a:gd name="T24" fmla="*/ 1209 w 2063"/>
                <a:gd name="T25" fmla="*/ 570 h 1881"/>
                <a:gd name="T26" fmla="*/ 1052 w 2063"/>
                <a:gd name="T27" fmla="*/ 539 h 1881"/>
                <a:gd name="T28" fmla="*/ 892 w 2063"/>
                <a:gd name="T29" fmla="*/ 570 h 1881"/>
                <a:gd name="T30" fmla="*/ 764 w 2063"/>
                <a:gd name="T31" fmla="*/ 656 h 1881"/>
                <a:gd name="T32" fmla="*/ 679 w 2063"/>
                <a:gd name="T33" fmla="*/ 782 h 1881"/>
                <a:gd name="T34" fmla="*/ 648 w 2063"/>
                <a:gd name="T35" fmla="*/ 935 h 1881"/>
                <a:gd name="T36" fmla="*/ 1435 w 2063"/>
                <a:gd name="T37" fmla="*/ 56 h 1881"/>
                <a:gd name="T38" fmla="*/ 1435 w 2063"/>
                <a:gd name="T39" fmla="*/ 56 h 1881"/>
                <a:gd name="T40" fmla="*/ 2063 w 2063"/>
                <a:gd name="T41" fmla="*/ 56 h 1881"/>
                <a:gd name="T42" fmla="*/ 2063 w 2063"/>
                <a:gd name="T43" fmla="*/ 1826 h 1881"/>
                <a:gd name="T44" fmla="*/ 1435 w 2063"/>
                <a:gd name="T45" fmla="*/ 1826 h 1881"/>
                <a:gd name="T46" fmla="*/ 1435 w 2063"/>
                <a:gd name="T47" fmla="*/ 1629 h 1881"/>
                <a:gd name="T48" fmla="*/ 893 w 2063"/>
                <a:gd name="T49" fmla="*/ 1881 h 1881"/>
                <a:gd name="T50" fmla="*/ 538 w 2063"/>
                <a:gd name="T51" fmla="*/ 1810 h 1881"/>
                <a:gd name="T52" fmla="*/ 255 w 2063"/>
                <a:gd name="T53" fmla="*/ 1612 h 1881"/>
                <a:gd name="T54" fmla="*/ 67 w 2063"/>
                <a:gd name="T55" fmla="*/ 1312 h 1881"/>
                <a:gd name="T56" fmla="*/ 0 w 2063"/>
                <a:gd name="T57" fmla="*/ 935 h 1881"/>
                <a:gd name="T58" fmla="*/ 65 w 2063"/>
                <a:gd name="T59" fmla="*/ 575 h 1881"/>
                <a:gd name="T60" fmla="*/ 248 w 2063"/>
                <a:gd name="T61" fmla="*/ 276 h 1881"/>
                <a:gd name="T62" fmla="*/ 528 w 2063"/>
                <a:gd name="T63" fmla="*/ 74 h 1881"/>
                <a:gd name="T64" fmla="*/ 886 w 2063"/>
                <a:gd name="T65" fmla="*/ 0 h 1881"/>
                <a:gd name="T66" fmla="*/ 1435 w 2063"/>
                <a:gd name="T67" fmla="*/ 231 h 1881"/>
                <a:gd name="T68" fmla="*/ 1435 w 2063"/>
                <a:gd name="T69" fmla="*/ 56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63" h="1881">
                  <a:moveTo>
                    <a:pt x="648" y="935"/>
                  </a:moveTo>
                  <a:lnTo>
                    <a:pt x="648" y="935"/>
                  </a:lnTo>
                  <a:cubicBezTo>
                    <a:pt x="648" y="993"/>
                    <a:pt x="659" y="1047"/>
                    <a:pt x="679" y="1096"/>
                  </a:cubicBezTo>
                  <a:cubicBezTo>
                    <a:pt x="700" y="1145"/>
                    <a:pt x="728" y="1189"/>
                    <a:pt x="764" y="1225"/>
                  </a:cubicBezTo>
                  <a:cubicBezTo>
                    <a:pt x="800" y="1262"/>
                    <a:pt x="842" y="1291"/>
                    <a:pt x="892" y="1312"/>
                  </a:cubicBezTo>
                  <a:cubicBezTo>
                    <a:pt x="941" y="1332"/>
                    <a:pt x="995" y="1343"/>
                    <a:pt x="1052" y="1343"/>
                  </a:cubicBezTo>
                  <a:cubicBezTo>
                    <a:pt x="1107" y="1343"/>
                    <a:pt x="1160" y="1332"/>
                    <a:pt x="1209" y="1312"/>
                  </a:cubicBezTo>
                  <a:cubicBezTo>
                    <a:pt x="1259" y="1291"/>
                    <a:pt x="1301" y="1262"/>
                    <a:pt x="1337" y="1225"/>
                  </a:cubicBezTo>
                  <a:cubicBezTo>
                    <a:pt x="1372" y="1189"/>
                    <a:pt x="1401" y="1146"/>
                    <a:pt x="1423" y="1098"/>
                  </a:cubicBezTo>
                  <a:cubicBezTo>
                    <a:pt x="1445" y="1049"/>
                    <a:pt x="1456" y="998"/>
                    <a:pt x="1456" y="942"/>
                  </a:cubicBezTo>
                  <a:cubicBezTo>
                    <a:pt x="1456" y="887"/>
                    <a:pt x="1445" y="835"/>
                    <a:pt x="1423" y="785"/>
                  </a:cubicBezTo>
                  <a:cubicBezTo>
                    <a:pt x="1401" y="736"/>
                    <a:pt x="1372" y="693"/>
                    <a:pt x="1337" y="656"/>
                  </a:cubicBezTo>
                  <a:cubicBezTo>
                    <a:pt x="1301" y="619"/>
                    <a:pt x="1259" y="590"/>
                    <a:pt x="1209" y="570"/>
                  </a:cubicBezTo>
                  <a:cubicBezTo>
                    <a:pt x="1160" y="549"/>
                    <a:pt x="1107" y="539"/>
                    <a:pt x="1052" y="539"/>
                  </a:cubicBezTo>
                  <a:cubicBezTo>
                    <a:pt x="995" y="539"/>
                    <a:pt x="941" y="549"/>
                    <a:pt x="892" y="570"/>
                  </a:cubicBezTo>
                  <a:cubicBezTo>
                    <a:pt x="842" y="590"/>
                    <a:pt x="800" y="619"/>
                    <a:pt x="764" y="656"/>
                  </a:cubicBezTo>
                  <a:cubicBezTo>
                    <a:pt x="728" y="693"/>
                    <a:pt x="700" y="735"/>
                    <a:pt x="679" y="782"/>
                  </a:cubicBezTo>
                  <a:cubicBezTo>
                    <a:pt x="659" y="829"/>
                    <a:pt x="648" y="880"/>
                    <a:pt x="648" y="935"/>
                  </a:cubicBezTo>
                  <a:close/>
                  <a:moveTo>
                    <a:pt x="1435" y="56"/>
                  </a:moveTo>
                  <a:lnTo>
                    <a:pt x="1435" y="56"/>
                  </a:lnTo>
                  <a:lnTo>
                    <a:pt x="2063" y="56"/>
                  </a:lnTo>
                  <a:lnTo>
                    <a:pt x="2063" y="1826"/>
                  </a:lnTo>
                  <a:lnTo>
                    <a:pt x="1435" y="1826"/>
                  </a:lnTo>
                  <a:lnTo>
                    <a:pt x="1435" y="1629"/>
                  </a:lnTo>
                  <a:cubicBezTo>
                    <a:pt x="1302" y="1797"/>
                    <a:pt x="1121" y="1881"/>
                    <a:pt x="893" y="1881"/>
                  </a:cubicBezTo>
                  <a:cubicBezTo>
                    <a:pt x="764" y="1881"/>
                    <a:pt x="646" y="1857"/>
                    <a:pt x="538" y="1810"/>
                  </a:cubicBezTo>
                  <a:cubicBezTo>
                    <a:pt x="430" y="1763"/>
                    <a:pt x="335" y="1697"/>
                    <a:pt x="255" y="1612"/>
                  </a:cubicBezTo>
                  <a:cubicBezTo>
                    <a:pt x="174" y="1527"/>
                    <a:pt x="112" y="1427"/>
                    <a:pt x="67" y="1312"/>
                  </a:cubicBezTo>
                  <a:cubicBezTo>
                    <a:pt x="22" y="1197"/>
                    <a:pt x="0" y="1071"/>
                    <a:pt x="0" y="935"/>
                  </a:cubicBezTo>
                  <a:cubicBezTo>
                    <a:pt x="0" y="809"/>
                    <a:pt x="21" y="689"/>
                    <a:pt x="65" y="575"/>
                  </a:cubicBezTo>
                  <a:cubicBezTo>
                    <a:pt x="109" y="461"/>
                    <a:pt x="170" y="362"/>
                    <a:pt x="248" y="276"/>
                  </a:cubicBezTo>
                  <a:cubicBezTo>
                    <a:pt x="326" y="191"/>
                    <a:pt x="419" y="124"/>
                    <a:pt x="528" y="74"/>
                  </a:cubicBezTo>
                  <a:cubicBezTo>
                    <a:pt x="636" y="25"/>
                    <a:pt x="755" y="0"/>
                    <a:pt x="886" y="0"/>
                  </a:cubicBezTo>
                  <a:cubicBezTo>
                    <a:pt x="1107" y="0"/>
                    <a:pt x="1290" y="77"/>
                    <a:pt x="1435" y="231"/>
                  </a:cubicBezTo>
                  <a:lnTo>
                    <a:pt x="1435" y="56"/>
                  </a:lnTo>
                  <a:close/>
                </a:path>
              </a:pathLst>
            </a:custGeom>
            <a:solidFill>
              <a:srgbClr val="3330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939"/>
            </a:p>
          </p:txBody>
        </p:sp>
        <p:sp>
          <p:nvSpPr>
            <p:cNvPr id="18" name="Freeform 6">
              <a:extLst>
                <a:ext uri="{FF2B5EF4-FFF2-40B4-BE49-F238E27FC236}">
                  <a16:creationId xmlns:a16="http://schemas.microsoft.com/office/drawing/2014/main" id="{AD6BC327-00B7-4104-A7A7-65278BACE841}"/>
                </a:ext>
              </a:extLst>
            </p:cNvPr>
            <p:cNvSpPr>
              <a:spLocks/>
            </p:cNvSpPr>
            <p:nvPr userDrawn="1"/>
          </p:nvSpPr>
          <p:spPr bwMode="auto">
            <a:xfrm>
              <a:off x="11060113" y="368300"/>
              <a:ext cx="53975" cy="246063"/>
            </a:xfrm>
            <a:custGeom>
              <a:avLst/>
              <a:gdLst>
                <a:gd name="T0" fmla="*/ 625 w 625"/>
                <a:gd name="T1" fmla="*/ 2863 h 2863"/>
                <a:gd name="T2" fmla="*/ 625 w 625"/>
                <a:gd name="T3" fmla="*/ 2863 h 2863"/>
                <a:gd name="T4" fmla="*/ 0 w 625"/>
                <a:gd name="T5" fmla="*/ 2863 h 2863"/>
                <a:gd name="T6" fmla="*/ 0 w 625"/>
                <a:gd name="T7" fmla="*/ 0 h 2863"/>
                <a:gd name="T8" fmla="*/ 625 w 625"/>
                <a:gd name="T9" fmla="*/ 0 h 2863"/>
                <a:gd name="T10" fmla="*/ 625 w 625"/>
                <a:gd name="T11" fmla="*/ 2863 h 2863"/>
              </a:gdLst>
              <a:ahLst/>
              <a:cxnLst>
                <a:cxn ang="0">
                  <a:pos x="T0" y="T1"/>
                </a:cxn>
                <a:cxn ang="0">
                  <a:pos x="T2" y="T3"/>
                </a:cxn>
                <a:cxn ang="0">
                  <a:pos x="T4" y="T5"/>
                </a:cxn>
                <a:cxn ang="0">
                  <a:pos x="T6" y="T7"/>
                </a:cxn>
                <a:cxn ang="0">
                  <a:pos x="T8" y="T9"/>
                </a:cxn>
                <a:cxn ang="0">
                  <a:pos x="T10" y="T11"/>
                </a:cxn>
              </a:cxnLst>
              <a:rect l="0" t="0" r="r" b="b"/>
              <a:pathLst>
                <a:path w="625" h="2863">
                  <a:moveTo>
                    <a:pt x="625" y="2863"/>
                  </a:moveTo>
                  <a:lnTo>
                    <a:pt x="625" y="2863"/>
                  </a:lnTo>
                  <a:lnTo>
                    <a:pt x="0" y="2863"/>
                  </a:lnTo>
                  <a:lnTo>
                    <a:pt x="0" y="0"/>
                  </a:lnTo>
                  <a:lnTo>
                    <a:pt x="625" y="0"/>
                  </a:lnTo>
                  <a:lnTo>
                    <a:pt x="625" y="2863"/>
                  </a:lnTo>
                  <a:close/>
                </a:path>
              </a:pathLst>
            </a:custGeom>
            <a:solidFill>
              <a:srgbClr val="3330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939"/>
            </a:p>
          </p:txBody>
        </p:sp>
        <p:sp>
          <p:nvSpPr>
            <p:cNvPr id="19" name="Freeform 7">
              <a:extLst>
                <a:ext uri="{FF2B5EF4-FFF2-40B4-BE49-F238E27FC236}">
                  <a16:creationId xmlns:a16="http://schemas.microsoft.com/office/drawing/2014/main" id="{AB9A7201-7FFB-4735-BF26-D879D41B6830}"/>
                </a:ext>
              </a:extLst>
            </p:cNvPr>
            <p:cNvSpPr>
              <a:spLocks/>
            </p:cNvSpPr>
            <p:nvPr userDrawn="1"/>
          </p:nvSpPr>
          <p:spPr bwMode="auto">
            <a:xfrm>
              <a:off x="11141075" y="415925"/>
              <a:ext cx="101600" cy="198438"/>
            </a:xfrm>
            <a:custGeom>
              <a:avLst/>
              <a:gdLst>
                <a:gd name="T0" fmla="*/ 832 w 1188"/>
                <a:gd name="T1" fmla="*/ 1053 h 2302"/>
                <a:gd name="T2" fmla="*/ 832 w 1188"/>
                <a:gd name="T3" fmla="*/ 1053 h 2302"/>
                <a:gd name="T4" fmla="*/ 832 w 1188"/>
                <a:gd name="T5" fmla="*/ 2302 h 2302"/>
                <a:gd name="T6" fmla="*/ 207 w 1188"/>
                <a:gd name="T7" fmla="*/ 2302 h 2302"/>
                <a:gd name="T8" fmla="*/ 207 w 1188"/>
                <a:gd name="T9" fmla="*/ 1053 h 2302"/>
                <a:gd name="T10" fmla="*/ 0 w 1188"/>
                <a:gd name="T11" fmla="*/ 1053 h 2302"/>
                <a:gd name="T12" fmla="*/ 0 w 1188"/>
                <a:gd name="T13" fmla="*/ 532 h 2302"/>
                <a:gd name="T14" fmla="*/ 207 w 1188"/>
                <a:gd name="T15" fmla="*/ 532 h 2302"/>
                <a:gd name="T16" fmla="*/ 207 w 1188"/>
                <a:gd name="T17" fmla="*/ 0 h 2302"/>
                <a:gd name="T18" fmla="*/ 832 w 1188"/>
                <a:gd name="T19" fmla="*/ 0 h 2302"/>
                <a:gd name="T20" fmla="*/ 832 w 1188"/>
                <a:gd name="T21" fmla="*/ 532 h 2302"/>
                <a:gd name="T22" fmla="*/ 1188 w 1188"/>
                <a:gd name="T23" fmla="*/ 532 h 2302"/>
                <a:gd name="T24" fmla="*/ 1188 w 1188"/>
                <a:gd name="T25" fmla="*/ 1053 h 2302"/>
                <a:gd name="T26" fmla="*/ 832 w 1188"/>
                <a:gd name="T27" fmla="*/ 1053 h 2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8" h="2302">
                  <a:moveTo>
                    <a:pt x="832" y="1053"/>
                  </a:moveTo>
                  <a:lnTo>
                    <a:pt x="832" y="1053"/>
                  </a:lnTo>
                  <a:lnTo>
                    <a:pt x="832" y="2302"/>
                  </a:lnTo>
                  <a:lnTo>
                    <a:pt x="207" y="2302"/>
                  </a:lnTo>
                  <a:lnTo>
                    <a:pt x="207" y="1053"/>
                  </a:lnTo>
                  <a:lnTo>
                    <a:pt x="0" y="1053"/>
                  </a:lnTo>
                  <a:lnTo>
                    <a:pt x="0" y="532"/>
                  </a:lnTo>
                  <a:lnTo>
                    <a:pt x="207" y="532"/>
                  </a:lnTo>
                  <a:lnTo>
                    <a:pt x="207" y="0"/>
                  </a:lnTo>
                  <a:lnTo>
                    <a:pt x="832" y="0"/>
                  </a:lnTo>
                  <a:lnTo>
                    <a:pt x="832" y="532"/>
                  </a:lnTo>
                  <a:lnTo>
                    <a:pt x="1188" y="532"/>
                  </a:lnTo>
                  <a:lnTo>
                    <a:pt x="1188" y="1053"/>
                  </a:lnTo>
                  <a:lnTo>
                    <a:pt x="832" y="1053"/>
                  </a:lnTo>
                  <a:close/>
                </a:path>
              </a:pathLst>
            </a:custGeom>
            <a:solidFill>
              <a:srgbClr val="3330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939"/>
            </a:p>
          </p:txBody>
        </p:sp>
        <p:sp>
          <p:nvSpPr>
            <p:cNvPr id="20" name="Freeform 8">
              <a:extLst>
                <a:ext uri="{FF2B5EF4-FFF2-40B4-BE49-F238E27FC236}">
                  <a16:creationId xmlns:a16="http://schemas.microsoft.com/office/drawing/2014/main" id="{BA78FE03-810F-4866-A020-CC6858B45E5A}"/>
                </a:ext>
              </a:extLst>
            </p:cNvPr>
            <p:cNvSpPr>
              <a:spLocks/>
            </p:cNvSpPr>
            <p:nvPr userDrawn="1"/>
          </p:nvSpPr>
          <p:spPr bwMode="auto">
            <a:xfrm>
              <a:off x="11263313" y="461963"/>
              <a:ext cx="160338" cy="158750"/>
            </a:xfrm>
            <a:custGeom>
              <a:avLst/>
              <a:gdLst>
                <a:gd name="T0" fmla="*/ 625 w 1885"/>
                <a:gd name="T1" fmla="*/ 0 h 1835"/>
                <a:gd name="T2" fmla="*/ 625 w 1885"/>
                <a:gd name="T3" fmla="*/ 0 h 1835"/>
                <a:gd name="T4" fmla="*/ 625 w 1885"/>
                <a:gd name="T5" fmla="*/ 997 h 1835"/>
                <a:gd name="T6" fmla="*/ 942 w 1885"/>
                <a:gd name="T7" fmla="*/ 1325 h 1835"/>
                <a:gd name="T8" fmla="*/ 1260 w 1885"/>
                <a:gd name="T9" fmla="*/ 997 h 1835"/>
                <a:gd name="T10" fmla="*/ 1260 w 1885"/>
                <a:gd name="T11" fmla="*/ 0 h 1835"/>
                <a:gd name="T12" fmla="*/ 1885 w 1885"/>
                <a:gd name="T13" fmla="*/ 0 h 1835"/>
                <a:gd name="T14" fmla="*/ 1885 w 1885"/>
                <a:gd name="T15" fmla="*/ 1118 h 1835"/>
                <a:gd name="T16" fmla="*/ 1648 w 1885"/>
                <a:gd name="T17" fmla="*/ 1656 h 1835"/>
                <a:gd name="T18" fmla="*/ 942 w 1885"/>
                <a:gd name="T19" fmla="*/ 1835 h 1835"/>
                <a:gd name="T20" fmla="*/ 237 w 1885"/>
                <a:gd name="T21" fmla="*/ 1656 h 1835"/>
                <a:gd name="T22" fmla="*/ 0 w 1885"/>
                <a:gd name="T23" fmla="*/ 1118 h 1835"/>
                <a:gd name="T24" fmla="*/ 0 w 1885"/>
                <a:gd name="T25" fmla="*/ 0 h 1835"/>
                <a:gd name="T26" fmla="*/ 625 w 1885"/>
                <a:gd name="T27" fmla="*/ 0 h 1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85" h="1835">
                  <a:moveTo>
                    <a:pt x="625" y="0"/>
                  </a:moveTo>
                  <a:lnTo>
                    <a:pt x="625" y="0"/>
                  </a:lnTo>
                  <a:lnTo>
                    <a:pt x="625" y="997"/>
                  </a:lnTo>
                  <a:cubicBezTo>
                    <a:pt x="625" y="1215"/>
                    <a:pt x="731" y="1325"/>
                    <a:pt x="942" y="1325"/>
                  </a:cubicBezTo>
                  <a:cubicBezTo>
                    <a:pt x="1154" y="1325"/>
                    <a:pt x="1260" y="1215"/>
                    <a:pt x="1260" y="997"/>
                  </a:cubicBezTo>
                  <a:lnTo>
                    <a:pt x="1260" y="0"/>
                  </a:lnTo>
                  <a:lnTo>
                    <a:pt x="1885" y="0"/>
                  </a:lnTo>
                  <a:lnTo>
                    <a:pt x="1885" y="1118"/>
                  </a:lnTo>
                  <a:cubicBezTo>
                    <a:pt x="1885" y="1357"/>
                    <a:pt x="1806" y="1536"/>
                    <a:pt x="1648" y="1656"/>
                  </a:cubicBezTo>
                  <a:cubicBezTo>
                    <a:pt x="1490" y="1776"/>
                    <a:pt x="1255" y="1835"/>
                    <a:pt x="942" y="1835"/>
                  </a:cubicBezTo>
                  <a:cubicBezTo>
                    <a:pt x="629" y="1835"/>
                    <a:pt x="394" y="1776"/>
                    <a:pt x="237" y="1656"/>
                  </a:cubicBezTo>
                  <a:cubicBezTo>
                    <a:pt x="79" y="1536"/>
                    <a:pt x="0" y="1357"/>
                    <a:pt x="0" y="1118"/>
                  </a:cubicBezTo>
                  <a:lnTo>
                    <a:pt x="0" y="0"/>
                  </a:lnTo>
                  <a:lnTo>
                    <a:pt x="625" y="0"/>
                  </a:lnTo>
                  <a:close/>
                </a:path>
              </a:pathLst>
            </a:custGeom>
            <a:solidFill>
              <a:srgbClr val="3330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939"/>
            </a:p>
          </p:txBody>
        </p:sp>
        <p:sp>
          <p:nvSpPr>
            <p:cNvPr id="21" name="Freeform 9">
              <a:extLst>
                <a:ext uri="{FF2B5EF4-FFF2-40B4-BE49-F238E27FC236}">
                  <a16:creationId xmlns:a16="http://schemas.microsoft.com/office/drawing/2014/main" id="{A6D57E70-0957-4BA9-ACE6-659523316108}"/>
                </a:ext>
              </a:extLst>
            </p:cNvPr>
            <p:cNvSpPr>
              <a:spLocks noEditPoints="1"/>
            </p:cNvSpPr>
            <p:nvPr userDrawn="1"/>
          </p:nvSpPr>
          <p:spPr bwMode="auto">
            <a:xfrm>
              <a:off x="11452225" y="368300"/>
              <a:ext cx="176213" cy="250825"/>
            </a:xfrm>
            <a:custGeom>
              <a:avLst/>
              <a:gdLst>
                <a:gd name="T0" fmla="*/ 648 w 2063"/>
                <a:gd name="T1" fmla="*/ 1973 h 2919"/>
                <a:gd name="T2" fmla="*/ 648 w 2063"/>
                <a:gd name="T3" fmla="*/ 1973 h 2919"/>
                <a:gd name="T4" fmla="*/ 679 w 2063"/>
                <a:gd name="T5" fmla="*/ 2134 h 2919"/>
                <a:gd name="T6" fmla="*/ 764 w 2063"/>
                <a:gd name="T7" fmla="*/ 2263 h 2919"/>
                <a:gd name="T8" fmla="*/ 892 w 2063"/>
                <a:gd name="T9" fmla="*/ 2350 h 2919"/>
                <a:gd name="T10" fmla="*/ 1052 w 2063"/>
                <a:gd name="T11" fmla="*/ 2381 h 2919"/>
                <a:gd name="T12" fmla="*/ 1209 w 2063"/>
                <a:gd name="T13" fmla="*/ 2350 h 2919"/>
                <a:gd name="T14" fmla="*/ 1337 w 2063"/>
                <a:gd name="T15" fmla="*/ 2263 h 2919"/>
                <a:gd name="T16" fmla="*/ 1423 w 2063"/>
                <a:gd name="T17" fmla="*/ 2136 h 2919"/>
                <a:gd name="T18" fmla="*/ 1456 w 2063"/>
                <a:gd name="T19" fmla="*/ 1980 h 2919"/>
                <a:gd name="T20" fmla="*/ 1423 w 2063"/>
                <a:gd name="T21" fmla="*/ 1823 h 2919"/>
                <a:gd name="T22" fmla="*/ 1337 w 2063"/>
                <a:gd name="T23" fmla="*/ 1694 h 2919"/>
                <a:gd name="T24" fmla="*/ 1209 w 2063"/>
                <a:gd name="T25" fmla="*/ 1608 h 2919"/>
                <a:gd name="T26" fmla="*/ 1052 w 2063"/>
                <a:gd name="T27" fmla="*/ 1577 h 2919"/>
                <a:gd name="T28" fmla="*/ 895 w 2063"/>
                <a:gd name="T29" fmla="*/ 1608 h 2919"/>
                <a:gd name="T30" fmla="*/ 767 w 2063"/>
                <a:gd name="T31" fmla="*/ 1694 h 2919"/>
                <a:gd name="T32" fmla="*/ 681 w 2063"/>
                <a:gd name="T33" fmla="*/ 1820 h 2919"/>
                <a:gd name="T34" fmla="*/ 648 w 2063"/>
                <a:gd name="T35" fmla="*/ 1973 h 2919"/>
                <a:gd name="T36" fmla="*/ 1435 w 2063"/>
                <a:gd name="T37" fmla="*/ 0 h 2919"/>
                <a:gd name="T38" fmla="*/ 1435 w 2063"/>
                <a:gd name="T39" fmla="*/ 0 h 2919"/>
                <a:gd name="T40" fmla="*/ 2063 w 2063"/>
                <a:gd name="T41" fmla="*/ 0 h 2919"/>
                <a:gd name="T42" fmla="*/ 2063 w 2063"/>
                <a:gd name="T43" fmla="*/ 2864 h 2919"/>
                <a:gd name="T44" fmla="*/ 1435 w 2063"/>
                <a:gd name="T45" fmla="*/ 2864 h 2919"/>
                <a:gd name="T46" fmla="*/ 1435 w 2063"/>
                <a:gd name="T47" fmla="*/ 2667 h 2919"/>
                <a:gd name="T48" fmla="*/ 893 w 2063"/>
                <a:gd name="T49" fmla="*/ 2919 h 2919"/>
                <a:gd name="T50" fmla="*/ 538 w 2063"/>
                <a:gd name="T51" fmla="*/ 2847 h 2919"/>
                <a:gd name="T52" fmla="*/ 255 w 2063"/>
                <a:gd name="T53" fmla="*/ 2646 h 2919"/>
                <a:gd name="T54" fmla="*/ 67 w 2063"/>
                <a:gd name="T55" fmla="*/ 2346 h 2919"/>
                <a:gd name="T56" fmla="*/ 0 w 2063"/>
                <a:gd name="T57" fmla="*/ 1973 h 2919"/>
                <a:gd name="T58" fmla="*/ 63 w 2063"/>
                <a:gd name="T59" fmla="*/ 1613 h 2919"/>
                <a:gd name="T60" fmla="*/ 245 w 2063"/>
                <a:gd name="T61" fmla="*/ 1314 h 2919"/>
                <a:gd name="T62" fmla="*/ 526 w 2063"/>
                <a:gd name="T63" fmla="*/ 1112 h 2919"/>
                <a:gd name="T64" fmla="*/ 886 w 2063"/>
                <a:gd name="T65" fmla="*/ 1038 h 2919"/>
                <a:gd name="T66" fmla="*/ 1435 w 2063"/>
                <a:gd name="T67" fmla="*/ 1269 h 2919"/>
                <a:gd name="T68" fmla="*/ 1435 w 2063"/>
                <a:gd name="T69" fmla="*/ 0 h 2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63" h="2919">
                  <a:moveTo>
                    <a:pt x="648" y="1973"/>
                  </a:moveTo>
                  <a:lnTo>
                    <a:pt x="648" y="1973"/>
                  </a:lnTo>
                  <a:cubicBezTo>
                    <a:pt x="648" y="2031"/>
                    <a:pt x="659" y="2085"/>
                    <a:pt x="679" y="2134"/>
                  </a:cubicBezTo>
                  <a:cubicBezTo>
                    <a:pt x="700" y="2183"/>
                    <a:pt x="728" y="2227"/>
                    <a:pt x="764" y="2263"/>
                  </a:cubicBezTo>
                  <a:cubicBezTo>
                    <a:pt x="800" y="2300"/>
                    <a:pt x="842" y="2329"/>
                    <a:pt x="892" y="2350"/>
                  </a:cubicBezTo>
                  <a:cubicBezTo>
                    <a:pt x="941" y="2370"/>
                    <a:pt x="995" y="2381"/>
                    <a:pt x="1052" y="2381"/>
                  </a:cubicBezTo>
                  <a:cubicBezTo>
                    <a:pt x="1107" y="2381"/>
                    <a:pt x="1160" y="2370"/>
                    <a:pt x="1209" y="2350"/>
                  </a:cubicBezTo>
                  <a:cubicBezTo>
                    <a:pt x="1259" y="2329"/>
                    <a:pt x="1301" y="2300"/>
                    <a:pt x="1337" y="2263"/>
                  </a:cubicBezTo>
                  <a:cubicBezTo>
                    <a:pt x="1372" y="2227"/>
                    <a:pt x="1401" y="2184"/>
                    <a:pt x="1423" y="2136"/>
                  </a:cubicBezTo>
                  <a:cubicBezTo>
                    <a:pt x="1445" y="2087"/>
                    <a:pt x="1456" y="2036"/>
                    <a:pt x="1456" y="1980"/>
                  </a:cubicBezTo>
                  <a:cubicBezTo>
                    <a:pt x="1456" y="1925"/>
                    <a:pt x="1445" y="1873"/>
                    <a:pt x="1423" y="1823"/>
                  </a:cubicBezTo>
                  <a:cubicBezTo>
                    <a:pt x="1401" y="1774"/>
                    <a:pt x="1372" y="1731"/>
                    <a:pt x="1337" y="1694"/>
                  </a:cubicBezTo>
                  <a:cubicBezTo>
                    <a:pt x="1301" y="1657"/>
                    <a:pt x="1259" y="1628"/>
                    <a:pt x="1209" y="1608"/>
                  </a:cubicBezTo>
                  <a:cubicBezTo>
                    <a:pt x="1160" y="1587"/>
                    <a:pt x="1107" y="1577"/>
                    <a:pt x="1052" y="1577"/>
                  </a:cubicBezTo>
                  <a:cubicBezTo>
                    <a:pt x="997" y="1577"/>
                    <a:pt x="945" y="1587"/>
                    <a:pt x="895" y="1608"/>
                  </a:cubicBezTo>
                  <a:cubicBezTo>
                    <a:pt x="846" y="1628"/>
                    <a:pt x="803" y="1657"/>
                    <a:pt x="767" y="1694"/>
                  </a:cubicBezTo>
                  <a:cubicBezTo>
                    <a:pt x="732" y="1731"/>
                    <a:pt x="703" y="1773"/>
                    <a:pt x="681" y="1820"/>
                  </a:cubicBezTo>
                  <a:cubicBezTo>
                    <a:pt x="659" y="1867"/>
                    <a:pt x="648" y="1918"/>
                    <a:pt x="648" y="1973"/>
                  </a:cubicBezTo>
                  <a:close/>
                  <a:moveTo>
                    <a:pt x="1435" y="0"/>
                  </a:moveTo>
                  <a:lnTo>
                    <a:pt x="1435" y="0"/>
                  </a:lnTo>
                  <a:lnTo>
                    <a:pt x="2063" y="0"/>
                  </a:lnTo>
                  <a:lnTo>
                    <a:pt x="2063" y="2864"/>
                  </a:lnTo>
                  <a:lnTo>
                    <a:pt x="1435" y="2864"/>
                  </a:lnTo>
                  <a:lnTo>
                    <a:pt x="1435" y="2667"/>
                  </a:lnTo>
                  <a:cubicBezTo>
                    <a:pt x="1302" y="2835"/>
                    <a:pt x="1121" y="2919"/>
                    <a:pt x="893" y="2919"/>
                  </a:cubicBezTo>
                  <a:cubicBezTo>
                    <a:pt x="765" y="2919"/>
                    <a:pt x="646" y="2895"/>
                    <a:pt x="538" y="2847"/>
                  </a:cubicBezTo>
                  <a:cubicBezTo>
                    <a:pt x="430" y="2798"/>
                    <a:pt x="335" y="2732"/>
                    <a:pt x="255" y="2646"/>
                  </a:cubicBezTo>
                  <a:cubicBezTo>
                    <a:pt x="174" y="2561"/>
                    <a:pt x="112" y="2461"/>
                    <a:pt x="67" y="2346"/>
                  </a:cubicBezTo>
                  <a:cubicBezTo>
                    <a:pt x="22" y="2231"/>
                    <a:pt x="0" y="2107"/>
                    <a:pt x="0" y="1973"/>
                  </a:cubicBezTo>
                  <a:cubicBezTo>
                    <a:pt x="0" y="1847"/>
                    <a:pt x="21" y="1727"/>
                    <a:pt x="63" y="1613"/>
                  </a:cubicBezTo>
                  <a:cubicBezTo>
                    <a:pt x="106" y="1499"/>
                    <a:pt x="166" y="1400"/>
                    <a:pt x="245" y="1314"/>
                  </a:cubicBezTo>
                  <a:cubicBezTo>
                    <a:pt x="323" y="1229"/>
                    <a:pt x="417" y="1162"/>
                    <a:pt x="526" y="1112"/>
                  </a:cubicBezTo>
                  <a:cubicBezTo>
                    <a:pt x="635" y="1063"/>
                    <a:pt x="755" y="1038"/>
                    <a:pt x="886" y="1038"/>
                  </a:cubicBezTo>
                  <a:cubicBezTo>
                    <a:pt x="1107" y="1038"/>
                    <a:pt x="1290" y="1115"/>
                    <a:pt x="1435" y="1269"/>
                  </a:cubicBezTo>
                  <a:lnTo>
                    <a:pt x="1435" y="0"/>
                  </a:lnTo>
                  <a:close/>
                </a:path>
              </a:pathLst>
            </a:custGeom>
            <a:solidFill>
              <a:srgbClr val="3330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939"/>
            </a:p>
          </p:txBody>
        </p:sp>
        <p:sp>
          <p:nvSpPr>
            <p:cNvPr id="22" name="Freeform 10">
              <a:extLst>
                <a:ext uri="{FF2B5EF4-FFF2-40B4-BE49-F238E27FC236}">
                  <a16:creationId xmlns:a16="http://schemas.microsoft.com/office/drawing/2014/main" id="{8BD72547-37E8-4F26-B530-5966D5E623F8}"/>
                </a:ext>
              </a:extLst>
            </p:cNvPr>
            <p:cNvSpPr>
              <a:spLocks noEditPoints="1"/>
            </p:cNvSpPr>
            <p:nvPr userDrawn="1"/>
          </p:nvSpPr>
          <p:spPr bwMode="auto">
            <a:xfrm>
              <a:off x="11664950" y="368300"/>
              <a:ext cx="182563" cy="163513"/>
            </a:xfrm>
            <a:custGeom>
              <a:avLst/>
              <a:gdLst>
                <a:gd name="T0" fmla="*/ 659 w 2126"/>
                <a:gd name="T1" fmla="*/ 941 h 1901"/>
                <a:gd name="T2" fmla="*/ 659 w 2126"/>
                <a:gd name="T3" fmla="*/ 941 h 1901"/>
                <a:gd name="T4" fmla="*/ 692 w 2126"/>
                <a:gd name="T5" fmla="*/ 1105 h 1901"/>
                <a:gd name="T6" fmla="*/ 778 w 2126"/>
                <a:gd name="T7" fmla="*/ 1235 h 1901"/>
                <a:gd name="T8" fmla="*/ 906 w 2126"/>
                <a:gd name="T9" fmla="*/ 1321 h 1901"/>
                <a:gd name="T10" fmla="*/ 1063 w 2126"/>
                <a:gd name="T11" fmla="*/ 1352 h 1901"/>
                <a:gd name="T12" fmla="*/ 1220 w 2126"/>
                <a:gd name="T13" fmla="*/ 1321 h 1901"/>
                <a:gd name="T14" fmla="*/ 1347 w 2126"/>
                <a:gd name="T15" fmla="*/ 1235 h 1901"/>
                <a:gd name="T16" fmla="*/ 1434 w 2126"/>
                <a:gd name="T17" fmla="*/ 1105 h 1901"/>
                <a:gd name="T18" fmla="*/ 1466 w 2126"/>
                <a:gd name="T19" fmla="*/ 945 h 1901"/>
                <a:gd name="T20" fmla="*/ 1434 w 2126"/>
                <a:gd name="T21" fmla="*/ 788 h 1901"/>
                <a:gd name="T22" fmla="*/ 1347 w 2126"/>
                <a:gd name="T23" fmla="*/ 658 h 1901"/>
                <a:gd name="T24" fmla="*/ 1220 w 2126"/>
                <a:gd name="T25" fmla="*/ 572 h 1901"/>
                <a:gd name="T26" fmla="*/ 1063 w 2126"/>
                <a:gd name="T27" fmla="*/ 541 h 1901"/>
                <a:gd name="T28" fmla="*/ 906 w 2126"/>
                <a:gd name="T29" fmla="*/ 572 h 1901"/>
                <a:gd name="T30" fmla="*/ 778 w 2126"/>
                <a:gd name="T31" fmla="*/ 658 h 1901"/>
                <a:gd name="T32" fmla="*/ 692 w 2126"/>
                <a:gd name="T33" fmla="*/ 786 h 1901"/>
                <a:gd name="T34" fmla="*/ 659 w 2126"/>
                <a:gd name="T35" fmla="*/ 941 h 1901"/>
                <a:gd name="T36" fmla="*/ 0 w 2126"/>
                <a:gd name="T37" fmla="*/ 934 h 1901"/>
                <a:gd name="T38" fmla="*/ 0 w 2126"/>
                <a:gd name="T39" fmla="*/ 934 h 1901"/>
                <a:gd name="T40" fmla="*/ 79 w 2126"/>
                <a:gd name="T41" fmla="*/ 567 h 1901"/>
                <a:gd name="T42" fmla="*/ 300 w 2126"/>
                <a:gd name="T43" fmla="*/ 270 h 1901"/>
                <a:gd name="T44" fmla="*/ 636 w 2126"/>
                <a:gd name="T45" fmla="*/ 71 h 1901"/>
                <a:gd name="T46" fmla="*/ 1063 w 2126"/>
                <a:gd name="T47" fmla="*/ 0 h 1901"/>
                <a:gd name="T48" fmla="*/ 1485 w 2126"/>
                <a:gd name="T49" fmla="*/ 70 h 1901"/>
                <a:gd name="T50" fmla="*/ 1824 w 2126"/>
                <a:gd name="T51" fmla="*/ 266 h 1901"/>
                <a:gd name="T52" fmla="*/ 2046 w 2126"/>
                <a:gd name="T53" fmla="*/ 567 h 1901"/>
                <a:gd name="T54" fmla="*/ 2126 w 2126"/>
                <a:gd name="T55" fmla="*/ 952 h 1901"/>
                <a:gd name="T56" fmla="*/ 2044 w 2126"/>
                <a:gd name="T57" fmla="*/ 1336 h 1901"/>
                <a:gd name="T58" fmla="*/ 1822 w 2126"/>
                <a:gd name="T59" fmla="*/ 1637 h 1901"/>
                <a:gd name="T60" fmla="*/ 1482 w 2126"/>
                <a:gd name="T61" fmla="*/ 1832 h 1901"/>
                <a:gd name="T62" fmla="*/ 1052 w 2126"/>
                <a:gd name="T63" fmla="*/ 1901 h 1901"/>
                <a:gd name="T64" fmla="*/ 631 w 2126"/>
                <a:gd name="T65" fmla="*/ 1832 h 1901"/>
                <a:gd name="T66" fmla="*/ 298 w 2126"/>
                <a:gd name="T67" fmla="*/ 1635 h 1901"/>
                <a:gd name="T68" fmla="*/ 79 w 2126"/>
                <a:gd name="T69" fmla="*/ 1329 h 1901"/>
                <a:gd name="T70" fmla="*/ 0 w 2126"/>
                <a:gd name="T71" fmla="*/ 934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26" h="1901">
                  <a:moveTo>
                    <a:pt x="659" y="941"/>
                  </a:moveTo>
                  <a:lnTo>
                    <a:pt x="659" y="941"/>
                  </a:lnTo>
                  <a:cubicBezTo>
                    <a:pt x="659" y="1001"/>
                    <a:pt x="670" y="1056"/>
                    <a:pt x="692" y="1105"/>
                  </a:cubicBezTo>
                  <a:cubicBezTo>
                    <a:pt x="713" y="1155"/>
                    <a:pt x="742" y="1198"/>
                    <a:pt x="778" y="1235"/>
                  </a:cubicBezTo>
                  <a:cubicBezTo>
                    <a:pt x="813" y="1271"/>
                    <a:pt x="856" y="1300"/>
                    <a:pt x="906" y="1321"/>
                  </a:cubicBezTo>
                  <a:cubicBezTo>
                    <a:pt x="955" y="1341"/>
                    <a:pt x="1007" y="1352"/>
                    <a:pt x="1063" y="1352"/>
                  </a:cubicBezTo>
                  <a:cubicBezTo>
                    <a:pt x="1118" y="1352"/>
                    <a:pt x="1170" y="1341"/>
                    <a:pt x="1220" y="1321"/>
                  </a:cubicBezTo>
                  <a:cubicBezTo>
                    <a:pt x="1269" y="1300"/>
                    <a:pt x="1312" y="1271"/>
                    <a:pt x="1347" y="1235"/>
                  </a:cubicBezTo>
                  <a:cubicBezTo>
                    <a:pt x="1383" y="1198"/>
                    <a:pt x="1412" y="1155"/>
                    <a:pt x="1434" y="1105"/>
                  </a:cubicBezTo>
                  <a:cubicBezTo>
                    <a:pt x="1455" y="1056"/>
                    <a:pt x="1466" y="1002"/>
                    <a:pt x="1466" y="945"/>
                  </a:cubicBezTo>
                  <a:cubicBezTo>
                    <a:pt x="1466" y="889"/>
                    <a:pt x="1455" y="837"/>
                    <a:pt x="1434" y="788"/>
                  </a:cubicBezTo>
                  <a:cubicBezTo>
                    <a:pt x="1412" y="738"/>
                    <a:pt x="1383" y="695"/>
                    <a:pt x="1347" y="658"/>
                  </a:cubicBezTo>
                  <a:cubicBezTo>
                    <a:pt x="1312" y="621"/>
                    <a:pt x="1269" y="593"/>
                    <a:pt x="1220" y="572"/>
                  </a:cubicBezTo>
                  <a:cubicBezTo>
                    <a:pt x="1170" y="551"/>
                    <a:pt x="1118" y="541"/>
                    <a:pt x="1063" y="541"/>
                  </a:cubicBezTo>
                  <a:cubicBezTo>
                    <a:pt x="1007" y="541"/>
                    <a:pt x="955" y="551"/>
                    <a:pt x="906" y="572"/>
                  </a:cubicBezTo>
                  <a:cubicBezTo>
                    <a:pt x="856" y="593"/>
                    <a:pt x="813" y="621"/>
                    <a:pt x="778" y="658"/>
                  </a:cubicBezTo>
                  <a:cubicBezTo>
                    <a:pt x="742" y="695"/>
                    <a:pt x="713" y="738"/>
                    <a:pt x="692" y="786"/>
                  </a:cubicBezTo>
                  <a:cubicBezTo>
                    <a:pt x="670" y="834"/>
                    <a:pt x="659" y="886"/>
                    <a:pt x="659" y="941"/>
                  </a:cubicBezTo>
                  <a:close/>
                  <a:moveTo>
                    <a:pt x="0" y="934"/>
                  </a:moveTo>
                  <a:lnTo>
                    <a:pt x="0" y="934"/>
                  </a:lnTo>
                  <a:cubicBezTo>
                    <a:pt x="0" y="803"/>
                    <a:pt x="26" y="681"/>
                    <a:pt x="79" y="567"/>
                  </a:cubicBezTo>
                  <a:cubicBezTo>
                    <a:pt x="132" y="453"/>
                    <a:pt x="206" y="354"/>
                    <a:pt x="300" y="270"/>
                  </a:cubicBezTo>
                  <a:cubicBezTo>
                    <a:pt x="394" y="186"/>
                    <a:pt x="506" y="120"/>
                    <a:pt x="636" y="71"/>
                  </a:cubicBezTo>
                  <a:cubicBezTo>
                    <a:pt x="766" y="23"/>
                    <a:pt x="908" y="0"/>
                    <a:pt x="1063" y="0"/>
                  </a:cubicBezTo>
                  <a:cubicBezTo>
                    <a:pt x="1214" y="0"/>
                    <a:pt x="1355" y="23"/>
                    <a:pt x="1485" y="70"/>
                  </a:cubicBezTo>
                  <a:cubicBezTo>
                    <a:pt x="1615" y="117"/>
                    <a:pt x="1728" y="183"/>
                    <a:pt x="1824" y="266"/>
                  </a:cubicBezTo>
                  <a:cubicBezTo>
                    <a:pt x="1919" y="350"/>
                    <a:pt x="1993" y="451"/>
                    <a:pt x="2046" y="567"/>
                  </a:cubicBezTo>
                  <a:cubicBezTo>
                    <a:pt x="2099" y="683"/>
                    <a:pt x="2126" y="811"/>
                    <a:pt x="2126" y="952"/>
                  </a:cubicBezTo>
                  <a:cubicBezTo>
                    <a:pt x="2126" y="1092"/>
                    <a:pt x="2098" y="1220"/>
                    <a:pt x="2044" y="1336"/>
                  </a:cubicBezTo>
                  <a:cubicBezTo>
                    <a:pt x="1990" y="1452"/>
                    <a:pt x="1916" y="1553"/>
                    <a:pt x="1822" y="1637"/>
                  </a:cubicBezTo>
                  <a:cubicBezTo>
                    <a:pt x="1727" y="1721"/>
                    <a:pt x="1614" y="1786"/>
                    <a:pt x="1482" y="1832"/>
                  </a:cubicBezTo>
                  <a:cubicBezTo>
                    <a:pt x="1350" y="1878"/>
                    <a:pt x="1206" y="1901"/>
                    <a:pt x="1052" y="1901"/>
                  </a:cubicBezTo>
                  <a:cubicBezTo>
                    <a:pt x="900" y="1901"/>
                    <a:pt x="760" y="1878"/>
                    <a:pt x="631" y="1832"/>
                  </a:cubicBezTo>
                  <a:cubicBezTo>
                    <a:pt x="502" y="1786"/>
                    <a:pt x="391" y="1720"/>
                    <a:pt x="298" y="1635"/>
                  </a:cubicBezTo>
                  <a:cubicBezTo>
                    <a:pt x="205" y="1550"/>
                    <a:pt x="132" y="1448"/>
                    <a:pt x="79" y="1329"/>
                  </a:cubicBezTo>
                  <a:cubicBezTo>
                    <a:pt x="26" y="1211"/>
                    <a:pt x="0" y="1079"/>
                    <a:pt x="0" y="934"/>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939"/>
            </a:p>
          </p:txBody>
        </p:sp>
      </p:grpSp>
      <p:sp>
        <p:nvSpPr>
          <p:cNvPr id="16" name="Slide Number Placeholder 5">
            <a:extLst>
              <a:ext uri="{FF2B5EF4-FFF2-40B4-BE49-F238E27FC236}">
                <a16:creationId xmlns:a16="http://schemas.microsoft.com/office/drawing/2014/main" id="{71FCC1F4-AC9B-6C43-82CE-F66F73017E29}"/>
              </a:ext>
            </a:extLst>
          </p:cNvPr>
          <p:cNvSpPr>
            <a:spLocks noGrp="1"/>
          </p:cNvSpPr>
          <p:nvPr>
            <p:ph type="sldNum" sz="quarter" idx="4"/>
          </p:nvPr>
        </p:nvSpPr>
        <p:spPr>
          <a:xfrm>
            <a:off x="11475722" y="6419886"/>
            <a:ext cx="514670" cy="249911"/>
          </a:xfrm>
          <a:prstGeom prst="rect">
            <a:avLst/>
          </a:prstGeom>
        </p:spPr>
        <p:txBody>
          <a:bodyPr vert="horz" lIns="91440" tIns="45720" rIns="91440" bIns="45720" rtlCol="0" anchor="ctr"/>
          <a:lstStyle>
            <a:lvl1pPr algn="r">
              <a:defRPr sz="900">
                <a:solidFill>
                  <a:srgbClr val="2E2E2E"/>
                </a:solidFill>
                <a:latin typeface="+mj-lt"/>
              </a:defRPr>
            </a:lvl1pPr>
          </a:lstStyle>
          <a:p>
            <a:fld id="{BAA9A6D5-6075-4912-8295-34659A3829C4}" type="slidenum">
              <a:rPr lang="en-US" smtClean="0"/>
              <a:pPr/>
              <a:t>‹#›</a:t>
            </a:fld>
            <a:endParaRPr lang="en-US"/>
          </a:p>
        </p:txBody>
      </p:sp>
    </p:spTree>
    <p:extLst>
      <p:ext uri="{BB962C8B-B14F-4D97-AF65-F5344CB8AC3E}">
        <p14:creationId xmlns:p14="http://schemas.microsoft.com/office/powerpoint/2010/main" val="1406304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156C24B-C403-464D-9707-7636534C8333}"/>
              </a:ext>
            </a:extLst>
          </p:cNvPr>
          <p:cNvSpPr>
            <a:spLocks noGrp="1"/>
          </p:cNvSpPr>
          <p:nvPr>
            <p:ph type="pic" sz="quarter" idx="14"/>
          </p:nvPr>
        </p:nvSpPr>
        <p:spPr>
          <a:xfrm>
            <a:off x="0" y="0"/>
            <a:ext cx="12192000" cy="6858000"/>
          </a:xfrm>
          <a:custGeom>
            <a:avLst/>
            <a:gdLst>
              <a:gd name="connsiteX0" fmla="*/ 3270250 w 12192000"/>
              <a:gd name="connsiteY0" fmla="*/ 1993900 h 6858000"/>
              <a:gd name="connsiteX1" fmla="*/ 3270250 w 12192000"/>
              <a:gd name="connsiteY1" fmla="*/ 4864100 h 6858000"/>
              <a:gd name="connsiteX2" fmla="*/ 8921750 w 12192000"/>
              <a:gd name="connsiteY2" fmla="*/ 4864100 h 6858000"/>
              <a:gd name="connsiteX3" fmla="*/ 8921750 w 12192000"/>
              <a:gd name="connsiteY3" fmla="*/ 199390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3270250" y="1993900"/>
                </a:moveTo>
                <a:lnTo>
                  <a:pt x="3270250" y="4864100"/>
                </a:lnTo>
                <a:lnTo>
                  <a:pt x="8921750" y="4864100"/>
                </a:lnTo>
                <a:lnTo>
                  <a:pt x="8921750" y="1993900"/>
                </a:lnTo>
                <a:close/>
                <a:moveTo>
                  <a:pt x="0" y="0"/>
                </a:moveTo>
                <a:lnTo>
                  <a:pt x="12192000" y="0"/>
                </a:lnTo>
                <a:lnTo>
                  <a:pt x="12192000" y="6858000"/>
                </a:lnTo>
                <a:lnTo>
                  <a:pt x="0" y="6858000"/>
                </a:lnTo>
                <a:close/>
              </a:path>
            </a:pathLst>
          </a:custGeom>
          <a:solidFill>
            <a:schemeClr val="bg1">
              <a:lumMod val="95000"/>
            </a:schemeClr>
          </a:solidFill>
        </p:spPr>
        <p:txBody>
          <a:bodyPr wrap="square">
            <a:noAutofit/>
          </a:bodyPr>
          <a:lstStyle/>
          <a:p>
            <a:endParaRPr lang="en-US"/>
          </a:p>
        </p:txBody>
      </p:sp>
      <p:sp>
        <p:nvSpPr>
          <p:cNvPr id="11" name="Rectangle 10">
            <a:extLst>
              <a:ext uri="{FF2B5EF4-FFF2-40B4-BE49-F238E27FC236}">
                <a16:creationId xmlns:a16="http://schemas.microsoft.com/office/drawing/2014/main" id="{60558FFA-90A4-4D2E-B40E-4027763D70F9}"/>
              </a:ext>
            </a:extLst>
          </p:cNvPr>
          <p:cNvSpPr/>
          <p:nvPr userDrawn="1"/>
        </p:nvSpPr>
        <p:spPr>
          <a:xfrm>
            <a:off x="3251200" y="1974852"/>
            <a:ext cx="5689600" cy="2908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39"/>
          </a:p>
        </p:txBody>
      </p:sp>
      <p:sp>
        <p:nvSpPr>
          <p:cNvPr id="13" name="Text Placeholder 12">
            <a:extLst>
              <a:ext uri="{FF2B5EF4-FFF2-40B4-BE49-F238E27FC236}">
                <a16:creationId xmlns:a16="http://schemas.microsoft.com/office/drawing/2014/main" id="{72C5832F-9370-40E0-B629-701B79CEA7D1}"/>
              </a:ext>
            </a:extLst>
          </p:cNvPr>
          <p:cNvSpPr>
            <a:spLocks noGrp="1"/>
          </p:cNvSpPr>
          <p:nvPr>
            <p:ph type="body" sz="quarter" idx="15"/>
          </p:nvPr>
        </p:nvSpPr>
        <p:spPr>
          <a:xfrm>
            <a:off x="3486150" y="2216152"/>
            <a:ext cx="5219700" cy="2425700"/>
          </a:xfrm>
        </p:spPr>
        <p:txBody>
          <a:bodyPr/>
          <a:lstStyle>
            <a:lvl1pPr>
              <a:buClr>
                <a:schemeClr val="tx1"/>
              </a:buCl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Footer Placeholder 4">
            <a:extLst>
              <a:ext uri="{FF2B5EF4-FFF2-40B4-BE49-F238E27FC236}">
                <a16:creationId xmlns:a16="http://schemas.microsoft.com/office/drawing/2014/main" id="{D58FAA9F-79C7-449D-9724-A87D67825453}"/>
              </a:ext>
            </a:extLst>
          </p:cNvPr>
          <p:cNvSpPr>
            <a:spLocks noGrp="1"/>
          </p:cNvSpPr>
          <p:nvPr>
            <p:ph type="ftr" sz="quarter" idx="11"/>
          </p:nvPr>
        </p:nvSpPr>
        <p:spPr>
          <a:xfrm>
            <a:off x="4038600" y="6419885"/>
            <a:ext cx="4114800" cy="210718"/>
          </a:xfrm>
        </p:spPr>
        <p:txBody>
          <a:bodyPr/>
          <a:lstStyle/>
          <a:p>
            <a:r>
              <a:rPr lang="en-US"/>
              <a:t>Copyright 2019. Altudo, LLC.</a:t>
            </a:r>
          </a:p>
        </p:txBody>
      </p:sp>
      <p:pic>
        <p:nvPicPr>
          <p:cNvPr id="17" name="Picture 16">
            <a:extLst>
              <a:ext uri="{FF2B5EF4-FFF2-40B4-BE49-F238E27FC236}">
                <a16:creationId xmlns:a16="http://schemas.microsoft.com/office/drawing/2014/main" id="{7BFEE69A-7A49-4AB9-B53F-2D49B2C29752}"/>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27013" y="6419357"/>
            <a:ext cx="997200" cy="250438"/>
          </a:xfrm>
          <a:prstGeom prst="rect">
            <a:avLst/>
          </a:prstGeom>
        </p:spPr>
      </p:pic>
      <p:sp>
        <p:nvSpPr>
          <p:cNvPr id="8" name="Slide Number Placeholder 5">
            <a:extLst>
              <a:ext uri="{FF2B5EF4-FFF2-40B4-BE49-F238E27FC236}">
                <a16:creationId xmlns:a16="http://schemas.microsoft.com/office/drawing/2014/main" id="{E3328E2E-96B5-754B-9CE9-1F8DE5E66A3A}"/>
              </a:ext>
            </a:extLst>
          </p:cNvPr>
          <p:cNvSpPr>
            <a:spLocks noGrp="1"/>
          </p:cNvSpPr>
          <p:nvPr>
            <p:ph type="sldNum" sz="quarter" idx="4"/>
          </p:nvPr>
        </p:nvSpPr>
        <p:spPr>
          <a:xfrm>
            <a:off x="11475722" y="6419886"/>
            <a:ext cx="514670" cy="249911"/>
          </a:xfrm>
          <a:prstGeom prst="rect">
            <a:avLst/>
          </a:prstGeom>
        </p:spPr>
        <p:txBody>
          <a:bodyPr vert="horz" lIns="91440" tIns="45720" rIns="91440" bIns="45720" rtlCol="0" anchor="ctr"/>
          <a:lstStyle>
            <a:lvl1pPr algn="r">
              <a:defRPr sz="900">
                <a:solidFill>
                  <a:srgbClr val="2E2E2E"/>
                </a:solidFill>
                <a:latin typeface="+mj-lt"/>
              </a:defRPr>
            </a:lvl1pPr>
          </a:lstStyle>
          <a:p>
            <a:fld id="{BAA9A6D5-6075-4912-8295-34659A3829C4}" type="slidenum">
              <a:rPr lang="en-US" smtClean="0"/>
              <a:pPr/>
              <a:t>‹#›</a:t>
            </a:fld>
            <a:endParaRPr lang="en-US"/>
          </a:p>
        </p:txBody>
      </p:sp>
    </p:spTree>
    <p:extLst>
      <p:ext uri="{BB962C8B-B14F-4D97-AF65-F5344CB8AC3E}">
        <p14:creationId xmlns:p14="http://schemas.microsoft.com/office/powerpoint/2010/main" val="3640552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7864E-ED3B-4E21-99DB-97F3E4A4C987}"/>
              </a:ext>
            </a:extLst>
          </p:cNvPr>
          <p:cNvSpPr>
            <a:spLocks noGrp="1"/>
          </p:cNvSpPr>
          <p:nvPr>
            <p:ph type="title"/>
          </p:nvPr>
        </p:nvSpPr>
        <p:spPr>
          <a:xfrm>
            <a:off x="227013" y="225426"/>
            <a:ext cx="11737975" cy="71434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A2E5C6EE-2692-4534-AF48-87BB6D54F106}"/>
              </a:ext>
            </a:extLst>
          </p:cNvPr>
          <p:cNvSpPr>
            <a:spLocks noGrp="1"/>
          </p:cNvSpPr>
          <p:nvPr>
            <p:ph sz="half" idx="1"/>
          </p:nvPr>
        </p:nvSpPr>
        <p:spPr>
          <a:xfrm>
            <a:off x="227012" y="1168400"/>
            <a:ext cx="5760000"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5251EC-9C60-45C1-A305-203B2AE27F41}"/>
              </a:ext>
            </a:extLst>
          </p:cNvPr>
          <p:cNvSpPr>
            <a:spLocks noGrp="1"/>
          </p:cNvSpPr>
          <p:nvPr>
            <p:ph sz="half" idx="2"/>
          </p:nvPr>
        </p:nvSpPr>
        <p:spPr>
          <a:xfrm>
            <a:off x="6204988" y="1168400"/>
            <a:ext cx="5760000"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C007B681-356B-491A-BB84-FD899BB765B6}"/>
              </a:ext>
            </a:extLst>
          </p:cNvPr>
          <p:cNvSpPr>
            <a:spLocks noGrp="1"/>
          </p:cNvSpPr>
          <p:nvPr>
            <p:ph type="ftr" sz="quarter" idx="11"/>
          </p:nvPr>
        </p:nvSpPr>
        <p:spPr/>
        <p:txBody>
          <a:bodyPr/>
          <a:lstStyle/>
          <a:p>
            <a:r>
              <a:rPr lang="en-US"/>
              <a:t>Copyright 2019. Altudo, LLC.</a:t>
            </a:r>
          </a:p>
        </p:txBody>
      </p:sp>
      <p:sp>
        <p:nvSpPr>
          <p:cNvPr id="7" name="Slide Number Placeholder 6">
            <a:extLst>
              <a:ext uri="{FF2B5EF4-FFF2-40B4-BE49-F238E27FC236}">
                <a16:creationId xmlns:a16="http://schemas.microsoft.com/office/drawing/2014/main" id="{662EB715-C9F0-4FB8-ABAB-156648E58D88}"/>
              </a:ext>
            </a:extLst>
          </p:cNvPr>
          <p:cNvSpPr>
            <a:spLocks noGrp="1"/>
          </p:cNvSpPr>
          <p:nvPr>
            <p:ph type="sldNum" sz="quarter" idx="12"/>
          </p:nvPr>
        </p:nvSpPr>
        <p:spPr>
          <a:xfrm>
            <a:off x="11628440" y="6419886"/>
            <a:ext cx="361950" cy="249385"/>
          </a:xfrm>
          <a:prstGeom prst="rect">
            <a:avLst/>
          </a:prstGeom>
        </p:spPr>
        <p:txBody>
          <a:bodyPr/>
          <a:lstStyle/>
          <a:p>
            <a:fld id="{BAA9A6D5-6075-4912-8295-34659A3829C4}" type="slidenum">
              <a:rPr lang="en-US" smtClean="0"/>
              <a:t>‹#›</a:t>
            </a:fld>
            <a:endParaRPr lang="en-US"/>
          </a:p>
        </p:txBody>
      </p:sp>
    </p:spTree>
    <p:extLst>
      <p:ext uri="{BB962C8B-B14F-4D97-AF65-F5344CB8AC3E}">
        <p14:creationId xmlns:p14="http://schemas.microsoft.com/office/powerpoint/2010/main" val="1158649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1D237-D6ED-4A70-82BE-3EAC9227266D}"/>
              </a:ext>
            </a:extLst>
          </p:cNvPr>
          <p:cNvSpPr>
            <a:spLocks noGrp="1"/>
          </p:cNvSpPr>
          <p:nvPr>
            <p:ph type="title"/>
          </p:nvPr>
        </p:nvSpPr>
        <p:spPr>
          <a:xfrm>
            <a:off x="227013" y="227399"/>
            <a:ext cx="11737975" cy="70605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26224A-8AC0-44A4-BFB2-18727A8573BD}"/>
              </a:ext>
            </a:extLst>
          </p:cNvPr>
          <p:cNvSpPr>
            <a:spLocks noGrp="1"/>
          </p:cNvSpPr>
          <p:nvPr>
            <p:ph type="body" idx="1"/>
          </p:nvPr>
        </p:nvSpPr>
        <p:spPr>
          <a:xfrm>
            <a:off x="227013" y="1173200"/>
            <a:ext cx="5760000" cy="706053"/>
          </a:xfrm>
          <a:solidFill>
            <a:schemeClr val="accent1"/>
          </a:solidFill>
        </p:spPr>
        <p:txBody>
          <a:bodyPr anchor="ctr">
            <a:normAutofit/>
          </a:bodyPr>
          <a:lstStyle>
            <a:lvl1pPr marL="0" indent="0">
              <a:buNone/>
              <a:defRPr sz="2000" b="0">
                <a:latin typeface="+mj-lt"/>
              </a:defRPr>
            </a:lvl1pPr>
            <a:lvl2pPr marL="457206" indent="0">
              <a:buNone/>
              <a:defRPr sz="2000" b="1"/>
            </a:lvl2pPr>
            <a:lvl3pPr marL="914413" indent="0">
              <a:buNone/>
              <a:defRPr sz="1800" b="1"/>
            </a:lvl3pPr>
            <a:lvl4pPr marL="1371620" indent="0">
              <a:buNone/>
              <a:defRPr sz="1600" b="1"/>
            </a:lvl4pPr>
            <a:lvl5pPr marL="1828827" indent="0">
              <a:buNone/>
              <a:defRPr sz="1600" b="1"/>
            </a:lvl5pPr>
            <a:lvl6pPr marL="2286033" indent="0">
              <a:buNone/>
              <a:defRPr sz="1600" b="1"/>
            </a:lvl6pPr>
            <a:lvl7pPr marL="2743240" indent="0">
              <a:buNone/>
              <a:defRPr sz="1600" b="1"/>
            </a:lvl7pPr>
            <a:lvl8pPr marL="3200446" indent="0">
              <a:buNone/>
              <a:defRPr sz="1600" b="1"/>
            </a:lvl8pPr>
            <a:lvl9pPr marL="3657654"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EB6447-C21C-401D-BBDE-2A0A98A8F907}"/>
              </a:ext>
            </a:extLst>
          </p:cNvPr>
          <p:cNvSpPr>
            <a:spLocks noGrp="1"/>
          </p:cNvSpPr>
          <p:nvPr>
            <p:ph sz="half" idx="2"/>
          </p:nvPr>
        </p:nvSpPr>
        <p:spPr>
          <a:xfrm>
            <a:off x="227013" y="2036834"/>
            <a:ext cx="5760000" cy="4140131"/>
          </a:xfrm>
          <a:solidFill>
            <a:schemeClr val="bg1">
              <a:lumMod val="95000"/>
            </a:schemeClr>
          </a:solidFill>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1C47BF-40EE-48DB-8E8C-176FD2211A9E}"/>
              </a:ext>
            </a:extLst>
          </p:cNvPr>
          <p:cNvSpPr>
            <a:spLocks noGrp="1"/>
          </p:cNvSpPr>
          <p:nvPr>
            <p:ph type="body" sz="quarter" idx="3"/>
          </p:nvPr>
        </p:nvSpPr>
        <p:spPr>
          <a:xfrm>
            <a:off x="6172200" y="1173200"/>
            <a:ext cx="5760000" cy="706053"/>
          </a:xfrm>
          <a:solidFill>
            <a:srgbClr val="333031"/>
          </a:solidFill>
        </p:spPr>
        <p:txBody>
          <a:bodyPr anchor="ctr">
            <a:normAutofit/>
          </a:bodyPr>
          <a:lstStyle>
            <a:lvl1pPr marL="0" indent="0">
              <a:buNone/>
              <a:defRPr sz="2000" b="0">
                <a:solidFill>
                  <a:schemeClr val="bg1"/>
                </a:solidFill>
                <a:latin typeface="+mj-lt"/>
              </a:defRPr>
            </a:lvl1pPr>
            <a:lvl2pPr marL="457206" indent="0">
              <a:buNone/>
              <a:defRPr sz="2000" b="1"/>
            </a:lvl2pPr>
            <a:lvl3pPr marL="914413" indent="0">
              <a:buNone/>
              <a:defRPr sz="1800" b="1"/>
            </a:lvl3pPr>
            <a:lvl4pPr marL="1371620" indent="0">
              <a:buNone/>
              <a:defRPr sz="1600" b="1"/>
            </a:lvl4pPr>
            <a:lvl5pPr marL="1828827" indent="0">
              <a:buNone/>
              <a:defRPr sz="1600" b="1"/>
            </a:lvl5pPr>
            <a:lvl6pPr marL="2286033" indent="0">
              <a:buNone/>
              <a:defRPr sz="1600" b="1"/>
            </a:lvl6pPr>
            <a:lvl7pPr marL="2743240" indent="0">
              <a:buNone/>
              <a:defRPr sz="1600" b="1"/>
            </a:lvl7pPr>
            <a:lvl8pPr marL="3200446" indent="0">
              <a:buNone/>
              <a:defRPr sz="1600" b="1"/>
            </a:lvl8pPr>
            <a:lvl9pPr marL="3657654"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55C489-BC13-4730-A62B-75B35C851DB5}"/>
              </a:ext>
            </a:extLst>
          </p:cNvPr>
          <p:cNvSpPr>
            <a:spLocks noGrp="1"/>
          </p:cNvSpPr>
          <p:nvPr>
            <p:ph sz="quarter" idx="4"/>
          </p:nvPr>
        </p:nvSpPr>
        <p:spPr>
          <a:xfrm>
            <a:off x="6172200" y="2036834"/>
            <a:ext cx="5760000" cy="4140131"/>
          </a:xfrm>
          <a:solidFill>
            <a:schemeClr val="bg1">
              <a:lumMod val="95000"/>
            </a:schemeClr>
          </a:solidFill>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F006D196-AA03-43AE-91A8-56AB9D531277}"/>
              </a:ext>
            </a:extLst>
          </p:cNvPr>
          <p:cNvSpPr>
            <a:spLocks noGrp="1"/>
          </p:cNvSpPr>
          <p:nvPr>
            <p:ph type="ftr" sz="quarter" idx="11"/>
          </p:nvPr>
        </p:nvSpPr>
        <p:spPr/>
        <p:txBody>
          <a:bodyPr/>
          <a:lstStyle/>
          <a:p>
            <a:r>
              <a:rPr lang="en-US"/>
              <a:t>Copyright 2019. Altudo, LLC.</a:t>
            </a:r>
          </a:p>
        </p:txBody>
      </p:sp>
      <p:sp>
        <p:nvSpPr>
          <p:cNvPr id="9" name="Slide Number Placeholder 8">
            <a:extLst>
              <a:ext uri="{FF2B5EF4-FFF2-40B4-BE49-F238E27FC236}">
                <a16:creationId xmlns:a16="http://schemas.microsoft.com/office/drawing/2014/main" id="{3C177583-1BE0-44BF-B4C3-77EE68A205AC}"/>
              </a:ext>
            </a:extLst>
          </p:cNvPr>
          <p:cNvSpPr>
            <a:spLocks noGrp="1"/>
          </p:cNvSpPr>
          <p:nvPr>
            <p:ph type="sldNum" sz="quarter" idx="12"/>
          </p:nvPr>
        </p:nvSpPr>
        <p:spPr>
          <a:xfrm>
            <a:off x="11628440" y="6419886"/>
            <a:ext cx="361950" cy="249385"/>
          </a:xfrm>
          <a:prstGeom prst="rect">
            <a:avLst/>
          </a:prstGeom>
        </p:spPr>
        <p:txBody>
          <a:bodyPr/>
          <a:lstStyle/>
          <a:p>
            <a:fld id="{BAA9A6D5-6075-4912-8295-34659A3829C4}" type="slidenum">
              <a:rPr lang="en-US" smtClean="0"/>
              <a:t>‹#›</a:t>
            </a:fld>
            <a:endParaRPr lang="en-US"/>
          </a:p>
        </p:txBody>
      </p:sp>
    </p:spTree>
    <p:extLst>
      <p:ext uri="{BB962C8B-B14F-4D97-AF65-F5344CB8AC3E}">
        <p14:creationId xmlns:p14="http://schemas.microsoft.com/office/powerpoint/2010/main" val="442899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093199-42BD-4B01-A1CE-E051EAE593A5}"/>
              </a:ext>
            </a:extLst>
          </p:cNvPr>
          <p:cNvSpPr>
            <a:spLocks noGrp="1"/>
          </p:cNvSpPr>
          <p:nvPr>
            <p:ph type="body" idx="1"/>
          </p:nvPr>
        </p:nvSpPr>
        <p:spPr>
          <a:xfrm>
            <a:off x="227013" y="1174934"/>
            <a:ext cx="11737975" cy="49909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A823F914-11C2-4D28-A2BE-AB4AFF1DB270}"/>
              </a:ext>
            </a:extLst>
          </p:cNvPr>
          <p:cNvSpPr>
            <a:spLocks noGrp="1"/>
          </p:cNvSpPr>
          <p:nvPr>
            <p:ph type="ftr" sz="quarter" idx="3"/>
          </p:nvPr>
        </p:nvSpPr>
        <p:spPr>
          <a:xfrm>
            <a:off x="4038600" y="6419885"/>
            <a:ext cx="4114800" cy="210718"/>
          </a:xfrm>
          <a:prstGeom prst="rect">
            <a:avLst/>
          </a:prstGeom>
        </p:spPr>
        <p:txBody>
          <a:bodyPr vert="horz" lIns="91440" tIns="45720" rIns="91440" bIns="45720" rtlCol="0" anchor="ctr"/>
          <a:lstStyle>
            <a:lvl1pPr algn="ctr">
              <a:defRPr sz="900">
                <a:solidFill>
                  <a:schemeClr val="tx1"/>
                </a:solidFill>
                <a:latin typeface="Avenir Next LT Pro" panose="020B0504020202020204" pitchFamily="34" charset="77"/>
              </a:defRPr>
            </a:lvl1pPr>
          </a:lstStyle>
          <a:p>
            <a:r>
              <a:rPr lang="en-IN"/>
              <a:t>Copyright 2019. </a:t>
            </a:r>
            <a:r>
              <a:rPr lang="en-IN" err="1"/>
              <a:t>Altudo</a:t>
            </a:r>
            <a:r>
              <a:rPr lang="en-IN"/>
              <a:t>, LLC.</a:t>
            </a:r>
            <a:endParaRPr lang="en-US"/>
          </a:p>
        </p:txBody>
      </p:sp>
      <p:pic>
        <p:nvPicPr>
          <p:cNvPr id="7" name="Picture 6">
            <a:extLst>
              <a:ext uri="{FF2B5EF4-FFF2-40B4-BE49-F238E27FC236}">
                <a16:creationId xmlns:a16="http://schemas.microsoft.com/office/drawing/2014/main" id="{ADB08FF2-2871-480F-A4F1-3D8848C89138}"/>
              </a:ext>
            </a:extLst>
          </p:cNvPr>
          <p:cNvPicPr>
            <a:picLocks noChangeAspect="1"/>
          </p:cNvPicPr>
          <p:nvPr userDrawn="1"/>
        </p:nvPicPr>
        <p:blipFill>
          <a:blip r:embed="rId19" cstate="print">
            <a:extLst>
              <a:ext uri="{28A0092B-C50C-407E-A947-70E740481C1C}">
                <a14:useLocalDpi xmlns:a14="http://schemas.microsoft.com/office/drawing/2010/main"/>
              </a:ext>
            </a:extLst>
          </a:blip>
          <a:stretch>
            <a:fillRect/>
          </a:stretch>
        </p:blipFill>
        <p:spPr>
          <a:xfrm>
            <a:off x="227013" y="6419357"/>
            <a:ext cx="997200" cy="250438"/>
          </a:xfrm>
          <a:prstGeom prst="rect">
            <a:avLst/>
          </a:prstGeom>
        </p:spPr>
      </p:pic>
      <p:sp>
        <p:nvSpPr>
          <p:cNvPr id="12" name="Freeform 5">
            <a:extLst>
              <a:ext uri="{FF2B5EF4-FFF2-40B4-BE49-F238E27FC236}">
                <a16:creationId xmlns:a16="http://schemas.microsoft.com/office/drawing/2014/main" id="{4D6C4AF0-4318-4F3F-A144-810534974E13}"/>
              </a:ext>
            </a:extLst>
          </p:cNvPr>
          <p:cNvSpPr>
            <a:spLocks/>
          </p:cNvSpPr>
          <p:nvPr userDrawn="1"/>
        </p:nvSpPr>
        <p:spPr bwMode="auto">
          <a:xfrm rot="5400000">
            <a:off x="1586374" y="6327319"/>
            <a:ext cx="306386" cy="754981"/>
          </a:xfrm>
          <a:custGeom>
            <a:avLst/>
            <a:gdLst>
              <a:gd name="T0" fmla="*/ 221 w 221"/>
              <a:gd name="T1" fmla="*/ 127 h 550"/>
              <a:gd name="T2" fmla="*/ 126 w 221"/>
              <a:gd name="T3" fmla="*/ 275 h 550"/>
              <a:gd name="T4" fmla="*/ 221 w 221"/>
              <a:gd name="T5" fmla="*/ 422 h 550"/>
              <a:gd name="T6" fmla="*/ 221 w 221"/>
              <a:gd name="T7" fmla="*/ 550 h 550"/>
              <a:gd name="T8" fmla="*/ 0 w 221"/>
              <a:gd name="T9" fmla="*/ 269 h 550"/>
              <a:gd name="T10" fmla="*/ 221 w 221"/>
              <a:gd name="T11" fmla="*/ 0 h 550"/>
              <a:gd name="T12" fmla="*/ 221 w 221"/>
              <a:gd name="T13" fmla="*/ 127 h 550"/>
            </a:gdLst>
            <a:ahLst/>
            <a:cxnLst>
              <a:cxn ang="0">
                <a:pos x="T0" y="T1"/>
              </a:cxn>
              <a:cxn ang="0">
                <a:pos x="T2" y="T3"/>
              </a:cxn>
              <a:cxn ang="0">
                <a:pos x="T4" y="T5"/>
              </a:cxn>
              <a:cxn ang="0">
                <a:pos x="T6" y="T7"/>
              </a:cxn>
              <a:cxn ang="0">
                <a:pos x="T8" y="T9"/>
              </a:cxn>
              <a:cxn ang="0">
                <a:pos x="T10" y="T11"/>
              </a:cxn>
              <a:cxn ang="0">
                <a:pos x="T12" y="T13"/>
              </a:cxn>
            </a:cxnLst>
            <a:rect l="0" t="0" r="r" b="b"/>
            <a:pathLst>
              <a:path w="221" h="550">
                <a:moveTo>
                  <a:pt x="221" y="127"/>
                </a:moveTo>
                <a:cubicBezTo>
                  <a:pt x="221" y="127"/>
                  <a:pt x="126" y="167"/>
                  <a:pt x="126" y="275"/>
                </a:cubicBezTo>
                <a:cubicBezTo>
                  <a:pt x="126" y="383"/>
                  <a:pt x="221" y="422"/>
                  <a:pt x="221" y="422"/>
                </a:cubicBezTo>
                <a:cubicBezTo>
                  <a:pt x="221" y="550"/>
                  <a:pt x="221" y="550"/>
                  <a:pt x="221" y="550"/>
                </a:cubicBezTo>
                <a:cubicBezTo>
                  <a:pt x="221" y="550"/>
                  <a:pt x="0" y="488"/>
                  <a:pt x="0" y="269"/>
                </a:cubicBezTo>
                <a:cubicBezTo>
                  <a:pt x="0" y="50"/>
                  <a:pt x="221" y="0"/>
                  <a:pt x="221" y="0"/>
                </a:cubicBezTo>
                <a:lnTo>
                  <a:pt x="221" y="127"/>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id-ID" sz="1939"/>
          </a:p>
        </p:txBody>
      </p:sp>
      <p:sp>
        <p:nvSpPr>
          <p:cNvPr id="13" name="Freeform 5">
            <a:extLst>
              <a:ext uri="{FF2B5EF4-FFF2-40B4-BE49-F238E27FC236}">
                <a16:creationId xmlns:a16="http://schemas.microsoft.com/office/drawing/2014/main" id="{A3C5C240-21EE-41F0-9C79-B061530B3D5C}"/>
              </a:ext>
            </a:extLst>
          </p:cNvPr>
          <p:cNvSpPr>
            <a:spLocks/>
          </p:cNvSpPr>
          <p:nvPr userDrawn="1"/>
        </p:nvSpPr>
        <p:spPr bwMode="auto">
          <a:xfrm rot="10800000">
            <a:off x="2" y="280989"/>
            <a:ext cx="173944" cy="428625"/>
          </a:xfrm>
          <a:custGeom>
            <a:avLst/>
            <a:gdLst>
              <a:gd name="T0" fmla="*/ 221 w 221"/>
              <a:gd name="T1" fmla="*/ 127 h 550"/>
              <a:gd name="T2" fmla="*/ 126 w 221"/>
              <a:gd name="T3" fmla="*/ 275 h 550"/>
              <a:gd name="T4" fmla="*/ 221 w 221"/>
              <a:gd name="T5" fmla="*/ 422 h 550"/>
              <a:gd name="T6" fmla="*/ 221 w 221"/>
              <a:gd name="T7" fmla="*/ 550 h 550"/>
              <a:gd name="T8" fmla="*/ 0 w 221"/>
              <a:gd name="T9" fmla="*/ 269 h 550"/>
              <a:gd name="T10" fmla="*/ 221 w 221"/>
              <a:gd name="T11" fmla="*/ 0 h 550"/>
              <a:gd name="T12" fmla="*/ 221 w 221"/>
              <a:gd name="T13" fmla="*/ 127 h 550"/>
            </a:gdLst>
            <a:ahLst/>
            <a:cxnLst>
              <a:cxn ang="0">
                <a:pos x="T0" y="T1"/>
              </a:cxn>
              <a:cxn ang="0">
                <a:pos x="T2" y="T3"/>
              </a:cxn>
              <a:cxn ang="0">
                <a:pos x="T4" y="T5"/>
              </a:cxn>
              <a:cxn ang="0">
                <a:pos x="T6" y="T7"/>
              </a:cxn>
              <a:cxn ang="0">
                <a:pos x="T8" y="T9"/>
              </a:cxn>
              <a:cxn ang="0">
                <a:pos x="T10" y="T11"/>
              </a:cxn>
              <a:cxn ang="0">
                <a:pos x="T12" y="T13"/>
              </a:cxn>
            </a:cxnLst>
            <a:rect l="0" t="0" r="r" b="b"/>
            <a:pathLst>
              <a:path w="221" h="550">
                <a:moveTo>
                  <a:pt x="221" y="127"/>
                </a:moveTo>
                <a:cubicBezTo>
                  <a:pt x="221" y="127"/>
                  <a:pt x="126" y="167"/>
                  <a:pt x="126" y="275"/>
                </a:cubicBezTo>
                <a:cubicBezTo>
                  <a:pt x="126" y="383"/>
                  <a:pt x="221" y="422"/>
                  <a:pt x="221" y="422"/>
                </a:cubicBezTo>
                <a:cubicBezTo>
                  <a:pt x="221" y="550"/>
                  <a:pt x="221" y="550"/>
                  <a:pt x="221" y="550"/>
                </a:cubicBezTo>
                <a:cubicBezTo>
                  <a:pt x="221" y="550"/>
                  <a:pt x="0" y="488"/>
                  <a:pt x="0" y="269"/>
                </a:cubicBezTo>
                <a:cubicBezTo>
                  <a:pt x="0" y="50"/>
                  <a:pt x="221" y="0"/>
                  <a:pt x="221" y="0"/>
                </a:cubicBezTo>
                <a:lnTo>
                  <a:pt x="221" y="12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sz="1939"/>
          </a:p>
        </p:txBody>
      </p:sp>
      <p:sp>
        <p:nvSpPr>
          <p:cNvPr id="2" name="Title Placeholder 1">
            <a:extLst>
              <a:ext uri="{FF2B5EF4-FFF2-40B4-BE49-F238E27FC236}">
                <a16:creationId xmlns:a16="http://schemas.microsoft.com/office/drawing/2014/main" id="{35F4CE41-771E-43F7-9AB5-CEE87D3166A3}"/>
              </a:ext>
            </a:extLst>
          </p:cNvPr>
          <p:cNvSpPr>
            <a:spLocks noGrp="1"/>
          </p:cNvSpPr>
          <p:nvPr>
            <p:ph type="title"/>
          </p:nvPr>
        </p:nvSpPr>
        <p:spPr>
          <a:xfrm>
            <a:off x="227013" y="225426"/>
            <a:ext cx="11737975" cy="724080"/>
          </a:xfrm>
          <a:prstGeom prst="rect">
            <a:avLst/>
          </a:prstGeom>
        </p:spPr>
        <p:txBody>
          <a:bodyPr vert="horz" lIns="91440" tIns="45720" rIns="91440" bIns="45720" rtlCol="0" anchor="ctr">
            <a:noAutofit/>
          </a:bodyPr>
          <a:lstStyle/>
          <a:p>
            <a:r>
              <a:rPr lang="en-US"/>
              <a:t>Click to edit Master title style</a:t>
            </a:r>
          </a:p>
        </p:txBody>
      </p:sp>
      <p:sp>
        <p:nvSpPr>
          <p:cNvPr id="11" name="Slide Number Placeholder 5">
            <a:extLst>
              <a:ext uri="{FF2B5EF4-FFF2-40B4-BE49-F238E27FC236}">
                <a16:creationId xmlns:a16="http://schemas.microsoft.com/office/drawing/2014/main" id="{A5C947E3-E5BC-AB48-8C51-D1676467E110}"/>
              </a:ext>
            </a:extLst>
          </p:cNvPr>
          <p:cNvSpPr>
            <a:spLocks noGrp="1"/>
          </p:cNvSpPr>
          <p:nvPr>
            <p:ph type="sldNum" sz="quarter" idx="4"/>
          </p:nvPr>
        </p:nvSpPr>
        <p:spPr>
          <a:xfrm>
            <a:off x="11475722" y="6419886"/>
            <a:ext cx="514670" cy="249911"/>
          </a:xfrm>
          <a:prstGeom prst="rect">
            <a:avLst/>
          </a:prstGeom>
        </p:spPr>
        <p:txBody>
          <a:bodyPr vert="horz" lIns="91440" tIns="45720" rIns="91440" bIns="45720" rtlCol="0" anchor="ctr"/>
          <a:lstStyle>
            <a:lvl1pPr algn="r">
              <a:defRPr sz="900" b="1" i="0">
                <a:solidFill>
                  <a:srgbClr val="2E2E2E"/>
                </a:solidFill>
                <a:latin typeface="Avenir Next LT Pro" panose="020B0504020202020204" pitchFamily="34" charset="77"/>
              </a:defRPr>
            </a:lvl1pPr>
          </a:lstStyle>
          <a:p>
            <a:fld id="{BAA9A6D5-6075-4912-8295-34659A3829C4}" type="slidenum">
              <a:rPr lang="en-US" smtClean="0"/>
              <a:pPr/>
              <a:t>‹#›</a:t>
            </a:fld>
            <a:endParaRPr lang="en-US"/>
          </a:p>
        </p:txBody>
      </p:sp>
    </p:spTree>
    <p:extLst>
      <p:ext uri="{BB962C8B-B14F-4D97-AF65-F5344CB8AC3E}">
        <p14:creationId xmlns:p14="http://schemas.microsoft.com/office/powerpoint/2010/main" val="225543343"/>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711" r:id="rId3"/>
    <p:sldLayoutId id="2147483650" r:id="rId4"/>
    <p:sldLayoutId id="2147483654" r:id="rId5"/>
    <p:sldLayoutId id="2147483671" r:id="rId6"/>
    <p:sldLayoutId id="2147483663" r:id="rId7"/>
    <p:sldLayoutId id="2147483652" r:id="rId8"/>
    <p:sldLayoutId id="2147483653" r:id="rId9"/>
    <p:sldLayoutId id="2147483673" r:id="rId10"/>
    <p:sldLayoutId id="2147483660" r:id="rId11"/>
    <p:sldLayoutId id="2147483665" r:id="rId12"/>
    <p:sldLayoutId id="2147483661" r:id="rId13"/>
    <p:sldLayoutId id="2147483662" r:id="rId14"/>
    <p:sldLayoutId id="2147483672" r:id="rId15"/>
    <p:sldLayoutId id="2147483655" r:id="rId16"/>
    <p:sldLayoutId id="2147483712" r:id="rId17"/>
  </p:sldLayoutIdLst>
  <p:hf sldNum="0" hdr="0" ftr="0" dt="0"/>
  <p:txStyles>
    <p:titleStyle>
      <a:lvl1pPr algn="l" defTabSz="914413" rtl="0" eaLnBrk="1" latinLnBrk="0" hangingPunct="1">
        <a:lnSpc>
          <a:spcPct val="90000"/>
        </a:lnSpc>
        <a:spcBef>
          <a:spcPct val="0"/>
        </a:spcBef>
        <a:buNone/>
        <a:defRPr sz="2800" b="1" kern="1200">
          <a:solidFill>
            <a:schemeClr val="tx1"/>
          </a:solidFill>
          <a:latin typeface="Avenir Next LT Pro" panose="020B0504020202020204" pitchFamily="34" charset="77"/>
          <a:ea typeface="+mj-ea"/>
          <a:cs typeface="+mj-cs"/>
        </a:defRPr>
      </a:lvl1pPr>
    </p:titleStyle>
    <p:bodyStyle>
      <a:lvl1pPr marL="228603" indent="-228603" algn="l" defTabSz="914413" rtl="0" eaLnBrk="1" latinLnBrk="0" hangingPunct="1">
        <a:lnSpc>
          <a:spcPct val="90000"/>
        </a:lnSpc>
        <a:spcBef>
          <a:spcPts val="1000"/>
        </a:spcBef>
        <a:buClr>
          <a:schemeClr val="accent2"/>
        </a:buClr>
        <a:buSzPct val="80000"/>
        <a:buFont typeface="Arial" panose="020B0604020202020204" pitchFamily="34" charset="0"/>
        <a:buChar char="•"/>
        <a:defRPr sz="1800" kern="1200">
          <a:solidFill>
            <a:schemeClr val="tx1"/>
          </a:solidFill>
          <a:latin typeface="Avenir Next LT Pro" panose="020B0504020202020204" pitchFamily="34" charset="77"/>
          <a:ea typeface="+mn-ea"/>
          <a:cs typeface="+mn-cs"/>
        </a:defRPr>
      </a:lvl1pPr>
      <a:lvl2pPr marL="685810" indent="-228603" algn="l" defTabSz="914413" rtl="0" eaLnBrk="1" latinLnBrk="0" hangingPunct="1">
        <a:lnSpc>
          <a:spcPct val="90000"/>
        </a:lnSpc>
        <a:spcBef>
          <a:spcPts val="500"/>
        </a:spcBef>
        <a:buClr>
          <a:schemeClr val="accent2"/>
        </a:buClr>
        <a:buSzPct val="80000"/>
        <a:buFont typeface="Arial" panose="020B0604020202020204" pitchFamily="34" charset="0"/>
        <a:buChar char="•"/>
        <a:defRPr sz="1600" kern="1200">
          <a:solidFill>
            <a:schemeClr val="tx1"/>
          </a:solidFill>
          <a:latin typeface="Avenir Next LT Pro" panose="020B0504020202020204" pitchFamily="34" charset="77"/>
          <a:ea typeface="+mn-ea"/>
          <a:cs typeface="+mn-cs"/>
        </a:defRPr>
      </a:lvl2pPr>
      <a:lvl3pPr marL="1143017" indent="-228603" algn="l" defTabSz="914413" rtl="0" eaLnBrk="1" latinLnBrk="0" hangingPunct="1">
        <a:lnSpc>
          <a:spcPct val="90000"/>
        </a:lnSpc>
        <a:spcBef>
          <a:spcPts val="500"/>
        </a:spcBef>
        <a:buClr>
          <a:schemeClr val="accent2"/>
        </a:buClr>
        <a:buSzPct val="80000"/>
        <a:buFont typeface="Arial" panose="020B0604020202020204" pitchFamily="34" charset="0"/>
        <a:buChar char="•"/>
        <a:defRPr sz="1400" kern="1200">
          <a:solidFill>
            <a:schemeClr val="tx1"/>
          </a:solidFill>
          <a:latin typeface="Avenir Next LT Pro" panose="020B0504020202020204" pitchFamily="34" charset="77"/>
          <a:ea typeface="+mn-ea"/>
          <a:cs typeface="+mn-cs"/>
        </a:defRPr>
      </a:lvl3pPr>
      <a:lvl4pPr marL="1600224" indent="-228603" algn="l" defTabSz="914413" rtl="0" eaLnBrk="1" latinLnBrk="0" hangingPunct="1">
        <a:lnSpc>
          <a:spcPct val="90000"/>
        </a:lnSpc>
        <a:spcBef>
          <a:spcPts val="500"/>
        </a:spcBef>
        <a:buClr>
          <a:schemeClr val="accent2"/>
        </a:buClr>
        <a:buSzPct val="80000"/>
        <a:buFont typeface="Arial" panose="020B0604020202020204" pitchFamily="34" charset="0"/>
        <a:buChar char="•"/>
        <a:defRPr sz="1200" kern="1200">
          <a:solidFill>
            <a:schemeClr val="tx1"/>
          </a:solidFill>
          <a:latin typeface="Avenir Next LT Pro" panose="020B0504020202020204" pitchFamily="34" charset="77"/>
          <a:ea typeface="+mn-ea"/>
          <a:cs typeface="+mn-cs"/>
        </a:defRPr>
      </a:lvl4pPr>
      <a:lvl5pPr marL="2057430" indent="-228603" algn="l" defTabSz="914413" rtl="0" eaLnBrk="1" latinLnBrk="0" hangingPunct="1">
        <a:lnSpc>
          <a:spcPct val="90000"/>
        </a:lnSpc>
        <a:spcBef>
          <a:spcPts val="500"/>
        </a:spcBef>
        <a:buClr>
          <a:schemeClr val="accent2"/>
        </a:buClr>
        <a:buSzPct val="80000"/>
        <a:buFont typeface="Arial" panose="020B0604020202020204" pitchFamily="34" charset="0"/>
        <a:buChar char="•"/>
        <a:defRPr sz="1200" kern="1200">
          <a:solidFill>
            <a:schemeClr val="tx1"/>
          </a:solidFill>
          <a:latin typeface="Avenir Next LT Pro" panose="020B0504020202020204" pitchFamily="34" charset="77"/>
          <a:ea typeface="+mn-ea"/>
          <a:cs typeface="+mn-cs"/>
        </a:defRPr>
      </a:lvl5pPr>
      <a:lvl6pPr marL="2514637" indent="-228603" algn="l" defTabSz="91441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43" indent="-228603" algn="l" defTabSz="91441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51" indent="-228603" algn="l" defTabSz="91441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57" indent="-228603" algn="l" defTabSz="91441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13" rtl="0" eaLnBrk="1" latinLnBrk="0" hangingPunct="1">
        <a:defRPr sz="1800" kern="1200">
          <a:solidFill>
            <a:schemeClr val="tx1"/>
          </a:solidFill>
          <a:latin typeface="+mn-lt"/>
          <a:ea typeface="+mn-ea"/>
          <a:cs typeface="+mn-cs"/>
        </a:defRPr>
      </a:lvl1pPr>
      <a:lvl2pPr marL="457206" algn="l" defTabSz="914413" rtl="0" eaLnBrk="1" latinLnBrk="0" hangingPunct="1">
        <a:defRPr sz="1800" kern="1200">
          <a:solidFill>
            <a:schemeClr val="tx1"/>
          </a:solidFill>
          <a:latin typeface="+mn-lt"/>
          <a:ea typeface="+mn-ea"/>
          <a:cs typeface="+mn-cs"/>
        </a:defRPr>
      </a:lvl2pPr>
      <a:lvl3pPr marL="914413" algn="l" defTabSz="914413" rtl="0" eaLnBrk="1" latinLnBrk="0" hangingPunct="1">
        <a:defRPr sz="1800" kern="1200">
          <a:solidFill>
            <a:schemeClr val="tx1"/>
          </a:solidFill>
          <a:latin typeface="+mn-lt"/>
          <a:ea typeface="+mn-ea"/>
          <a:cs typeface="+mn-cs"/>
        </a:defRPr>
      </a:lvl3pPr>
      <a:lvl4pPr marL="1371620" algn="l" defTabSz="914413" rtl="0" eaLnBrk="1" latinLnBrk="0" hangingPunct="1">
        <a:defRPr sz="1800" kern="1200">
          <a:solidFill>
            <a:schemeClr val="tx1"/>
          </a:solidFill>
          <a:latin typeface="+mn-lt"/>
          <a:ea typeface="+mn-ea"/>
          <a:cs typeface="+mn-cs"/>
        </a:defRPr>
      </a:lvl4pPr>
      <a:lvl5pPr marL="1828827" algn="l" defTabSz="914413" rtl="0" eaLnBrk="1" latinLnBrk="0" hangingPunct="1">
        <a:defRPr sz="1800" kern="1200">
          <a:solidFill>
            <a:schemeClr val="tx1"/>
          </a:solidFill>
          <a:latin typeface="+mn-lt"/>
          <a:ea typeface="+mn-ea"/>
          <a:cs typeface="+mn-cs"/>
        </a:defRPr>
      </a:lvl5pPr>
      <a:lvl6pPr marL="2286033" algn="l" defTabSz="914413" rtl="0" eaLnBrk="1" latinLnBrk="0" hangingPunct="1">
        <a:defRPr sz="1800" kern="1200">
          <a:solidFill>
            <a:schemeClr val="tx1"/>
          </a:solidFill>
          <a:latin typeface="+mn-lt"/>
          <a:ea typeface="+mn-ea"/>
          <a:cs typeface="+mn-cs"/>
        </a:defRPr>
      </a:lvl6pPr>
      <a:lvl7pPr marL="2743240" algn="l" defTabSz="914413" rtl="0" eaLnBrk="1" latinLnBrk="0" hangingPunct="1">
        <a:defRPr sz="1800" kern="1200">
          <a:solidFill>
            <a:schemeClr val="tx1"/>
          </a:solidFill>
          <a:latin typeface="+mn-lt"/>
          <a:ea typeface="+mn-ea"/>
          <a:cs typeface="+mn-cs"/>
        </a:defRPr>
      </a:lvl7pPr>
      <a:lvl8pPr marL="3200446" algn="l" defTabSz="914413" rtl="0" eaLnBrk="1" latinLnBrk="0" hangingPunct="1">
        <a:defRPr sz="1800" kern="1200">
          <a:solidFill>
            <a:schemeClr val="tx1"/>
          </a:solidFill>
          <a:latin typeface="+mn-lt"/>
          <a:ea typeface="+mn-ea"/>
          <a:cs typeface="+mn-cs"/>
        </a:defRPr>
      </a:lvl8pPr>
      <a:lvl9pPr marL="3657654" algn="l" defTabSz="91441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2" userDrawn="1">
          <p15:clr>
            <a:srgbClr val="F26B43"/>
          </p15:clr>
        </p15:guide>
        <p15:guide id="2" pos="143" userDrawn="1">
          <p15:clr>
            <a:srgbClr val="F26B43"/>
          </p15:clr>
        </p15:guide>
        <p15:guide id="3" orient="horz" pos="4156" userDrawn="1">
          <p15:clr>
            <a:srgbClr val="F26B43"/>
          </p15:clr>
        </p15:guide>
        <p15:guide id="4" pos="7537" userDrawn="1">
          <p15:clr>
            <a:srgbClr val="F26B43"/>
          </p15:clr>
        </p15:guide>
        <p15:guide id="5" orient="horz" pos="482" userDrawn="1">
          <p15:clr>
            <a:srgbClr val="F26B43"/>
          </p15:clr>
        </p15:guide>
        <p15:guide id="6" orient="horz" pos="618" userDrawn="1">
          <p15:clr>
            <a:srgbClr val="F26B43"/>
          </p15:clr>
        </p15:guide>
        <p15:guide id="7" orient="horz" pos="4020" userDrawn="1">
          <p15:clr>
            <a:srgbClr val="F26B43"/>
          </p15:clr>
        </p15:guide>
        <p15:guide id="8" orient="horz" pos="3884" userDrawn="1">
          <p15:clr>
            <a:srgbClr val="F26B43"/>
          </p15:clr>
        </p15:guide>
        <p15:guide id="9" orient="horz" pos="73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hyperlink" Target="https://achecks.org/checker"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hyperlink" Target="https://webaim.org/resources/contrastchecker/"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ervkgithub/web-accessibility"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5.jp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1F7B616-C5C0-9BCF-770F-0C73E55BE679}"/>
              </a:ext>
            </a:extLst>
          </p:cNvPr>
          <p:cNvSpPr>
            <a:spLocks noGrp="1"/>
          </p:cNvSpPr>
          <p:nvPr>
            <p:ph type="title"/>
          </p:nvPr>
        </p:nvSpPr>
        <p:spPr>
          <a:xfrm>
            <a:off x="6473070" y="197291"/>
            <a:ext cx="5491918" cy="724080"/>
          </a:xfrm>
        </p:spPr>
        <p:txBody>
          <a:bodyPr/>
          <a:lstStyle/>
          <a:p>
            <a:r>
              <a:rPr lang="en-US" sz="4000" dirty="0">
                <a:solidFill>
                  <a:schemeClr val="accent2"/>
                </a:solidFill>
              </a:rPr>
              <a:t>Agenda</a:t>
            </a:r>
          </a:p>
        </p:txBody>
      </p:sp>
      <p:sp>
        <p:nvSpPr>
          <p:cNvPr id="8" name="Text Placeholder 7">
            <a:extLst>
              <a:ext uri="{FF2B5EF4-FFF2-40B4-BE49-F238E27FC236}">
                <a16:creationId xmlns:a16="http://schemas.microsoft.com/office/drawing/2014/main" id="{D0152700-5D44-86E0-ADB9-0C5431CCF8C3}"/>
              </a:ext>
            </a:extLst>
          </p:cNvPr>
          <p:cNvSpPr>
            <a:spLocks noGrp="1"/>
          </p:cNvSpPr>
          <p:nvPr>
            <p:ph idx="1"/>
          </p:nvPr>
        </p:nvSpPr>
        <p:spPr>
          <a:xfrm>
            <a:off x="6473070" y="1118660"/>
            <a:ext cx="5217184" cy="3626227"/>
          </a:xfrm>
        </p:spPr>
        <p:txBody>
          <a:bodyPr>
            <a:normAutofit lnSpcReduction="10000"/>
          </a:bodyPr>
          <a:lstStyle/>
          <a:p>
            <a:pPr>
              <a:lnSpc>
                <a:spcPct val="150000"/>
              </a:lnSpc>
            </a:pPr>
            <a:r>
              <a:rPr lang="en-US" b="1" dirty="0">
                <a:latin typeface="Segoe UI" panose="020B0502040204020203" pitchFamily="34" charset="0"/>
                <a:cs typeface="Segoe UI" panose="020B0502040204020203" pitchFamily="34" charset="0"/>
              </a:rPr>
              <a:t>What is Accessibility?</a:t>
            </a:r>
          </a:p>
          <a:p>
            <a:pPr>
              <a:lnSpc>
                <a:spcPct val="150000"/>
              </a:lnSpc>
            </a:pPr>
            <a:r>
              <a:rPr lang="en-US" b="1" dirty="0">
                <a:latin typeface="Segoe UI" panose="020B0502040204020203" pitchFamily="34" charset="0"/>
                <a:cs typeface="Segoe UI" panose="020B0502040204020203" pitchFamily="34" charset="0"/>
              </a:rPr>
              <a:t>Tools to validate accessibility?</a:t>
            </a:r>
          </a:p>
          <a:p>
            <a:pPr>
              <a:lnSpc>
                <a:spcPct val="150000"/>
              </a:lnSpc>
            </a:pPr>
            <a:r>
              <a:rPr lang="en-US" b="1" dirty="0">
                <a:latin typeface="Segoe UI" panose="020B0502040204020203" pitchFamily="34" charset="0"/>
                <a:cs typeface="Segoe UI" panose="020B0502040204020203" pitchFamily="34" charset="0"/>
              </a:rPr>
              <a:t>Keyboard Navigation?</a:t>
            </a:r>
          </a:p>
          <a:p>
            <a:pPr>
              <a:lnSpc>
                <a:spcPct val="150000"/>
              </a:lnSpc>
            </a:pPr>
            <a:r>
              <a:rPr lang="en-US" b="1" dirty="0">
                <a:latin typeface="Segoe UI" panose="020B0502040204020203" pitchFamily="34" charset="0"/>
                <a:cs typeface="Segoe UI" panose="020B0502040204020203" pitchFamily="34" charset="0"/>
              </a:rPr>
              <a:t>Colors &amp; Contrast?</a:t>
            </a:r>
          </a:p>
          <a:p>
            <a:pPr>
              <a:lnSpc>
                <a:spcPct val="150000"/>
              </a:lnSpc>
            </a:pPr>
            <a:r>
              <a:rPr lang="en-US" b="1" dirty="0">
                <a:latin typeface="Segoe UI" panose="020B0502040204020203" pitchFamily="34" charset="0"/>
                <a:cs typeface="Segoe UI" panose="020B0502040204020203" pitchFamily="34" charset="0"/>
              </a:rPr>
              <a:t>Page Structure?</a:t>
            </a:r>
          </a:p>
          <a:p>
            <a:pPr>
              <a:lnSpc>
                <a:spcPct val="150000"/>
              </a:lnSpc>
            </a:pPr>
            <a:r>
              <a:rPr lang="en-US" b="1" dirty="0">
                <a:latin typeface="Segoe UI" panose="020B0502040204020203" pitchFamily="34" charset="0"/>
                <a:cs typeface="Segoe UI" panose="020B0502040204020203" pitchFamily="34" charset="0"/>
              </a:rPr>
              <a:t>Some Common types of Accessibility Issue?</a:t>
            </a:r>
          </a:p>
          <a:p>
            <a:pPr>
              <a:lnSpc>
                <a:spcPct val="150000"/>
              </a:lnSpc>
            </a:pPr>
            <a:r>
              <a:rPr lang="en-US" b="1" dirty="0">
                <a:latin typeface="Segoe UI" panose="020B0502040204020203" pitchFamily="34" charset="0"/>
                <a:cs typeface="Segoe UI" panose="020B0502040204020203" pitchFamily="34" charset="0"/>
              </a:rPr>
              <a:t>Solution for Common Accessibility Issue?</a:t>
            </a:r>
          </a:p>
          <a:p>
            <a:pPr>
              <a:lnSpc>
                <a:spcPct val="150000"/>
              </a:lnSpc>
            </a:pPr>
            <a:endParaRPr lang="en-US" b="1" dirty="0">
              <a:latin typeface="Segoe UI" panose="020B0502040204020203" pitchFamily="34" charset="0"/>
              <a:cs typeface="Segoe UI" panose="020B0502040204020203" pitchFamily="34" charset="0"/>
            </a:endParaRPr>
          </a:p>
          <a:p>
            <a:pPr>
              <a:lnSpc>
                <a:spcPct val="150000"/>
              </a:lnSpc>
            </a:pPr>
            <a:endParaRPr lang="en-US" b="1" dirty="0">
              <a:latin typeface="Segoe UI" panose="020B0502040204020203" pitchFamily="34" charset="0"/>
              <a:cs typeface="Segoe UI" panose="020B0502040204020203" pitchFamily="34" charset="0"/>
            </a:endParaRPr>
          </a:p>
        </p:txBody>
      </p:sp>
      <p:pic>
        <p:nvPicPr>
          <p:cNvPr id="19" name="Picture 18" descr="A computer screen with icons and words&#10;&#10;Description automatically generated">
            <a:extLst>
              <a:ext uri="{FF2B5EF4-FFF2-40B4-BE49-F238E27FC236}">
                <a16:creationId xmlns:a16="http://schemas.microsoft.com/office/drawing/2014/main" id="{FB554428-F8A2-FB37-1B58-9655C17E8E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839" y="1118660"/>
            <a:ext cx="5836161" cy="3547553"/>
          </a:xfrm>
          <a:prstGeom prst="rect">
            <a:avLst/>
          </a:prstGeom>
        </p:spPr>
      </p:pic>
      <p:sp>
        <p:nvSpPr>
          <p:cNvPr id="20" name="TextBox 19">
            <a:extLst>
              <a:ext uri="{FF2B5EF4-FFF2-40B4-BE49-F238E27FC236}">
                <a16:creationId xmlns:a16="http://schemas.microsoft.com/office/drawing/2014/main" id="{6378B3AB-03FB-A5EC-C588-333DBD923009}"/>
              </a:ext>
            </a:extLst>
          </p:cNvPr>
          <p:cNvSpPr txBox="1"/>
          <p:nvPr/>
        </p:nvSpPr>
        <p:spPr>
          <a:xfrm>
            <a:off x="6641884" y="6308986"/>
            <a:ext cx="4773999" cy="400110"/>
          </a:xfrm>
          <a:prstGeom prst="rect">
            <a:avLst/>
          </a:prstGeom>
          <a:noFill/>
        </p:spPr>
        <p:txBody>
          <a:bodyPr wrap="none" rtlCol="0">
            <a:spAutoFit/>
          </a:bodyPr>
          <a:lstStyle/>
          <a:p>
            <a:r>
              <a:rPr lang="en-US" sz="2000" b="1" dirty="0"/>
              <a:t>By Vijay Kumar: </a:t>
            </a:r>
            <a:r>
              <a:rPr lang="en-US" sz="2000" b="1" dirty="0">
                <a:solidFill>
                  <a:schemeClr val="accent2"/>
                </a:solidFill>
              </a:rPr>
              <a:t>Senior Associate Front-end</a:t>
            </a:r>
          </a:p>
        </p:txBody>
      </p:sp>
    </p:spTree>
    <p:extLst>
      <p:ext uri="{BB962C8B-B14F-4D97-AF65-F5344CB8AC3E}">
        <p14:creationId xmlns:p14="http://schemas.microsoft.com/office/powerpoint/2010/main" val="2362907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3DCDDF-D534-6269-C298-3B3C40337EBE}"/>
              </a:ext>
            </a:extLst>
          </p:cNvPr>
          <p:cNvSpPr txBox="1"/>
          <p:nvPr/>
        </p:nvSpPr>
        <p:spPr>
          <a:xfrm flipH="1">
            <a:off x="861645" y="689324"/>
            <a:ext cx="3682220" cy="461665"/>
          </a:xfrm>
          <a:prstGeom prst="rect">
            <a:avLst/>
          </a:prstGeom>
          <a:noFill/>
        </p:spPr>
        <p:txBody>
          <a:bodyPr wrap="square" rtlCol="0">
            <a:spAutoFit/>
          </a:bodyPr>
          <a:lstStyle/>
          <a:p>
            <a:r>
              <a:rPr lang="en-US" sz="2400" b="1" dirty="0">
                <a:solidFill>
                  <a:schemeClr val="accent2"/>
                </a:solidFill>
                <a:latin typeface="Segoe UI" panose="020B0502040204020203" pitchFamily="34" charset="0"/>
                <a:cs typeface="Segoe UI" panose="020B0502040204020203" pitchFamily="34" charset="0"/>
              </a:rPr>
              <a:t>What is Accessibility?</a:t>
            </a:r>
          </a:p>
        </p:txBody>
      </p:sp>
      <p:sp>
        <p:nvSpPr>
          <p:cNvPr id="7" name="Text Placeholder 7">
            <a:extLst>
              <a:ext uri="{FF2B5EF4-FFF2-40B4-BE49-F238E27FC236}">
                <a16:creationId xmlns:a16="http://schemas.microsoft.com/office/drawing/2014/main" id="{EFF6D23D-987B-211F-F4FC-02387328A201}"/>
              </a:ext>
            </a:extLst>
          </p:cNvPr>
          <p:cNvSpPr txBox="1">
            <a:spLocks/>
          </p:cNvSpPr>
          <p:nvPr/>
        </p:nvSpPr>
        <p:spPr>
          <a:xfrm>
            <a:off x="964118" y="1306392"/>
            <a:ext cx="11007488" cy="3954925"/>
          </a:xfrm>
          <a:prstGeom prst="rect">
            <a:avLst/>
          </a:prstGeom>
        </p:spPr>
        <p:txBody>
          <a:bodyPr>
            <a:noAutofit/>
          </a:bodyPr>
          <a:lstStyle>
            <a:lvl1pPr marL="228603" indent="-228603" algn="l" defTabSz="914413" rtl="0" eaLnBrk="1" latinLnBrk="0" hangingPunct="1">
              <a:lnSpc>
                <a:spcPct val="90000"/>
              </a:lnSpc>
              <a:spcBef>
                <a:spcPts val="1000"/>
              </a:spcBef>
              <a:buClr>
                <a:schemeClr val="accent2"/>
              </a:buClr>
              <a:buSzPct val="80000"/>
              <a:buFont typeface="Arial" panose="020B0604020202020204" pitchFamily="34" charset="0"/>
              <a:buChar char="•"/>
              <a:defRPr sz="1800" kern="1200">
                <a:solidFill>
                  <a:schemeClr val="tx1"/>
                </a:solidFill>
                <a:latin typeface="Avenir Next LT Pro" panose="020B0504020202020204" pitchFamily="34" charset="77"/>
                <a:ea typeface="+mn-ea"/>
                <a:cs typeface="+mn-cs"/>
              </a:defRPr>
            </a:lvl1pPr>
            <a:lvl2pPr marL="685810" indent="-228603" algn="l" defTabSz="914413" rtl="0" eaLnBrk="1" latinLnBrk="0" hangingPunct="1">
              <a:lnSpc>
                <a:spcPct val="90000"/>
              </a:lnSpc>
              <a:spcBef>
                <a:spcPts val="500"/>
              </a:spcBef>
              <a:buClr>
                <a:schemeClr val="accent2"/>
              </a:buClr>
              <a:buSzPct val="80000"/>
              <a:buFont typeface="Arial" panose="020B0604020202020204" pitchFamily="34" charset="0"/>
              <a:buChar char="•"/>
              <a:defRPr sz="1600" kern="1200">
                <a:solidFill>
                  <a:schemeClr val="tx1"/>
                </a:solidFill>
                <a:latin typeface="Avenir Next LT Pro" panose="020B0504020202020204" pitchFamily="34" charset="77"/>
                <a:ea typeface="+mn-ea"/>
                <a:cs typeface="+mn-cs"/>
              </a:defRPr>
            </a:lvl2pPr>
            <a:lvl3pPr marL="1143017" indent="-228603" algn="l" defTabSz="914413" rtl="0" eaLnBrk="1" latinLnBrk="0" hangingPunct="1">
              <a:lnSpc>
                <a:spcPct val="90000"/>
              </a:lnSpc>
              <a:spcBef>
                <a:spcPts val="500"/>
              </a:spcBef>
              <a:buClr>
                <a:schemeClr val="accent2"/>
              </a:buClr>
              <a:buSzPct val="80000"/>
              <a:buFont typeface="Arial" panose="020B0604020202020204" pitchFamily="34" charset="0"/>
              <a:buChar char="•"/>
              <a:defRPr sz="1400" kern="1200">
                <a:solidFill>
                  <a:schemeClr val="tx1"/>
                </a:solidFill>
                <a:latin typeface="Avenir Next LT Pro" panose="020B0504020202020204" pitchFamily="34" charset="77"/>
                <a:ea typeface="+mn-ea"/>
                <a:cs typeface="+mn-cs"/>
              </a:defRPr>
            </a:lvl3pPr>
            <a:lvl4pPr marL="1600224" indent="-228603" algn="l" defTabSz="914413" rtl="0" eaLnBrk="1" latinLnBrk="0" hangingPunct="1">
              <a:lnSpc>
                <a:spcPct val="90000"/>
              </a:lnSpc>
              <a:spcBef>
                <a:spcPts val="500"/>
              </a:spcBef>
              <a:buClr>
                <a:schemeClr val="accent2"/>
              </a:buClr>
              <a:buSzPct val="80000"/>
              <a:buFont typeface="Arial" panose="020B0604020202020204" pitchFamily="34" charset="0"/>
              <a:buChar char="•"/>
              <a:defRPr sz="1200" kern="1200">
                <a:solidFill>
                  <a:schemeClr val="tx1"/>
                </a:solidFill>
                <a:latin typeface="Avenir Next LT Pro" panose="020B0504020202020204" pitchFamily="34" charset="77"/>
                <a:ea typeface="+mn-ea"/>
                <a:cs typeface="+mn-cs"/>
              </a:defRPr>
            </a:lvl4pPr>
            <a:lvl5pPr marL="2057430" indent="-228603" algn="l" defTabSz="914413" rtl="0" eaLnBrk="1" latinLnBrk="0" hangingPunct="1">
              <a:lnSpc>
                <a:spcPct val="90000"/>
              </a:lnSpc>
              <a:spcBef>
                <a:spcPts val="500"/>
              </a:spcBef>
              <a:buClr>
                <a:schemeClr val="accent2"/>
              </a:buClr>
              <a:buSzPct val="80000"/>
              <a:buFont typeface="Arial" panose="020B0604020202020204" pitchFamily="34" charset="0"/>
              <a:buChar char="•"/>
              <a:defRPr sz="1200" kern="1200">
                <a:solidFill>
                  <a:schemeClr val="tx1"/>
                </a:solidFill>
                <a:latin typeface="Avenir Next LT Pro" panose="020B0504020202020204" pitchFamily="34" charset="77"/>
                <a:ea typeface="+mn-ea"/>
                <a:cs typeface="+mn-cs"/>
              </a:defRPr>
            </a:lvl5pPr>
            <a:lvl6pPr marL="2514637" indent="-228603" algn="l" defTabSz="91441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43" indent="-228603" algn="l" defTabSz="91441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51" indent="-228603" algn="l" defTabSz="91441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57" indent="-228603" algn="l" defTabSz="91441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b="0" i="0" dirty="0">
                <a:solidFill>
                  <a:srgbClr val="374151"/>
                </a:solidFill>
                <a:effectLst/>
                <a:latin typeface="Segoe UI" panose="020B0502040204020203" pitchFamily="34" charset="0"/>
                <a:cs typeface="Segoe UI" panose="020B0502040204020203" pitchFamily="34" charset="0"/>
              </a:rPr>
              <a:t>The goal of accessibility is to ensure that individuals with disabilities have equal access to information and functionality online, just as those without disabilities do. It involves removing barriers and providing accommodations to enable people with disabilities to perceive, understand, navigate, and interact with digital content effectively.</a:t>
            </a:r>
            <a:endParaRPr lang="en-US" dirty="0">
              <a:solidFill>
                <a:srgbClr val="374151"/>
              </a:solidFill>
              <a:latin typeface="Segoe UI" panose="020B0502040204020203" pitchFamily="34" charset="0"/>
              <a:cs typeface="Segoe UI" panose="020B0502040204020203" pitchFamily="34" charset="0"/>
            </a:endParaRPr>
          </a:p>
          <a:p>
            <a:pPr marL="285750" indent="-285750">
              <a:lnSpc>
                <a:spcPct val="150000"/>
              </a:lnSpc>
              <a:buFont typeface="Arial" panose="020B0604020202020204" pitchFamily="34" charset="0"/>
              <a:buChar char="•"/>
            </a:pPr>
            <a:r>
              <a:rPr lang="en-US" b="0" i="0" dirty="0">
                <a:solidFill>
                  <a:srgbClr val="374151"/>
                </a:solidFill>
                <a:effectLst/>
                <a:latin typeface="Segoe UI" panose="020B0502040204020203" pitchFamily="34" charset="0"/>
                <a:cs typeface="Segoe UI" panose="020B0502040204020203" pitchFamily="34" charset="0"/>
              </a:rPr>
              <a:t>Accessibility also called </a:t>
            </a:r>
            <a:r>
              <a:rPr lang="en-US" b="1" i="0" dirty="0">
                <a:effectLst/>
                <a:latin typeface="Segoe UI" panose="020B0502040204020203" pitchFamily="34" charset="0"/>
                <a:cs typeface="Segoe UI" panose="020B0502040204020203" pitchFamily="34" charset="0"/>
              </a:rPr>
              <a:t>A11y</a:t>
            </a:r>
            <a:endParaRPr lang="en-US" dirty="0">
              <a:solidFill>
                <a:srgbClr val="374151"/>
              </a:solidFill>
              <a:latin typeface="Segoe UI" panose="020B0502040204020203" pitchFamily="34" charset="0"/>
              <a:cs typeface="Segoe UI" panose="020B0502040204020203" pitchFamily="34" charset="0"/>
            </a:endParaRPr>
          </a:p>
          <a:p>
            <a:pPr marL="285750" indent="-285750">
              <a:lnSpc>
                <a:spcPct val="150000"/>
              </a:lnSpc>
              <a:buFont typeface="Arial" panose="020B0604020202020204" pitchFamily="34" charset="0"/>
              <a:buChar char="•"/>
            </a:pPr>
            <a:r>
              <a:rPr lang="en-US" b="0" i="0" dirty="0">
                <a:solidFill>
                  <a:srgbClr val="374151"/>
                </a:solidFill>
                <a:effectLst/>
                <a:latin typeface="Segoe UI" panose="020B0502040204020203" pitchFamily="34" charset="0"/>
                <a:cs typeface="Segoe UI" panose="020B0502040204020203" pitchFamily="34" charset="0"/>
              </a:rPr>
              <a:t>Web Content Accessibility Guidelines (</a:t>
            </a:r>
            <a:r>
              <a:rPr lang="en-US" b="1" i="0" dirty="0">
                <a:solidFill>
                  <a:srgbClr val="374151"/>
                </a:solidFill>
                <a:effectLst/>
                <a:latin typeface="Segoe UI" panose="020B0502040204020203" pitchFamily="34" charset="0"/>
                <a:cs typeface="Segoe UI" panose="020B0502040204020203" pitchFamily="34" charset="0"/>
              </a:rPr>
              <a:t>WCAG</a:t>
            </a:r>
            <a:r>
              <a:rPr lang="en-US" b="0" i="0" dirty="0">
                <a:solidFill>
                  <a:srgbClr val="374151"/>
                </a:solidFill>
                <a:effectLst/>
                <a:latin typeface="Segoe UI" panose="020B0502040204020203" pitchFamily="34" charset="0"/>
                <a:cs typeface="Segoe UI" panose="020B0502040204020203" pitchFamily="34" charset="0"/>
              </a:rPr>
              <a:t>) provide a set of internationally recognized standards for web accessibility. These guidelines cover various aspects, including text alternatives for non-text content (like images), keyboard navigation, clear and consistent navigation, and more.</a:t>
            </a:r>
          </a:p>
        </p:txBody>
      </p:sp>
    </p:spTree>
    <p:extLst>
      <p:ext uri="{BB962C8B-B14F-4D97-AF65-F5344CB8AC3E}">
        <p14:creationId xmlns:p14="http://schemas.microsoft.com/office/powerpoint/2010/main" val="3177701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E5703C-5A4D-64F2-F64E-E0CD0BD516CB}"/>
              </a:ext>
            </a:extLst>
          </p:cNvPr>
          <p:cNvSpPr txBox="1"/>
          <p:nvPr/>
        </p:nvSpPr>
        <p:spPr>
          <a:xfrm flipH="1">
            <a:off x="956603" y="590855"/>
            <a:ext cx="6580164" cy="461665"/>
          </a:xfrm>
          <a:prstGeom prst="rect">
            <a:avLst/>
          </a:prstGeom>
          <a:noFill/>
        </p:spPr>
        <p:txBody>
          <a:bodyPr wrap="square" rtlCol="0">
            <a:spAutoFit/>
          </a:bodyPr>
          <a:lstStyle/>
          <a:p>
            <a:r>
              <a:rPr lang="en-US" sz="2400" b="1" dirty="0">
                <a:solidFill>
                  <a:schemeClr val="accent2"/>
                </a:solidFill>
                <a:latin typeface="Segoe UI" panose="020B0502040204020203" pitchFamily="34" charset="0"/>
                <a:cs typeface="Segoe UI" panose="020B0502040204020203" pitchFamily="34" charset="0"/>
              </a:rPr>
              <a:t>Tools to validate accessibility?</a:t>
            </a:r>
          </a:p>
        </p:txBody>
      </p:sp>
      <p:sp>
        <p:nvSpPr>
          <p:cNvPr id="4" name="TextBox 3">
            <a:extLst>
              <a:ext uri="{FF2B5EF4-FFF2-40B4-BE49-F238E27FC236}">
                <a16:creationId xmlns:a16="http://schemas.microsoft.com/office/drawing/2014/main" id="{3E4EC1F6-DBE8-3BF1-76EC-278791B0F541}"/>
              </a:ext>
            </a:extLst>
          </p:cNvPr>
          <p:cNvSpPr txBox="1"/>
          <p:nvPr/>
        </p:nvSpPr>
        <p:spPr>
          <a:xfrm>
            <a:off x="956603" y="1238971"/>
            <a:ext cx="10170942" cy="646331"/>
          </a:xfrm>
          <a:prstGeom prst="rect">
            <a:avLst/>
          </a:prstGeom>
          <a:noFill/>
        </p:spPr>
        <p:txBody>
          <a:bodyPr wrap="square" rtlCol="0">
            <a:spAutoFit/>
          </a:bodyPr>
          <a:lstStyle/>
          <a:p>
            <a:r>
              <a:rPr lang="en-US" b="0" i="0" dirty="0">
                <a:solidFill>
                  <a:srgbClr val="374151"/>
                </a:solidFill>
                <a:effectLst/>
                <a:latin typeface="Segoe UI" panose="020B0502040204020203" pitchFamily="34" charset="0"/>
                <a:cs typeface="Segoe UI" panose="020B0502040204020203" pitchFamily="34" charset="0"/>
              </a:rPr>
              <a:t>There are various tools, extension and website to test the accessibility of the website. Some of they are mentioned below.</a:t>
            </a:r>
            <a:endParaRPr lang="en-US" dirty="0">
              <a:latin typeface="Segoe UI" panose="020B0502040204020203" pitchFamily="34" charset="0"/>
              <a:cs typeface="Segoe UI" panose="020B0502040204020203" pitchFamily="34" charset="0"/>
            </a:endParaRPr>
          </a:p>
        </p:txBody>
      </p:sp>
      <p:sp>
        <p:nvSpPr>
          <p:cNvPr id="5" name="Text Placeholder 7">
            <a:extLst>
              <a:ext uri="{FF2B5EF4-FFF2-40B4-BE49-F238E27FC236}">
                <a16:creationId xmlns:a16="http://schemas.microsoft.com/office/drawing/2014/main" id="{C816370F-F0F7-EAB2-B91E-76D2B11725EA}"/>
              </a:ext>
            </a:extLst>
          </p:cNvPr>
          <p:cNvSpPr txBox="1">
            <a:spLocks/>
          </p:cNvSpPr>
          <p:nvPr/>
        </p:nvSpPr>
        <p:spPr>
          <a:xfrm>
            <a:off x="1224855" y="2087441"/>
            <a:ext cx="7440844" cy="1851514"/>
          </a:xfrm>
          <a:prstGeom prst="rect">
            <a:avLst/>
          </a:prstGeom>
        </p:spPr>
        <p:txBody>
          <a:bodyPr>
            <a:noAutofit/>
          </a:bodyPr>
          <a:lstStyle>
            <a:lvl1pPr marL="228603" indent="-228603" algn="l" defTabSz="914413" rtl="0" eaLnBrk="1" latinLnBrk="0" hangingPunct="1">
              <a:lnSpc>
                <a:spcPct val="90000"/>
              </a:lnSpc>
              <a:spcBef>
                <a:spcPts val="1000"/>
              </a:spcBef>
              <a:buClr>
                <a:schemeClr val="accent2"/>
              </a:buClr>
              <a:buSzPct val="80000"/>
              <a:buFont typeface="Arial" panose="020B0604020202020204" pitchFamily="34" charset="0"/>
              <a:buChar char="•"/>
              <a:defRPr sz="1800" kern="1200">
                <a:solidFill>
                  <a:schemeClr val="tx1"/>
                </a:solidFill>
                <a:latin typeface="Avenir Next LT Pro" panose="020B0504020202020204" pitchFamily="34" charset="77"/>
                <a:ea typeface="+mn-ea"/>
                <a:cs typeface="+mn-cs"/>
              </a:defRPr>
            </a:lvl1pPr>
            <a:lvl2pPr marL="685810" indent="-228603" algn="l" defTabSz="914413" rtl="0" eaLnBrk="1" latinLnBrk="0" hangingPunct="1">
              <a:lnSpc>
                <a:spcPct val="90000"/>
              </a:lnSpc>
              <a:spcBef>
                <a:spcPts val="500"/>
              </a:spcBef>
              <a:buClr>
                <a:schemeClr val="accent2"/>
              </a:buClr>
              <a:buSzPct val="80000"/>
              <a:buFont typeface="Arial" panose="020B0604020202020204" pitchFamily="34" charset="0"/>
              <a:buChar char="•"/>
              <a:defRPr sz="1600" kern="1200">
                <a:solidFill>
                  <a:schemeClr val="tx1"/>
                </a:solidFill>
                <a:latin typeface="Avenir Next LT Pro" panose="020B0504020202020204" pitchFamily="34" charset="77"/>
                <a:ea typeface="+mn-ea"/>
                <a:cs typeface="+mn-cs"/>
              </a:defRPr>
            </a:lvl2pPr>
            <a:lvl3pPr marL="1143017" indent="-228603" algn="l" defTabSz="914413" rtl="0" eaLnBrk="1" latinLnBrk="0" hangingPunct="1">
              <a:lnSpc>
                <a:spcPct val="90000"/>
              </a:lnSpc>
              <a:spcBef>
                <a:spcPts val="500"/>
              </a:spcBef>
              <a:buClr>
                <a:schemeClr val="accent2"/>
              </a:buClr>
              <a:buSzPct val="80000"/>
              <a:buFont typeface="Arial" panose="020B0604020202020204" pitchFamily="34" charset="0"/>
              <a:buChar char="•"/>
              <a:defRPr sz="1400" kern="1200">
                <a:solidFill>
                  <a:schemeClr val="tx1"/>
                </a:solidFill>
                <a:latin typeface="Avenir Next LT Pro" panose="020B0504020202020204" pitchFamily="34" charset="77"/>
                <a:ea typeface="+mn-ea"/>
                <a:cs typeface="+mn-cs"/>
              </a:defRPr>
            </a:lvl3pPr>
            <a:lvl4pPr marL="1600224" indent="-228603" algn="l" defTabSz="914413" rtl="0" eaLnBrk="1" latinLnBrk="0" hangingPunct="1">
              <a:lnSpc>
                <a:spcPct val="90000"/>
              </a:lnSpc>
              <a:spcBef>
                <a:spcPts val="500"/>
              </a:spcBef>
              <a:buClr>
                <a:schemeClr val="accent2"/>
              </a:buClr>
              <a:buSzPct val="80000"/>
              <a:buFont typeface="Arial" panose="020B0604020202020204" pitchFamily="34" charset="0"/>
              <a:buChar char="•"/>
              <a:defRPr sz="1200" kern="1200">
                <a:solidFill>
                  <a:schemeClr val="tx1"/>
                </a:solidFill>
                <a:latin typeface="Avenir Next LT Pro" panose="020B0504020202020204" pitchFamily="34" charset="77"/>
                <a:ea typeface="+mn-ea"/>
                <a:cs typeface="+mn-cs"/>
              </a:defRPr>
            </a:lvl4pPr>
            <a:lvl5pPr marL="2057430" indent="-228603" algn="l" defTabSz="914413" rtl="0" eaLnBrk="1" latinLnBrk="0" hangingPunct="1">
              <a:lnSpc>
                <a:spcPct val="90000"/>
              </a:lnSpc>
              <a:spcBef>
                <a:spcPts val="500"/>
              </a:spcBef>
              <a:buClr>
                <a:schemeClr val="accent2"/>
              </a:buClr>
              <a:buSzPct val="80000"/>
              <a:buFont typeface="Arial" panose="020B0604020202020204" pitchFamily="34" charset="0"/>
              <a:buChar char="•"/>
              <a:defRPr sz="1200" kern="1200">
                <a:solidFill>
                  <a:schemeClr val="tx1"/>
                </a:solidFill>
                <a:latin typeface="Avenir Next LT Pro" panose="020B0504020202020204" pitchFamily="34" charset="77"/>
                <a:ea typeface="+mn-ea"/>
                <a:cs typeface="+mn-cs"/>
              </a:defRPr>
            </a:lvl5pPr>
            <a:lvl6pPr marL="2514637" indent="-228603" algn="l" defTabSz="91441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43" indent="-228603" algn="l" defTabSz="91441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51" indent="-228603" algn="l" defTabSz="91441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57" indent="-228603" algn="l" defTabSz="91441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b="1" i="0" dirty="0">
                <a:solidFill>
                  <a:srgbClr val="374151"/>
                </a:solidFill>
                <a:effectLst/>
                <a:latin typeface="Segoe UI" panose="020B0502040204020203" pitchFamily="34" charset="0"/>
                <a:cs typeface="Segoe UI" panose="020B0502040204020203" pitchFamily="34" charset="0"/>
              </a:rPr>
              <a:t>Web Evaluation Tool</a:t>
            </a:r>
            <a:r>
              <a:rPr lang="en-US" b="0" i="0" dirty="0">
                <a:solidFill>
                  <a:srgbClr val="374151"/>
                </a:solidFill>
                <a:effectLst/>
                <a:latin typeface="Segoe UI" panose="020B0502040204020203" pitchFamily="34" charset="0"/>
                <a:cs typeface="Segoe UI" panose="020B0502040204020203" pitchFamily="34" charset="0"/>
              </a:rPr>
              <a:t> (Google Chrome Extension)</a:t>
            </a:r>
            <a:endParaRPr lang="en-US" dirty="0">
              <a:solidFill>
                <a:srgbClr val="374151"/>
              </a:solidFill>
              <a:latin typeface="Segoe UI" panose="020B0502040204020203" pitchFamily="34" charset="0"/>
              <a:cs typeface="Segoe UI" panose="020B0502040204020203" pitchFamily="34" charset="0"/>
            </a:endParaRPr>
          </a:p>
          <a:p>
            <a:pPr marL="285750" indent="-285750">
              <a:lnSpc>
                <a:spcPct val="150000"/>
              </a:lnSpc>
              <a:buFont typeface="Arial" panose="020B0604020202020204" pitchFamily="34" charset="0"/>
              <a:buChar char="•"/>
            </a:pPr>
            <a:r>
              <a:rPr lang="en-US" b="1" i="0" dirty="0">
                <a:solidFill>
                  <a:srgbClr val="374151"/>
                </a:solidFill>
                <a:effectLst/>
                <a:latin typeface="Segoe UI" panose="020B0502040204020203" pitchFamily="34" charset="0"/>
                <a:cs typeface="Segoe UI" panose="020B0502040204020203" pitchFamily="34" charset="0"/>
              </a:rPr>
              <a:t>Accessibility Insights for Web</a:t>
            </a:r>
            <a:r>
              <a:rPr lang="en-US" b="0" i="0" dirty="0">
                <a:solidFill>
                  <a:srgbClr val="374151"/>
                </a:solidFill>
                <a:effectLst/>
                <a:latin typeface="Segoe UI" panose="020B0502040204020203" pitchFamily="34" charset="0"/>
                <a:cs typeface="Segoe UI" panose="020B0502040204020203" pitchFamily="34" charset="0"/>
              </a:rPr>
              <a:t> (Google Chrome Extension)</a:t>
            </a:r>
            <a:endParaRPr lang="en-US" dirty="0">
              <a:solidFill>
                <a:srgbClr val="374151"/>
              </a:solidFill>
              <a:latin typeface="Segoe UI" panose="020B0502040204020203" pitchFamily="34" charset="0"/>
              <a:cs typeface="Segoe UI" panose="020B0502040204020203" pitchFamily="34" charset="0"/>
            </a:endParaRPr>
          </a:p>
          <a:p>
            <a:pPr marL="285750" indent="-285750">
              <a:lnSpc>
                <a:spcPct val="150000"/>
              </a:lnSpc>
              <a:buFont typeface="Arial" panose="020B0604020202020204" pitchFamily="34" charset="0"/>
              <a:buChar char="•"/>
            </a:pPr>
            <a:r>
              <a:rPr lang="en-US" b="1" i="0" dirty="0" err="1">
                <a:solidFill>
                  <a:srgbClr val="374151"/>
                </a:solidFill>
                <a:effectLst/>
                <a:latin typeface="Segoe UI" panose="020B0502040204020203" pitchFamily="34" charset="0"/>
                <a:cs typeface="Segoe UI" panose="020B0502040204020203" pitchFamily="34" charset="0"/>
              </a:rPr>
              <a:t>Achecker</a:t>
            </a:r>
            <a:r>
              <a:rPr lang="en-US" b="0" i="0" dirty="0">
                <a:solidFill>
                  <a:srgbClr val="374151"/>
                </a:solidFill>
                <a:effectLst/>
                <a:latin typeface="Segoe UI" panose="020B0502040204020203" pitchFamily="34" charset="0"/>
                <a:cs typeface="Segoe UI" panose="020B0502040204020203" pitchFamily="34" charset="0"/>
              </a:rPr>
              <a:t> (</a:t>
            </a:r>
            <a:r>
              <a:rPr lang="en-US" sz="1200" b="1" i="0" dirty="0">
                <a:solidFill>
                  <a:srgbClr val="374151"/>
                </a:solidFill>
                <a:effectLst/>
                <a:latin typeface="Segoe UI" panose="020B0502040204020203" pitchFamily="34" charset="0"/>
                <a:cs typeface="Segoe UI" panose="020B0502040204020203" pitchFamily="34" charset="0"/>
              </a:rPr>
              <a:t>Website url: </a:t>
            </a:r>
            <a:r>
              <a:rPr lang="en-US" b="0" i="0" dirty="0">
                <a:solidFill>
                  <a:srgbClr val="374151"/>
                </a:solidFill>
                <a:effectLst/>
                <a:latin typeface="Segoe UI" panose="020B0502040204020203" pitchFamily="34" charset="0"/>
                <a:cs typeface="Segoe UI" panose="020B0502040204020203" pitchFamily="34" charset="0"/>
                <a:hlinkClick r:id="rId2"/>
              </a:rPr>
              <a:t>https://achecks.org/checker/</a:t>
            </a:r>
            <a:r>
              <a:rPr lang="en-US" b="0" i="0" dirty="0">
                <a:solidFill>
                  <a:srgbClr val="374151"/>
                </a:solidFill>
                <a:effectLst/>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54186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53F0B5-2693-2340-8A7E-50E69F412EFC}"/>
              </a:ext>
            </a:extLst>
          </p:cNvPr>
          <p:cNvSpPr txBox="1"/>
          <p:nvPr/>
        </p:nvSpPr>
        <p:spPr>
          <a:xfrm flipH="1">
            <a:off x="946053" y="689327"/>
            <a:ext cx="6580164" cy="461665"/>
          </a:xfrm>
          <a:prstGeom prst="rect">
            <a:avLst/>
          </a:prstGeom>
          <a:noFill/>
        </p:spPr>
        <p:txBody>
          <a:bodyPr wrap="square" rtlCol="0">
            <a:spAutoFit/>
          </a:bodyPr>
          <a:lstStyle/>
          <a:p>
            <a:r>
              <a:rPr lang="en-US" sz="2400" b="1" dirty="0">
                <a:solidFill>
                  <a:schemeClr val="accent2"/>
                </a:solidFill>
                <a:latin typeface="Segoe UI" panose="020B0502040204020203" pitchFamily="34" charset="0"/>
                <a:cs typeface="Segoe UI" panose="020B0502040204020203" pitchFamily="34" charset="0"/>
              </a:rPr>
              <a:t>Keyboard Navigation?</a:t>
            </a:r>
          </a:p>
        </p:txBody>
      </p:sp>
      <p:sp>
        <p:nvSpPr>
          <p:cNvPr id="5" name="TextBox 4">
            <a:extLst>
              <a:ext uri="{FF2B5EF4-FFF2-40B4-BE49-F238E27FC236}">
                <a16:creationId xmlns:a16="http://schemas.microsoft.com/office/drawing/2014/main" id="{D16E2545-CD3F-4C07-9527-3C3F4C7A71EF}"/>
              </a:ext>
            </a:extLst>
          </p:cNvPr>
          <p:cNvSpPr txBox="1"/>
          <p:nvPr/>
        </p:nvSpPr>
        <p:spPr>
          <a:xfrm>
            <a:off x="956603" y="1421852"/>
            <a:ext cx="10255348" cy="923330"/>
          </a:xfrm>
          <a:prstGeom prst="rect">
            <a:avLst/>
          </a:prstGeom>
          <a:noFill/>
        </p:spPr>
        <p:txBody>
          <a:bodyPr wrap="square" rtlCol="0">
            <a:spAutoFit/>
          </a:bodyPr>
          <a:lstStyle/>
          <a:p>
            <a:r>
              <a:rPr lang="en-US" b="0" i="0" dirty="0">
                <a:solidFill>
                  <a:srgbClr val="374151"/>
                </a:solidFill>
                <a:effectLst/>
                <a:latin typeface="Segoe UI" panose="020B0502040204020203" pitchFamily="34" charset="0"/>
                <a:cs typeface="Segoe UI" panose="020B0502040204020203" pitchFamily="34" charset="0"/>
              </a:rPr>
              <a:t>Many people with disabilities, as well as some users without disabilities, use keyboards as their primary means of interacting with the web. Here are key considerations for keyboard navigation in accessibility:</a:t>
            </a:r>
            <a:endParaRPr lang="en-US" dirty="0">
              <a:latin typeface="Segoe UI" panose="020B0502040204020203" pitchFamily="34" charset="0"/>
              <a:cs typeface="Segoe UI" panose="020B0502040204020203" pitchFamily="34" charset="0"/>
            </a:endParaRPr>
          </a:p>
        </p:txBody>
      </p:sp>
      <p:sp>
        <p:nvSpPr>
          <p:cNvPr id="6" name="Text Placeholder 7">
            <a:extLst>
              <a:ext uri="{FF2B5EF4-FFF2-40B4-BE49-F238E27FC236}">
                <a16:creationId xmlns:a16="http://schemas.microsoft.com/office/drawing/2014/main" id="{42876610-55B1-4413-B655-8685B30C4F86}"/>
              </a:ext>
            </a:extLst>
          </p:cNvPr>
          <p:cNvSpPr txBox="1">
            <a:spLocks/>
          </p:cNvSpPr>
          <p:nvPr/>
        </p:nvSpPr>
        <p:spPr>
          <a:xfrm>
            <a:off x="1379599" y="2634469"/>
            <a:ext cx="7440844" cy="2683119"/>
          </a:xfrm>
          <a:prstGeom prst="rect">
            <a:avLst/>
          </a:prstGeom>
        </p:spPr>
        <p:txBody>
          <a:bodyPr>
            <a:noAutofit/>
          </a:bodyPr>
          <a:lstStyle>
            <a:lvl1pPr marL="228603" indent="-228603" algn="l" defTabSz="914413" rtl="0" eaLnBrk="1" latinLnBrk="0" hangingPunct="1">
              <a:lnSpc>
                <a:spcPct val="90000"/>
              </a:lnSpc>
              <a:spcBef>
                <a:spcPts val="1000"/>
              </a:spcBef>
              <a:buClr>
                <a:schemeClr val="accent2"/>
              </a:buClr>
              <a:buSzPct val="80000"/>
              <a:buFont typeface="Arial" panose="020B0604020202020204" pitchFamily="34" charset="0"/>
              <a:buChar char="•"/>
              <a:defRPr sz="1800" kern="1200">
                <a:solidFill>
                  <a:schemeClr val="tx1"/>
                </a:solidFill>
                <a:latin typeface="Avenir Next LT Pro" panose="020B0504020202020204" pitchFamily="34" charset="77"/>
                <a:ea typeface="+mn-ea"/>
                <a:cs typeface="+mn-cs"/>
              </a:defRPr>
            </a:lvl1pPr>
            <a:lvl2pPr marL="685810" indent="-228603" algn="l" defTabSz="914413" rtl="0" eaLnBrk="1" latinLnBrk="0" hangingPunct="1">
              <a:lnSpc>
                <a:spcPct val="90000"/>
              </a:lnSpc>
              <a:spcBef>
                <a:spcPts val="500"/>
              </a:spcBef>
              <a:buClr>
                <a:schemeClr val="accent2"/>
              </a:buClr>
              <a:buSzPct val="80000"/>
              <a:buFont typeface="Arial" panose="020B0604020202020204" pitchFamily="34" charset="0"/>
              <a:buChar char="•"/>
              <a:defRPr sz="1600" kern="1200">
                <a:solidFill>
                  <a:schemeClr val="tx1"/>
                </a:solidFill>
                <a:latin typeface="Avenir Next LT Pro" panose="020B0504020202020204" pitchFamily="34" charset="77"/>
                <a:ea typeface="+mn-ea"/>
                <a:cs typeface="+mn-cs"/>
              </a:defRPr>
            </a:lvl2pPr>
            <a:lvl3pPr marL="1143017" indent="-228603" algn="l" defTabSz="914413" rtl="0" eaLnBrk="1" latinLnBrk="0" hangingPunct="1">
              <a:lnSpc>
                <a:spcPct val="90000"/>
              </a:lnSpc>
              <a:spcBef>
                <a:spcPts val="500"/>
              </a:spcBef>
              <a:buClr>
                <a:schemeClr val="accent2"/>
              </a:buClr>
              <a:buSzPct val="80000"/>
              <a:buFont typeface="Arial" panose="020B0604020202020204" pitchFamily="34" charset="0"/>
              <a:buChar char="•"/>
              <a:defRPr sz="1400" kern="1200">
                <a:solidFill>
                  <a:schemeClr val="tx1"/>
                </a:solidFill>
                <a:latin typeface="Avenir Next LT Pro" panose="020B0504020202020204" pitchFamily="34" charset="77"/>
                <a:ea typeface="+mn-ea"/>
                <a:cs typeface="+mn-cs"/>
              </a:defRPr>
            </a:lvl3pPr>
            <a:lvl4pPr marL="1600224" indent="-228603" algn="l" defTabSz="914413" rtl="0" eaLnBrk="1" latinLnBrk="0" hangingPunct="1">
              <a:lnSpc>
                <a:spcPct val="90000"/>
              </a:lnSpc>
              <a:spcBef>
                <a:spcPts val="500"/>
              </a:spcBef>
              <a:buClr>
                <a:schemeClr val="accent2"/>
              </a:buClr>
              <a:buSzPct val="80000"/>
              <a:buFont typeface="Arial" panose="020B0604020202020204" pitchFamily="34" charset="0"/>
              <a:buChar char="•"/>
              <a:defRPr sz="1200" kern="1200">
                <a:solidFill>
                  <a:schemeClr val="tx1"/>
                </a:solidFill>
                <a:latin typeface="Avenir Next LT Pro" panose="020B0504020202020204" pitchFamily="34" charset="77"/>
                <a:ea typeface="+mn-ea"/>
                <a:cs typeface="+mn-cs"/>
              </a:defRPr>
            </a:lvl4pPr>
            <a:lvl5pPr marL="2057430" indent="-228603" algn="l" defTabSz="914413" rtl="0" eaLnBrk="1" latinLnBrk="0" hangingPunct="1">
              <a:lnSpc>
                <a:spcPct val="90000"/>
              </a:lnSpc>
              <a:spcBef>
                <a:spcPts val="500"/>
              </a:spcBef>
              <a:buClr>
                <a:schemeClr val="accent2"/>
              </a:buClr>
              <a:buSzPct val="80000"/>
              <a:buFont typeface="Arial" panose="020B0604020202020204" pitchFamily="34" charset="0"/>
              <a:buChar char="•"/>
              <a:defRPr sz="1200" kern="1200">
                <a:solidFill>
                  <a:schemeClr val="tx1"/>
                </a:solidFill>
                <a:latin typeface="Avenir Next LT Pro" panose="020B0504020202020204" pitchFamily="34" charset="77"/>
                <a:ea typeface="+mn-ea"/>
                <a:cs typeface="+mn-cs"/>
              </a:defRPr>
            </a:lvl5pPr>
            <a:lvl6pPr marL="2514637" indent="-228603" algn="l" defTabSz="91441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43" indent="-228603" algn="l" defTabSz="91441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51" indent="-228603" algn="l" defTabSz="91441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57" indent="-228603" algn="l" defTabSz="91441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00000"/>
              </a:lnSpc>
              <a:buFont typeface="Arial" panose="020B0604020202020204" pitchFamily="34" charset="0"/>
              <a:buChar char="•"/>
            </a:pPr>
            <a:r>
              <a:rPr lang="en-US" i="0" dirty="0">
                <a:solidFill>
                  <a:srgbClr val="374151"/>
                </a:solidFill>
                <a:effectLst/>
                <a:latin typeface="Segoe UI" panose="020B0502040204020203" pitchFamily="34" charset="0"/>
                <a:cs typeface="Segoe UI" panose="020B0502040204020203" pitchFamily="34" charset="0"/>
              </a:rPr>
              <a:t>Keyboard Focus </a:t>
            </a:r>
          </a:p>
          <a:p>
            <a:pPr marL="285750" indent="-285750">
              <a:lnSpc>
                <a:spcPct val="100000"/>
              </a:lnSpc>
              <a:buFont typeface="Arial" panose="020B0604020202020204" pitchFamily="34" charset="0"/>
              <a:buChar char="•"/>
            </a:pPr>
            <a:r>
              <a:rPr lang="en-US" i="0" dirty="0">
                <a:solidFill>
                  <a:srgbClr val="374151"/>
                </a:solidFill>
                <a:effectLst/>
                <a:latin typeface="Segoe UI" panose="020B0502040204020203" pitchFamily="34" charset="0"/>
                <a:cs typeface="Segoe UI" panose="020B0502040204020203" pitchFamily="34" charset="0"/>
              </a:rPr>
              <a:t>Logical Tab Order</a:t>
            </a:r>
          </a:p>
          <a:p>
            <a:pPr marL="285750" indent="-285750">
              <a:lnSpc>
                <a:spcPct val="100000"/>
              </a:lnSpc>
              <a:buFont typeface="Arial" panose="020B0604020202020204" pitchFamily="34" charset="0"/>
              <a:buChar char="•"/>
            </a:pPr>
            <a:r>
              <a:rPr lang="en-US" i="0" dirty="0">
                <a:solidFill>
                  <a:srgbClr val="374151"/>
                </a:solidFill>
                <a:effectLst/>
                <a:latin typeface="Segoe UI" panose="020B0502040204020203" pitchFamily="34" charset="0"/>
                <a:cs typeface="Segoe UI" panose="020B0502040204020203" pitchFamily="34" charset="0"/>
              </a:rPr>
              <a:t>Interactive Elements</a:t>
            </a:r>
          </a:p>
          <a:p>
            <a:pPr marL="285750" indent="-285750">
              <a:lnSpc>
                <a:spcPct val="100000"/>
              </a:lnSpc>
              <a:buFont typeface="Arial" panose="020B0604020202020204" pitchFamily="34" charset="0"/>
              <a:buChar char="•"/>
            </a:pPr>
            <a:r>
              <a:rPr lang="en-US" i="0" dirty="0">
                <a:solidFill>
                  <a:srgbClr val="374151"/>
                </a:solidFill>
                <a:effectLst/>
                <a:latin typeface="Segoe UI" panose="020B0502040204020203" pitchFamily="34" charset="0"/>
                <a:cs typeface="Segoe UI" panose="020B0502040204020203" pitchFamily="34" charset="0"/>
              </a:rPr>
              <a:t>Keyboard Shortcuts</a:t>
            </a:r>
          </a:p>
          <a:p>
            <a:pPr marL="285750" indent="-285750">
              <a:lnSpc>
                <a:spcPct val="100000"/>
              </a:lnSpc>
              <a:buFont typeface="Arial" panose="020B0604020202020204" pitchFamily="34" charset="0"/>
              <a:buChar char="•"/>
            </a:pPr>
            <a:r>
              <a:rPr lang="en-US" i="0" dirty="0">
                <a:solidFill>
                  <a:srgbClr val="374151"/>
                </a:solidFill>
                <a:effectLst/>
                <a:latin typeface="Segoe UI" panose="020B0502040204020203" pitchFamily="34" charset="0"/>
                <a:cs typeface="Segoe UI" panose="020B0502040204020203" pitchFamily="34" charset="0"/>
              </a:rPr>
              <a:t>Forms and Form Fields</a:t>
            </a:r>
          </a:p>
          <a:p>
            <a:pPr marL="285750" indent="-285750">
              <a:lnSpc>
                <a:spcPct val="100000"/>
              </a:lnSpc>
              <a:buFont typeface="Arial" panose="020B0604020202020204" pitchFamily="34" charset="0"/>
              <a:buChar char="•"/>
            </a:pPr>
            <a:r>
              <a:rPr lang="en-US" i="0" dirty="0">
                <a:solidFill>
                  <a:srgbClr val="374151"/>
                </a:solidFill>
                <a:effectLst/>
                <a:latin typeface="Segoe UI" panose="020B0502040204020203" pitchFamily="34" charset="0"/>
                <a:cs typeface="Segoe UI" panose="020B0502040204020203" pitchFamily="34" charset="0"/>
              </a:rPr>
              <a:t>ARIA Roles and Attributes </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53311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8C6FEE-2B94-EC0B-7E17-641F059ED098}"/>
              </a:ext>
            </a:extLst>
          </p:cNvPr>
          <p:cNvSpPr txBox="1"/>
          <p:nvPr/>
        </p:nvSpPr>
        <p:spPr>
          <a:xfrm flipH="1">
            <a:off x="946053" y="689327"/>
            <a:ext cx="6580164" cy="461665"/>
          </a:xfrm>
          <a:prstGeom prst="rect">
            <a:avLst/>
          </a:prstGeom>
          <a:noFill/>
        </p:spPr>
        <p:txBody>
          <a:bodyPr wrap="square" rtlCol="0">
            <a:spAutoFit/>
          </a:bodyPr>
          <a:lstStyle/>
          <a:p>
            <a:r>
              <a:rPr lang="en-US" sz="2400" b="1" dirty="0">
                <a:solidFill>
                  <a:schemeClr val="accent2"/>
                </a:solidFill>
                <a:latin typeface="Segoe UI" panose="020B0502040204020203" pitchFamily="34" charset="0"/>
                <a:cs typeface="Segoe UI" panose="020B0502040204020203" pitchFamily="34" charset="0"/>
              </a:rPr>
              <a:t>Colors &amp; Contrast ?</a:t>
            </a:r>
          </a:p>
        </p:txBody>
      </p:sp>
      <p:sp>
        <p:nvSpPr>
          <p:cNvPr id="4" name="TextBox 3">
            <a:extLst>
              <a:ext uri="{FF2B5EF4-FFF2-40B4-BE49-F238E27FC236}">
                <a16:creationId xmlns:a16="http://schemas.microsoft.com/office/drawing/2014/main" id="{3E42B7AC-9637-1F47-EF6E-286C40259B33}"/>
              </a:ext>
            </a:extLst>
          </p:cNvPr>
          <p:cNvSpPr txBox="1"/>
          <p:nvPr/>
        </p:nvSpPr>
        <p:spPr>
          <a:xfrm>
            <a:off x="956603" y="1421852"/>
            <a:ext cx="10522634" cy="923330"/>
          </a:xfrm>
          <a:prstGeom prst="rect">
            <a:avLst/>
          </a:prstGeom>
          <a:noFill/>
        </p:spPr>
        <p:txBody>
          <a:bodyPr wrap="square" rtlCol="0">
            <a:spAutoFit/>
          </a:bodyPr>
          <a:lstStyle/>
          <a:p>
            <a:r>
              <a:rPr lang="en-US" b="0" i="0" dirty="0">
                <a:solidFill>
                  <a:srgbClr val="374151"/>
                </a:solidFill>
                <a:effectLst/>
                <a:latin typeface="Segoe UI" panose="020B0502040204020203" pitchFamily="34" charset="0"/>
                <a:cs typeface="Segoe UI" panose="020B0502040204020203" pitchFamily="34" charset="0"/>
              </a:rPr>
              <a:t>Color and contrast play a crucial role in web accessibility. They are essential factors in ensuring that digital content, including websites and applications, can be used effectively by individuals with visual impairments and other disabilities.</a:t>
            </a:r>
            <a:endParaRPr lang="en-US" dirty="0">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692D2613-C131-1783-7D6E-EF91B1BC5163}"/>
              </a:ext>
            </a:extLst>
          </p:cNvPr>
          <p:cNvSpPr txBox="1"/>
          <p:nvPr/>
        </p:nvSpPr>
        <p:spPr>
          <a:xfrm>
            <a:off x="946053" y="2558990"/>
            <a:ext cx="10522634" cy="923330"/>
          </a:xfrm>
          <a:prstGeom prst="rect">
            <a:avLst/>
          </a:prstGeom>
          <a:noFill/>
        </p:spPr>
        <p:txBody>
          <a:bodyPr wrap="square" rtlCol="0">
            <a:spAutoFit/>
          </a:bodyPr>
          <a:lstStyle/>
          <a:p>
            <a:r>
              <a:rPr lang="en-US" b="0" i="0" dirty="0">
                <a:solidFill>
                  <a:srgbClr val="374151"/>
                </a:solidFill>
                <a:effectLst/>
                <a:latin typeface="Segoe UI" panose="020B0502040204020203" pitchFamily="34" charset="0"/>
                <a:cs typeface="Segoe UI" panose="020B0502040204020203" pitchFamily="34" charset="0"/>
              </a:rPr>
              <a:t>We can verify Color and Contrast from below website </a:t>
            </a:r>
            <a:r>
              <a:rPr lang="en-US" b="0" i="0" dirty="0" err="1">
                <a:solidFill>
                  <a:srgbClr val="374151"/>
                </a:solidFill>
                <a:effectLst/>
                <a:latin typeface="Segoe UI" panose="020B0502040204020203" pitchFamily="34" charset="0"/>
                <a:cs typeface="Segoe UI" panose="020B0502040204020203" pitchFamily="34" charset="0"/>
              </a:rPr>
              <a:t>url</a:t>
            </a:r>
            <a:r>
              <a:rPr lang="en-US" b="0" i="0" dirty="0">
                <a:solidFill>
                  <a:srgbClr val="374151"/>
                </a:solidFill>
                <a:effectLst/>
                <a:latin typeface="Segoe UI" panose="020B0502040204020203" pitchFamily="34" charset="0"/>
                <a:cs typeface="Segoe UI" panose="020B0502040204020203" pitchFamily="34" charset="0"/>
              </a:rPr>
              <a:t>.</a:t>
            </a:r>
          </a:p>
          <a:p>
            <a:endParaRPr lang="en-US" dirty="0">
              <a:solidFill>
                <a:srgbClr val="374151"/>
              </a:solidFill>
              <a:latin typeface="Segoe UI" panose="020B0502040204020203" pitchFamily="34" charset="0"/>
              <a:cs typeface="Segoe UI" panose="020B0502040204020203" pitchFamily="34" charset="0"/>
            </a:endParaRPr>
          </a:p>
          <a:p>
            <a:r>
              <a:rPr lang="en-US" b="1" dirty="0">
                <a:solidFill>
                  <a:srgbClr val="374151"/>
                </a:solidFill>
                <a:latin typeface="Segoe UI" panose="020B0502040204020203" pitchFamily="34" charset="0"/>
                <a:cs typeface="Segoe UI" panose="020B0502040204020203" pitchFamily="34" charset="0"/>
              </a:rPr>
              <a:t>Color &amp; Contrast Checker URL</a:t>
            </a:r>
            <a:r>
              <a:rPr lang="en-US" dirty="0">
                <a:solidFill>
                  <a:srgbClr val="374151"/>
                </a:solidFill>
                <a:latin typeface="Segoe UI" panose="020B0502040204020203" pitchFamily="34" charset="0"/>
                <a:cs typeface="Segoe UI" panose="020B0502040204020203" pitchFamily="34" charset="0"/>
              </a:rPr>
              <a:t>: </a:t>
            </a:r>
            <a:r>
              <a:rPr lang="en-US" dirty="0">
                <a:solidFill>
                  <a:srgbClr val="374151"/>
                </a:solidFill>
                <a:latin typeface="Segoe UI" panose="020B0502040204020203" pitchFamily="34" charset="0"/>
                <a:cs typeface="Segoe UI" panose="020B0502040204020203" pitchFamily="34" charset="0"/>
                <a:hlinkClick r:id="rId2"/>
              </a:rPr>
              <a:t>https://webaim.org/resources/contrastchecker/</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53264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12269E-C6BB-23CF-5893-D939043D9A62}"/>
              </a:ext>
            </a:extLst>
          </p:cNvPr>
          <p:cNvSpPr txBox="1"/>
          <p:nvPr/>
        </p:nvSpPr>
        <p:spPr>
          <a:xfrm flipH="1">
            <a:off x="946053" y="689327"/>
            <a:ext cx="6580164" cy="461665"/>
          </a:xfrm>
          <a:prstGeom prst="rect">
            <a:avLst/>
          </a:prstGeom>
          <a:noFill/>
        </p:spPr>
        <p:txBody>
          <a:bodyPr wrap="square" rtlCol="0">
            <a:spAutoFit/>
          </a:bodyPr>
          <a:lstStyle/>
          <a:p>
            <a:r>
              <a:rPr lang="en-US" sz="2400" b="1" dirty="0">
                <a:solidFill>
                  <a:schemeClr val="accent2"/>
                </a:solidFill>
                <a:latin typeface="Segoe UI" panose="020B0502040204020203" pitchFamily="34" charset="0"/>
                <a:cs typeface="Segoe UI" panose="020B0502040204020203" pitchFamily="34" charset="0"/>
              </a:rPr>
              <a:t>Page Structure?</a:t>
            </a:r>
          </a:p>
        </p:txBody>
      </p:sp>
      <p:sp>
        <p:nvSpPr>
          <p:cNvPr id="4" name="TextBox 3">
            <a:extLst>
              <a:ext uri="{FF2B5EF4-FFF2-40B4-BE49-F238E27FC236}">
                <a16:creationId xmlns:a16="http://schemas.microsoft.com/office/drawing/2014/main" id="{9B68D807-7205-4994-9242-215133B21C23}"/>
              </a:ext>
            </a:extLst>
          </p:cNvPr>
          <p:cNvSpPr txBox="1"/>
          <p:nvPr/>
        </p:nvSpPr>
        <p:spPr>
          <a:xfrm>
            <a:off x="956603" y="1421852"/>
            <a:ext cx="10522634" cy="2031325"/>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 well-structured page ensures that users, including those with disabilities, can easily navigate, understand, and interact with the content. Here are key considerations for page structure in accessibility.</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Use heading elements (h1, h2, h3, etc.) to outline the structure of your page. The &lt;h1&gt; element should represent the main heading of the page, followed by subheadings using &lt;h2&gt;, &lt;h3&gt;, and so on, as needed.</a:t>
            </a:r>
          </a:p>
        </p:txBody>
      </p:sp>
      <p:sp>
        <p:nvSpPr>
          <p:cNvPr id="6" name="Text Placeholder 7">
            <a:extLst>
              <a:ext uri="{FF2B5EF4-FFF2-40B4-BE49-F238E27FC236}">
                <a16:creationId xmlns:a16="http://schemas.microsoft.com/office/drawing/2014/main" id="{16D7FEE6-3074-2AC0-CF2F-8C2B9F47426E}"/>
              </a:ext>
            </a:extLst>
          </p:cNvPr>
          <p:cNvSpPr txBox="1">
            <a:spLocks/>
          </p:cNvSpPr>
          <p:nvPr/>
        </p:nvSpPr>
        <p:spPr>
          <a:xfrm>
            <a:off x="1390839" y="3527085"/>
            <a:ext cx="4705161" cy="2683119"/>
          </a:xfrm>
          <a:prstGeom prst="rect">
            <a:avLst/>
          </a:prstGeom>
        </p:spPr>
        <p:txBody>
          <a:bodyPr>
            <a:noAutofit/>
          </a:bodyPr>
          <a:lstStyle>
            <a:lvl1pPr marL="228603" indent="-228603" algn="l" defTabSz="914413" rtl="0" eaLnBrk="1" latinLnBrk="0" hangingPunct="1">
              <a:lnSpc>
                <a:spcPct val="90000"/>
              </a:lnSpc>
              <a:spcBef>
                <a:spcPts val="1000"/>
              </a:spcBef>
              <a:buClr>
                <a:schemeClr val="accent2"/>
              </a:buClr>
              <a:buSzPct val="80000"/>
              <a:buFont typeface="Arial" panose="020B0604020202020204" pitchFamily="34" charset="0"/>
              <a:buChar char="•"/>
              <a:defRPr sz="1800" kern="1200">
                <a:solidFill>
                  <a:schemeClr val="tx1"/>
                </a:solidFill>
                <a:latin typeface="Avenir Next LT Pro" panose="020B0504020202020204" pitchFamily="34" charset="77"/>
                <a:ea typeface="+mn-ea"/>
                <a:cs typeface="+mn-cs"/>
              </a:defRPr>
            </a:lvl1pPr>
            <a:lvl2pPr marL="685810" indent="-228603" algn="l" defTabSz="914413" rtl="0" eaLnBrk="1" latinLnBrk="0" hangingPunct="1">
              <a:lnSpc>
                <a:spcPct val="90000"/>
              </a:lnSpc>
              <a:spcBef>
                <a:spcPts val="500"/>
              </a:spcBef>
              <a:buClr>
                <a:schemeClr val="accent2"/>
              </a:buClr>
              <a:buSzPct val="80000"/>
              <a:buFont typeface="Arial" panose="020B0604020202020204" pitchFamily="34" charset="0"/>
              <a:buChar char="•"/>
              <a:defRPr sz="1600" kern="1200">
                <a:solidFill>
                  <a:schemeClr val="tx1"/>
                </a:solidFill>
                <a:latin typeface="Avenir Next LT Pro" panose="020B0504020202020204" pitchFamily="34" charset="77"/>
                <a:ea typeface="+mn-ea"/>
                <a:cs typeface="+mn-cs"/>
              </a:defRPr>
            </a:lvl2pPr>
            <a:lvl3pPr marL="1143017" indent="-228603" algn="l" defTabSz="914413" rtl="0" eaLnBrk="1" latinLnBrk="0" hangingPunct="1">
              <a:lnSpc>
                <a:spcPct val="90000"/>
              </a:lnSpc>
              <a:spcBef>
                <a:spcPts val="500"/>
              </a:spcBef>
              <a:buClr>
                <a:schemeClr val="accent2"/>
              </a:buClr>
              <a:buSzPct val="80000"/>
              <a:buFont typeface="Arial" panose="020B0604020202020204" pitchFamily="34" charset="0"/>
              <a:buChar char="•"/>
              <a:defRPr sz="1400" kern="1200">
                <a:solidFill>
                  <a:schemeClr val="tx1"/>
                </a:solidFill>
                <a:latin typeface="Avenir Next LT Pro" panose="020B0504020202020204" pitchFamily="34" charset="77"/>
                <a:ea typeface="+mn-ea"/>
                <a:cs typeface="+mn-cs"/>
              </a:defRPr>
            </a:lvl3pPr>
            <a:lvl4pPr marL="1600224" indent="-228603" algn="l" defTabSz="914413" rtl="0" eaLnBrk="1" latinLnBrk="0" hangingPunct="1">
              <a:lnSpc>
                <a:spcPct val="90000"/>
              </a:lnSpc>
              <a:spcBef>
                <a:spcPts val="500"/>
              </a:spcBef>
              <a:buClr>
                <a:schemeClr val="accent2"/>
              </a:buClr>
              <a:buSzPct val="80000"/>
              <a:buFont typeface="Arial" panose="020B0604020202020204" pitchFamily="34" charset="0"/>
              <a:buChar char="•"/>
              <a:defRPr sz="1200" kern="1200">
                <a:solidFill>
                  <a:schemeClr val="tx1"/>
                </a:solidFill>
                <a:latin typeface="Avenir Next LT Pro" panose="020B0504020202020204" pitchFamily="34" charset="77"/>
                <a:ea typeface="+mn-ea"/>
                <a:cs typeface="+mn-cs"/>
              </a:defRPr>
            </a:lvl4pPr>
            <a:lvl5pPr marL="2057430" indent="-228603" algn="l" defTabSz="914413" rtl="0" eaLnBrk="1" latinLnBrk="0" hangingPunct="1">
              <a:lnSpc>
                <a:spcPct val="90000"/>
              </a:lnSpc>
              <a:spcBef>
                <a:spcPts val="500"/>
              </a:spcBef>
              <a:buClr>
                <a:schemeClr val="accent2"/>
              </a:buClr>
              <a:buSzPct val="80000"/>
              <a:buFont typeface="Arial" panose="020B0604020202020204" pitchFamily="34" charset="0"/>
              <a:buChar char="•"/>
              <a:defRPr sz="1200" kern="1200">
                <a:solidFill>
                  <a:schemeClr val="tx1"/>
                </a:solidFill>
                <a:latin typeface="Avenir Next LT Pro" panose="020B0504020202020204" pitchFamily="34" charset="77"/>
                <a:ea typeface="+mn-ea"/>
                <a:cs typeface="+mn-cs"/>
              </a:defRPr>
            </a:lvl5pPr>
            <a:lvl6pPr marL="2514637" indent="-228603" algn="l" defTabSz="91441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43" indent="-228603" algn="l" defTabSz="91441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51" indent="-228603" algn="l" defTabSz="91441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57" indent="-228603" algn="l" defTabSz="91441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00000"/>
              </a:lnSpc>
              <a:buFont typeface="Arial" panose="020B0604020202020204" pitchFamily="34" charset="0"/>
              <a:buChar char="•"/>
            </a:pPr>
            <a:r>
              <a:rPr lang="en-US" i="0" dirty="0">
                <a:solidFill>
                  <a:srgbClr val="374151"/>
                </a:solidFill>
                <a:effectLst/>
                <a:latin typeface="Segoe UI" panose="020B0502040204020203" pitchFamily="34" charset="0"/>
                <a:cs typeface="Segoe UI" panose="020B0502040204020203" pitchFamily="34" charset="0"/>
              </a:rPr>
              <a:t>Semantic HTML Elements</a:t>
            </a:r>
          </a:p>
          <a:p>
            <a:pPr marL="285750" indent="-285750">
              <a:lnSpc>
                <a:spcPct val="100000"/>
              </a:lnSpc>
              <a:buFont typeface="Arial" panose="020B0604020202020204" pitchFamily="34" charset="0"/>
              <a:buChar char="•"/>
            </a:pPr>
            <a:r>
              <a:rPr lang="en-US" i="0" dirty="0">
                <a:solidFill>
                  <a:srgbClr val="374151"/>
                </a:solidFill>
                <a:effectLst/>
                <a:latin typeface="Segoe UI" panose="020B0502040204020203" pitchFamily="34" charset="0"/>
                <a:cs typeface="Segoe UI" panose="020B0502040204020203" pitchFamily="34" charset="0"/>
              </a:rPr>
              <a:t>Accessible Form Structure</a:t>
            </a:r>
          </a:p>
          <a:p>
            <a:pPr marL="285750" indent="-285750">
              <a:lnSpc>
                <a:spcPct val="100000"/>
              </a:lnSpc>
              <a:buFont typeface="Arial" panose="020B0604020202020204" pitchFamily="34" charset="0"/>
              <a:buChar char="•"/>
            </a:pPr>
            <a:r>
              <a:rPr lang="en-US" i="0" dirty="0">
                <a:solidFill>
                  <a:srgbClr val="374151"/>
                </a:solidFill>
                <a:effectLst/>
                <a:latin typeface="Segoe UI" panose="020B0502040204020203" pitchFamily="34" charset="0"/>
                <a:cs typeface="Segoe UI" panose="020B0502040204020203" pitchFamily="34" charset="0"/>
              </a:rPr>
              <a:t>Accessible Tables</a:t>
            </a:r>
          </a:p>
          <a:p>
            <a:pPr marL="285750" indent="-285750">
              <a:lnSpc>
                <a:spcPct val="100000"/>
              </a:lnSpc>
              <a:buFont typeface="Arial" panose="020B0604020202020204" pitchFamily="34" charset="0"/>
              <a:buChar char="•"/>
            </a:pPr>
            <a:r>
              <a:rPr lang="en-US" i="0" dirty="0">
                <a:solidFill>
                  <a:srgbClr val="374151"/>
                </a:solidFill>
                <a:effectLst/>
                <a:latin typeface="Segoe UI" panose="020B0502040204020203" pitchFamily="34" charset="0"/>
                <a:cs typeface="Segoe UI" panose="020B0502040204020203" pitchFamily="34" charset="0"/>
              </a:rPr>
              <a:t>Responsive Design</a:t>
            </a:r>
          </a:p>
          <a:p>
            <a:pPr marL="285750" indent="-285750">
              <a:lnSpc>
                <a:spcPct val="100000"/>
              </a:lnSpc>
            </a:pPr>
            <a:r>
              <a:rPr lang="en-US" dirty="0">
                <a:solidFill>
                  <a:srgbClr val="374151"/>
                </a:solidFill>
                <a:latin typeface="Segoe UI" panose="020B0502040204020203" pitchFamily="34" charset="0"/>
                <a:cs typeface="Segoe UI" panose="020B0502040204020203" pitchFamily="34" charset="0"/>
              </a:rPr>
              <a:t>Logical Reading Order / </a:t>
            </a:r>
            <a:r>
              <a:rPr lang="en-US" i="0" dirty="0">
                <a:solidFill>
                  <a:srgbClr val="374151"/>
                </a:solidFill>
                <a:effectLst/>
                <a:latin typeface="Segoe UI" panose="020B0502040204020203" pitchFamily="34" charset="0"/>
                <a:cs typeface="Segoe UI" panose="020B0502040204020203" pitchFamily="34" charset="0"/>
              </a:rPr>
              <a:t>Logical Tab Order</a:t>
            </a:r>
            <a:endParaRPr lang="en-US" dirty="0">
              <a:solidFill>
                <a:srgbClr val="374151"/>
              </a:solidFill>
              <a:latin typeface="Segoe UI" panose="020B0502040204020203" pitchFamily="34" charset="0"/>
              <a:cs typeface="Segoe UI" panose="020B0502040204020203" pitchFamily="34" charset="0"/>
            </a:endParaRPr>
          </a:p>
          <a:p>
            <a:pPr marL="285750" indent="-285750">
              <a:lnSpc>
                <a:spcPct val="100000"/>
              </a:lnSpc>
              <a:buFont typeface="Arial" panose="020B0604020202020204" pitchFamily="34" charset="0"/>
              <a:buChar char="•"/>
            </a:pPr>
            <a:r>
              <a:rPr lang="en-US" dirty="0">
                <a:solidFill>
                  <a:srgbClr val="374151"/>
                </a:solidFill>
                <a:latin typeface="Segoe UI" panose="020B0502040204020203" pitchFamily="34" charset="0"/>
                <a:cs typeface="Segoe UI" panose="020B0502040204020203" pitchFamily="34" charset="0"/>
              </a:rPr>
              <a:t>Consistent Navigation</a:t>
            </a:r>
          </a:p>
        </p:txBody>
      </p:sp>
    </p:spTree>
    <p:extLst>
      <p:ext uri="{BB962C8B-B14F-4D97-AF65-F5344CB8AC3E}">
        <p14:creationId xmlns:p14="http://schemas.microsoft.com/office/powerpoint/2010/main" val="644429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8A8B84-59BF-0045-257A-DA6CB1137215}"/>
              </a:ext>
            </a:extLst>
          </p:cNvPr>
          <p:cNvSpPr txBox="1"/>
          <p:nvPr/>
        </p:nvSpPr>
        <p:spPr>
          <a:xfrm flipH="1">
            <a:off x="946053" y="689327"/>
            <a:ext cx="6580164" cy="461665"/>
          </a:xfrm>
          <a:prstGeom prst="rect">
            <a:avLst/>
          </a:prstGeom>
          <a:noFill/>
        </p:spPr>
        <p:txBody>
          <a:bodyPr wrap="square" rtlCol="0">
            <a:spAutoFit/>
          </a:bodyPr>
          <a:lstStyle/>
          <a:p>
            <a:r>
              <a:rPr lang="en-US" sz="2400" b="1" dirty="0">
                <a:solidFill>
                  <a:schemeClr val="accent2"/>
                </a:solidFill>
                <a:latin typeface="Segoe UI" panose="020B0502040204020203" pitchFamily="34" charset="0"/>
                <a:cs typeface="Segoe UI" panose="020B0502040204020203" pitchFamily="34" charset="0"/>
              </a:rPr>
              <a:t>Some Common Type of Accessibility Issue?</a:t>
            </a:r>
          </a:p>
        </p:txBody>
      </p:sp>
      <p:sp>
        <p:nvSpPr>
          <p:cNvPr id="5" name="Text Placeholder 7">
            <a:extLst>
              <a:ext uri="{FF2B5EF4-FFF2-40B4-BE49-F238E27FC236}">
                <a16:creationId xmlns:a16="http://schemas.microsoft.com/office/drawing/2014/main" id="{13D776AB-6B3A-10D3-E2BB-315F80BCEF35}"/>
              </a:ext>
            </a:extLst>
          </p:cNvPr>
          <p:cNvSpPr txBox="1">
            <a:spLocks/>
          </p:cNvSpPr>
          <p:nvPr/>
        </p:nvSpPr>
        <p:spPr>
          <a:xfrm>
            <a:off x="1362705" y="1290321"/>
            <a:ext cx="10679241" cy="4547774"/>
          </a:xfrm>
          <a:prstGeom prst="rect">
            <a:avLst/>
          </a:prstGeom>
        </p:spPr>
        <p:txBody>
          <a:bodyPr>
            <a:noAutofit/>
          </a:bodyPr>
          <a:lstStyle>
            <a:lvl1pPr marL="228603" indent="-228603" algn="l" defTabSz="914413" rtl="0" eaLnBrk="1" latinLnBrk="0" hangingPunct="1">
              <a:lnSpc>
                <a:spcPct val="90000"/>
              </a:lnSpc>
              <a:spcBef>
                <a:spcPts val="1000"/>
              </a:spcBef>
              <a:buClr>
                <a:schemeClr val="accent2"/>
              </a:buClr>
              <a:buSzPct val="80000"/>
              <a:buFont typeface="Arial" panose="020B0604020202020204" pitchFamily="34" charset="0"/>
              <a:buChar char="•"/>
              <a:defRPr sz="1800" kern="1200">
                <a:solidFill>
                  <a:schemeClr val="tx1"/>
                </a:solidFill>
                <a:latin typeface="Avenir Next LT Pro" panose="020B0504020202020204" pitchFamily="34" charset="77"/>
                <a:ea typeface="+mn-ea"/>
                <a:cs typeface="+mn-cs"/>
              </a:defRPr>
            </a:lvl1pPr>
            <a:lvl2pPr marL="685810" indent="-228603" algn="l" defTabSz="914413" rtl="0" eaLnBrk="1" latinLnBrk="0" hangingPunct="1">
              <a:lnSpc>
                <a:spcPct val="90000"/>
              </a:lnSpc>
              <a:spcBef>
                <a:spcPts val="500"/>
              </a:spcBef>
              <a:buClr>
                <a:schemeClr val="accent2"/>
              </a:buClr>
              <a:buSzPct val="80000"/>
              <a:buFont typeface="Arial" panose="020B0604020202020204" pitchFamily="34" charset="0"/>
              <a:buChar char="•"/>
              <a:defRPr sz="1600" kern="1200">
                <a:solidFill>
                  <a:schemeClr val="tx1"/>
                </a:solidFill>
                <a:latin typeface="Avenir Next LT Pro" panose="020B0504020202020204" pitchFamily="34" charset="77"/>
                <a:ea typeface="+mn-ea"/>
                <a:cs typeface="+mn-cs"/>
              </a:defRPr>
            </a:lvl2pPr>
            <a:lvl3pPr marL="1143017" indent="-228603" algn="l" defTabSz="914413" rtl="0" eaLnBrk="1" latinLnBrk="0" hangingPunct="1">
              <a:lnSpc>
                <a:spcPct val="90000"/>
              </a:lnSpc>
              <a:spcBef>
                <a:spcPts val="500"/>
              </a:spcBef>
              <a:buClr>
                <a:schemeClr val="accent2"/>
              </a:buClr>
              <a:buSzPct val="80000"/>
              <a:buFont typeface="Arial" panose="020B0604020202020204" pitchFamily="34" charset="0"/>
              <a:buChar char="•"/>
              <a:defRPr sz="1400" kern="1200">
                <a:solidFill>
                  <a:schemeClr val="tx1"/>
                </a:solidFill>
                <a:latin typeface="Avenir Next LT Pro" panose="020B0504020202020204" pitchFamily="34" charset="77"/>
                <a:ea typeface="+mn-ea"/>
                <a:cs typeface="+mn-cs"/>
              </a:defRPr>
            </a:lvl3pPr>
            <a:lvl4pPr marL="1600224" indent="-228603" algn="l" defTabSz="914413" rtl="0" eaLnBrk="1" latinLnBrk="0" hangingPunct="1">
              <a:lnSpc>
                <a:spcPct val="90000"/>
              </a:lnSpc>
              <a:spcBef>
                <a:spcPts val="500"/>
              </a:spcBef>
              <a:buClr>
                <a:schemeClr val="accent2"/>
              </a:buClr>
              <a:buSzPct val="80000"/>
              <a:buFont typeface="Arial" panose="020B0604020202020204" pitchFamily="34" charset="0"/>
              <a:buChar char="•"/>
              <a:defRPr sz="1200" kern="1200">
                <a:solidFill>
                  <a:schemeClr val="tx1"/>
                </a:solidFill>
                <a:latin typeface="Avenir Next LT Pro" panose="020B0504020202020204" pitchFamily="34" charset="77"/>
                <a:ea typeface="+mn-ea"/>
                <a:cs typeface="+mn-cs"/>
              </a:defRPr>
            </a:lvl4pPr>
            <a:lvl5pPr marL="2057430" indent="-228603" algn="l" defTabSz="914413" rtl="0" eaLnBrk="1" latinLnBrk="0" hangingPunct="1">
              <a:lnSpc>
                <a:spcPct val="90000"/>
              </a:lnSpc>
              <a:spcBef>
                <a:spcPts val="500"/>
              </a:spcBef>
              <a:buClr>
                <a:schemeClr val="accent2"/>
              </a:buClr>
              <a:buSzPct val="80000"/>
              <a:buFont typeface="Arial" panose="020B0604020202020204" pitchFamily="34" charset="0"/>
              <a:buChar char="•"/>
              <a:defRPr sz="1200" kern="1200">
                <a:solidFill>
                  <a:schemeClr val="tx1"/>
                </a:solidFill>
                <a:latin typeface="Avenir Next LT Pro" panose="020B0504020202020204" pitchFamily="34" charset="77"/>
                <a:ea typeface="+mn-ea"/>
                <a:cs typeface="+mn-cs"/>
              </a:defRPr>
            </a:lvl5pPr>
            <a:lvl6pPr marL="2514637" indent="-228603" algn="l" defTabSz="91441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43" indent="-228603" algn="l" defTabSz="91441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51" indent="-228603" algn="l" defTabSz="91441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57" indent="-228603" algn="l" defTabSz="91441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00000"/>
              </a:lnSpc>
              <a:buFont typeface="Arial" panose="020B0604020202020204" pitchFamily="34" charset="0"/>
              <a:buChar char="•"/>
            </a:pPr>
            <a:r>
              <a:rPr lang="en-US" i="0" dirty="0">
                <a:solidFill>
                  <a:srgbClr val="374151"/>
                </a:solidFill>
                <a:effectLst/>
                <a:latin typeface="Segoe UI" panose="020B0502040204020203" pitchFamily="34" charset="0"/>
                <a:cs typeface="Segoe UI" panose="020B0502040204020203" pitchFamily="34" charset="0"/>
              </a:rPr>
              <a:t>Language missing or invalid</a:t>
            </a:r>
          </a:p>
          <a:p>
            <a:pPr marL="285750" indent="-285750">
              <a:lnSpc>
                <a:spcPct val="100000"/>
              </a:lnSpc>
              <a:buFont typeface="Arial" panose="020B0604020202020204" pitchFamily="34" charset="0"/>
              <a:buChar char="•"/>
            </a:pPr>
            <a:r>
              <a:rPr lang="en-US" i="0" dirty="0">
                <a:solidFill>
                  <a:srgbClr val="374151"/>
                </a:solidFill>
                <a:effectLst/>
                <a:latin typeface="Segoe UI" panose="020B0502040204020203" pitchFamily="34" charset="0"/>
                <a:cs typeface="Segoe UI" panose="020B0502040204020203" pitchFamily="34" charset="0"/>
              </a:rPr>
              <a:t>Contrast Error</a:t>
            </a:r>
          </a:p>
          <a:p>
            <a:pPr marL="285750" indent="-285750">
              <a:lnSpc>
                <a:spcPct val="100000"/>
              </a:lnSpc>
              <a:buFont typeface="Arial" panose="020B0604020202020204" pitchFamily="34" charset="0"/>
              <a:buChar char="•"/>
            </a:pPr>
            <a:r>
              <a:rPr lang="en-US" i="0" dirty="0">
                <a:solidFill>
                  <a:srgbClr val="374151"/>
                </a:solidFill>
                <a:effectLst/>
                <a:latin typeface="Segoe UI" panose="020B0502040204020203" pitchFamily="34" charset="0"/>
                <a:cs typeface="Segoe UI" panose="020B0502040204020203" pitchFamily="34" charset="0"/>
              </a:rPr>
              <a:t>Alternative text missing</a:t>
            </a:r>
          </a:p>
          <a:p>
            <a:pPr marL="285750" indent="-285750">
              <a:lnSpc>
                <a:spcPct val="100000"/>
              </a:lnSpc>
              <a:buFont typeface="Arial" panose="020B0604020202020204" pitchFamily="34" charset="0"/>
              <a:buChar char="•"/>
            </a:pPr>
            <a:r>
              <a:rPr lang="en-US" i="0" dirty="0">
                <a:solidFill>
                  <a:srgbClr val="374151"/>
                </a:solidFill>
                <a:effectLst/>
                <a:latin typeface="Segoe UI" panose="020B0502040204020203" pitchFamily="34" charset="0"/>
                <a:cs typeface="Segoe UI" panose="020B0502040204020203" pitchFamily="34" charset="0"/>
              </a:rPr>
              <a:t>Empty heading</a:t>
            </a:r>
          </a:p>
          <a:p>
            <a:pPr marL="285750" indent="-285750">
              <a:lnSpc>
                <a:spcPct val="100000"/>
              </a:lnSpc>
              <a:buFont typeface="Arial" panose="020B0604020202020204" pitchFamily="34" charset="0"/>
              <a:buChar char="•"/>
            </a:pPr>
            <a:r>
              <a:rPr lang="en-US" i="0" dirty="0">
                <a:solidFill>
                  <a:srgbClr val="374151"/>
                </a:solidFill>
                <a:effectLst/>
                <a:latin typeface="Segoe UI" panose="020B0502040204020203" pitchFamily="34" charset="0"/>
                <a:cs typeface="Segoe UI" panose="020B0502040204020203" pitchFamily="34" charset="0"/>
              </a:rPr>
              <a:t>Empty button</a:t>
            </a:r>
          </a:p>
          <a:p>
            <a:pPr marL="285750" indent="-285750">
              <a:lnSpc>
                <a:spcPct val="100000"/>
              </a:lnSpc>
              <a:buFont typeface="Arial" panose="020B0604020202020204" pitchFamily="34" charset="0"/>
              <a:buChar char="•"/>
            </a:pPr>
            <a:r>
              <a:rPr lang="en-US" i="0" dirty="0">
                <a:solidFill>
                  <a:srgbClr val="374151"/>
                </a:solidFill>
                <a:effectLst/>
                <a:latin typeface="Segoe UI" panose="020B0502040204020203" pitchFamily="34" charset="0"/>
                <a:cs typeface="Segoe UI" panose="020B0502040204020203" pitchFamily="34" charset="0"/>
              </a:rPr>
              <a:t>Missing form label &amp; Empty</a:t>
            </a:r>
          </a:p>
          <a:p>
            <a:pPr marL="285750" indent="-285750">
              <a:lnSpc>
                <a:spcPct val="100000"/>
              </a:lnSpc>
              <a:buFont typeface="Arial" panose="020B0604020202020204" pitchFamily="34" charset="0"/>
              <a:buChar char="•"/>
            </a:pPr>
            <a:r>
              <a:rPr lang="en-US" i="0" dirty="0">
                <a:solidFill>
                  <a:srgbClr val="374151"/>
                </a:solidFill>
                <a:effectLst/>
                <a:latin typeface="Segoe UI" panose="020B0502040204020203" pitchFamily="34" charset="0"/>
                <a:cs typeface="Segoe UI" panose="020B0502040204020203" pitchFamily="34" charset="0"/>
              </a:rPr>
              <a:t>Form Label</a:t>
            </a:r>
          </a:p>
          <a:p>
            <a:pPr marL="285750" indent="-285750">
              <a:lnSpc>
                <a:spcPct val="100000"/>
              </a:lnSpc>
              <a:buFont typeface="Arial" panose="020B0604020202020204" pitchFamily="34" charset="0"/>
              <a:buChar char="•"/>
            </a:pPr>
            <a:r>
              <a:rPr lang="en-US" i="0" dirty="0">
                <a:solidFill>
                  <a:srgbClr val="374151"/>
                </a:solidFill>
                <a:effectLst/>
                <a:latin typeface="Segoe UI" panose="020B0502040204020203" pitchFamily="34" charset="0"/>
                <a:cs typeface="Segoe UI" panose="020B0502040204020203" pitchFamily="34" charset="0"/>
              </a:rPr>
              <a:t>Empty link</a:t>
            </a:r>
          </a:p>
          <a:p>
            <a:pPr marL="285750" indent="-285750">
              <a:lnSpc>
                <a:spcPct val="100000"/>
              </a:lnSpc>
              <a:buFont typeface="Arial" panose="020B0604020202020204" pitchFamily="34" charset="0"/>
              <a:buChar char="•"/>
            </a:pPr>
            <a:r>
              <a:rPr lang="en-US" i="0" dirty="0">
                <a:solidFill>
                  <a:srgbClr val="374151"/>
                </a:solidFill>
                <a:effectLst/>
                <a:latin typeface="Segoe UI" panose="020B0502040204020203" pitchFamily="34" charset="0"/>
                <a:cs typeface="Segoe UI" panose="020B0502040204020203" pitchFamily="34" charset="0"/>
              </a:rPr>
              <a:t>Linked image missing alternative text</a:t>
            </a:r>
          </a:p>
          <a:p>
            <a:pPr marL="285750" indent="-285750">
              <a:lnSpc>
                <a:spcPct val="100000"/>
              </a:lnSpc>
              <a:buFont typeface="Arial" panose="020B0604020202020204" pitchFamily="34" charset="0"/>
              <a:buChar char="•"/>
            </a:pPr>
            <a:r>
              <a:rPr lang="en-US" i="0" dirty="0">
                <a:solidFill>
                  <a:srgbClr val="374151"/>
                </a:solidFill>
                <a:effectLst/>
                <a:latin typeface="Segoe UI" panose="020B0502040204020203" pitchFamily="34" charset="0"/>
                <a:cs typeface="Segoe UI" panose="020B0502040204020203" pitchFamily="34" charset="0"/>
              </a:rPr>
              <a:t>Spacer image missing alternative text</a:t>
            </a:r>
          </a:p>
          <a:p>
            <a:pPr marL="285750" indent="-285750">
              <a:lnSpc>
                <a:spcPct val="100000"/>
              </a:lnSpc>
              <a:buFont typeface="Arial" panose="020B0604020202020204" pitchFamily="34" charset="0"/>
              <a:buChar char="•"/>
            </a:pPr>
            <a:r>
              <a:rPr lang="en-US" i="0" dirty="0">
                <a:solidFill>
                  <a:srgbClr val="374151"/>
                </a:solidFill>
                <a:effectLst/>
                <a:latin typeface="Segoe UI" panose="020B0502040204020203" pitchFamily="34" charset="0"/>
                <a:cs typeface="Segoe UI" panose="020B0502040204020203" pitchFamily="34" charset="0"/>
              </a:rPr>
              <a:t>Missing form label(Google Captcha)</a:t>
            </a:r>
          </a:p>
        </p:txBody>
      </p:sp>
    </p:spTree>
    <p:extLst>
      <p:ext uri="{BB962C8B-B14F-4D97-AF65-F5344CB8AC3E}">
        <p14:creationId xmlns:p14="http://schemas.microsoft.com/office/powerpoint/2010/main" val="597026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60FD77-71B8-B135-D8AC-465AEEE0B57A}"/>
              </a:ext>
            </a:extLst>
          </p:cNvPr>
          <p:cNvSpPr txBox="1"/>
          <p:nvPr/>
        </p:nvSpPr>
        <p:spPr>
          <a:xfrm flipH="1">
            <a:off x="946053" y="689327"/>
            <a:ext cx="10462845" cy="461665"/>
          </a:xfrm>
          <a:prstGeom prst="rect">
            <a:avLst/>
          </a:prstGeom>
          <a:noFill/>
        </p:spPr>
        <p:txBody>
          <a:bodyPr wrap="square" rtlCol="0">
            <a:spAutoFit/>
          </a:bodyPr>
          <a:lstStyle/>
          <a:p>
            <a:r>
              <a:rPr lang="en-US" sz="2400" b="1" dirty="0">
                <a:solidFill>
                  <a:schemeClr val="accent2"/>
                </a:solidFill>
                <a:latin typeface="Segoe UI" panose="020B0502040204020203" pitchFamily="34" charset="0"/>
                <a:cs typeface="Segoe UI" panose="020B0502040204020203" pitchFamily="34" charset="0"/>
              </a:rPr>
              <a:t>Solution for Common types of Accessibility Issue?</a:t>
            </a:r>
          </a:p>
        </p:txBody>
      </p:sp>
      <p:sp>
        <p:nvSpPr>
          <p:cNvPr id="4" name="TextBox 3">
            <a:extLst>
              <a:ext uri="{FF2B5EF4-FFF2-40B4-BE49-F238E27FC236}">
                <a16:creationId xmlns:a16="http://schemas.microsoft.com/office/drawing/2014/main" id="{3E8E2578-3805-27CC-0339-01EFD82771DC}"/>
              </a:ext>
            </a:extLst>
          </p:cNvPr>
          <p:cNvSpPr txBox="1"/>
          <p:nvPr/>
        </p:nvSpPr>
        <p:spPr>
          <a:xfrm>
            <a:off x="956603" y="1421852"/>
            <a:ext cx="10522634" cy="646331"/>
          </a:xfrm>
          <a:prstGeom prst="rect">
            <a:avLst/>
          </a:prstGeom>
          <a:noFill/>
        </p:spPr>
        <p:txBody>
          <a:bodyPr wrap="square" rtlCol="0">
            <a:spAutoFit/>
          </a:bodyPr>
          <a:lstStyle/>
          <a:p>
            <a:r>
              <a:rPr lang="en-US" b="0" i="0" dirty="0">
                <a:solidFill>
                  <a:srgbClr val="374151"/>
                </a:solidFill>
                <a:effectLst/>
                <a:latin typeface="Segoe UI" panose="020B0502040204020203" pitchFamily="34" charset="0"/>
                <a:cs typeface="Segoe UI" panose="020B0502040204020203" pitchFamily="34" charset="0"/>
              </a:rPr>
              <a:t>I have created a live demo of solution common type of accessibility issue. Will provide demo of it one by one.</a:t>
            </a:r>
            <a:endParaRPr lang="en-US" dirty="0">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7A041625-9893-9FC6-84A7-A19B261D883D}"/>
              </a:ext>
            </a:extLst>
          </p:cNvPr>
          <p:cNvSpPr txBox="1"/>
          <p:nvPr/>
        </p:nvSpPr>
        <p:spPr>
          <a:xfrm>
            <a:off x="956603" y="2325208"/>
            <a:ext cx="10522634" cy="369332"/>
          </a:xfrm>
          <a:prstGeom prst="rect">
            <a:avLst/>
          </a:prstGeom>
          <a:noFill/>
        </p:spPr>
        <p:txBody>
          <a:bodyPr wrap="square" rtlCol="0">
            <a:spAutoFit/>
          </a:bodyPr>
          <a:lstStyle/>
          <a:p>
            <a:r>
              <a:rPr lang="en-US" b="1" dirty="0">
                <a:solidFill>
                  <a:srgbClr val="374151"/>
                </a:solidFill>
                <a:latin typeface="Segoe UI" panose="020B0502040204020203" pitchFamily="34" charset="0"/>
                <a:cs typeface="Segoe UI" panose="020B0502040204020203" pitchFamily="34" charset="0"/>
              </a:rPr>
              <a:t>Solution Code Repo URL</a:t>
            </a:r>
            <a:r>
              <a:rPr lang="en-US" dirty="0">
                <a:solidFill>
                  <a:srgbClr val="374151"/>
                </a:solidFill>
                <a:latin typeface="Segoe UI" panose="020B0502040204020203" pitchFamily="34" charset="0"/>
                <a:cs typeface="Segoe UI" panose="020B0502040204020203" pitchFamily="34" charset="0"/>
              </a:rPr>
              <a:t>: </a:t>
            </a:r>
            <a:r>
              <a:rPr lang="en-US" dirty="0">
                <a:solidFill>
                  <a:srgbClr val="374151"/>
                </a:solidFill>
                <a:latin typeface="Segoe UI" panose="020B0502040204020203" pitchFamily="34" charset="0"/>
                <a:cs typeface="Segoe UI" panose="020B0502040204020203" pitchFamily="34" charset="0"/>
                <a:hlinkClick r:id="rId2"/>
              </a:rPr>
              <a:t>https://github.com/ervkgithub/web-accessibility</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17001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331450" y="5349263"/>
            <a:ext cx="226060" cy="230832"/>
          </a:xfrm>
          <a:prstGeom prst="rect">
            <a:avLst/>
          </a:prstGeom>
        </p:spPr>
        <p:txBody>
          <a:bodyPr vert="horz" wrap="square" lIns="0" tIns="0" rIns="0" bIns="0" rtlCol="0">
            <a:spAutoFit/>
          </a:bodyPr>
          <a:lstStyle/>
          <a:p>
            <a:pPr>
              <a:lnSpc>
                <a:spcPts val="1764"/>
              </a:lnSpc>
            </a:pPr>
            <a:r>
              <a:rPr sz="1600" b="1" spc="-5">
                <a:solidFill>
                  <a:srgbClr val="787892"/>
                </a:solidFill>
                <a:latin typeface="Arial"/>
                <a:cs typeface="Arial"/>
              </a:rPr>
              <a:t>39</a:t>
            </a:r>
            <a:endParaRPr sz="1600">
              <a:latin typeface="Arial"/>
              <a:cs typeface="Arial"/>
            </a:endParaRPr>
          </a:p>
        </p:txBody>
      </p:sp>
      <p:sp>
        <p:nvSpPr>
          <p:cNvPr id="3" name="object 3"/>
          <p:cNvSpPr/>
          <p:nvPr/>
        </p:nvSpPr>
        <p:spPr>
          <a:xfrm>
            <a:off x="1524000" y="0"/>
            <a:ext cx="6028944" cy="9144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571866" y="26534"/>
            <a:ext cx="411859" cy="494154"/>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10318750" y="5317363"/>
            <a:ext cx="251460" cy="258404"/>
          </a:xfrm>
          <a:prstGeom prst="rect">
            <a:avLst/>
          </a:prstGeom>
        </p:spPr>
        <p:txBody>
          <a:bodyPr vert="horz" wrap="square" lIns="0" tIns="12065" rIns="0" bIns="0" rtlCol="0">
            <a:spAutoFit/>
          </a:bodyPr>
          <a:lstStyle/>
          <a:p>
            <a:pPr marL="12700">
              <a:spcBef>
                <a:spcPts val="95"/>
              </a:spcBef>
            </a:pPr>
            <a:r>
              <a:rPr sz="1600" b="1" spc="-5">
                <a:solidFill>
                  <a:srgbClr val="FFFFFF"/>
                </a:solidFill>
                <a:latin typeface="Arial"/>
                <a:cs typeface="Arial"/>
              </a:rPr>
              <a:t>39</a:t>
            </a:r>
            <a:endParaRPr sz="1600">
              <a:latin typeface="Arial"/>
              <a:cs typeface="Arial"/>
            </a:endParaRPr>
          </a:p>
        </p:txBody>
      </p:sp>
      <p:sp>
        <p:nvSpPr>
          <p:cNvPr id="10" name="object 5"/>
          <p:cNvSpPr/>
          <p:nvPr/>
        </p:nvSpPr>
        <p:spPr>
          <a:xfrm>
            <a:off x="0" y="-1175"/>
            <a:ext cx="12192000" cy="6857999"/>
          </a:xfrm>
          <a:prstGeom prst="rect">
            <a:avLst/>
          </a:prstGeom>
          <a:blipFill>
            <a:blip r:embed="rId5" cstate="print"/>
            <a:stretch>
              <a:fillRect/>
            </a:stretch>
          </a:blipFill>
        </p:spPr>
        <p:txBody>
          <a:bodyPr wrap="square" lIns="0" tIns="0" rIns="0" bIns="0" rtlCol="0"/>
          <a:lstStyle/>
          <a:p>
            <a:r>
              <a:rPr lang="en-US" spc="-125"/>
              <a:t>Thank</a:t>
            </a:r>
            <a:r>
              <a:rPr lang="en-US" spc="-385"/>
              <a:t> </a:t>
            </a:r>
            <a:r>
              <a:rPr lang="en-US" spc="-204"/>
              <a:t>You</a:t>
            </a:r>
          </a:p>
          <a:p>
            <a:endParaRPr/>
          </a:p>
        </p:txBody>
      </p:sp>
      <p:sp>
        <p:nvSpPr>
          <p:cNvPr id="7" name="object 7"/>
          <p:cNvSpPr txBox="1">
            <a:spLocks noGrp="1"/>
          </p:cNvSpPr>
          <p:nvPr>
            <p:ph type="title"/>
          </p:nvPr>
        </p:nvSpPr>
        <p:spPr>
          <a:xfrm>
            <a:off x="3505200" y="5349264"/>
            <a:ext cx="5486400" cy="935513"/>
          </a:xfrm>
          <a:prstGeom prst="rect">
            <a:avLst/>
          </a:prstGeom>
        </p:spPr>
        <p:txBody>
          <a:bodyPr vert="horz" wrap="square" lIns="0" tIns="12065" rIns="0" bIns="0" rtlCol="0" anchor="ctr">
            <a:spAutoFit/>
          </a:bodyPr>
          <a:lstStyle/>
          <a:p>
            <a:pPr marL="12700" algn="ctr">
              <a:lnSpc>
                <a:spcPct val="100000"/>
              </a:lnSpc>
              <a:spcBef>
                <a:spcPts val="95"/>
              </a:spcBef>
            </a:pPr>
            <a:r>
              <a:rPr lang="en-US" sz="6000" spc="-204">
                <a:ln>
                  <a:solidFill>
                    <a:schemeClr val="bg1"/>
                  </a:solidFill>
                </a:ln>
              </a:rPr>
              <a:t>Thank You</a:t>
            </a:r>
            <a:endParaRPr sz="6000" spc="-204">
              <a:ln>
                <a:solidFill>
                  <a:schemeClr val="bg1"/>
                </a:solidFill>
              </a:ln>
            </a:endParaRPr>
          </a:p>
        </p:txBody>
      </p:sp>
    </p:spTree>
  </p:cSld>
  <p:clrMapOvr>
    <a:masterClrMapping/>
  </p:clrMapOvr>
</p:sld>
</file>

<file path=ppt/theme/theme1.xml><?xml version="1.0" encoding="utf-8"?>
<a:theme xmlns:a="http://schemas.openxmlformats.org/drawingml/2006/main" name="Office Theme">
  <a:themeElements>
    <a:clrScheme name="Altudo">
      <a:dk1>
        <a:sysClr val="windowText" lastClr="000000"/>
      </a:dk1>
      <a:lt1>
        <a:sysClr val="window" lastClr="FFFFFF"/>
      </a:lt1>
      <a:dk2>
        <a:srgbClr val="000000"/>
      </a:dk2>
      <a:lt2>
        <a:srgbClr val="E7E6E6"/>
      </a:lt2>
      <a:accent1>
        <a:srgbClr val="FFC906"/>
      </a:accent1>
      <a:accent2>
        <a:srgbClr val="FFB300"/>
      </a:accent2>
      <a:accent3>
        <a:srgbClr val="425E96"/>
      </a:accent3>
      <a:accent4>
        <a:srgbClr val="007CBA"/>
      </a:accent4>
      <a:accent5>
        <a:srgbClr val="14AFB4"/>
      </a:accent5>
      <a:accent6>
        <a:srgbClr val="172E4E"/>
      </a:accent6>
      <a:hlink>
        <a:srgbClr val="FFB300"/>
      </a:hlink>
      <a:folHlink>
        <a:srgbClr val="007CBA"/>
      </a:folHlink>
    </a:clrScheme>
    <a:fontScheme name="Altudo">
      <a:majorFont>
        <a:latin typeface="Avenir Black"/>
        <a:ea typeface=""/>
        <a:cs typeface=""/>
      </a:majorFont>
      <a:minorFont>
        <a:latin typeface="Avenir LT Pro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63DBEF4939E724B89129924286352B3" ma:contentTypeVersion="6" ma:contentTypeDescription="Create a new document." ma:contentTypeScope="" ma:versionID="c728f9235a34ab15217cac2c6ebfd267">
  <xsd:schema xmlns:xsd="http://www.w3.org/2001/XMLSchema" xmlns:xs="http://www.w3.org/2001/XMLSchema" xmlns:p="http://schemas.microsoft.com/office/2006/metadata/properties" xmlns:ns2="f8c0c8a1-5595-492b-8f03-e20f5b7d66f9" xmlns:ns3="77271059-ae3b-4a6c-a240-6d5564c98aa7" targetNamespace="http://schemas.microsoft.com/office/2006/metadata/properties" ma:root="true" ma:fieldsID="47a7b473b60b9f38ab2ffb38fd7f41a8" ns2:_="" ns3:_="">
    <xsd:import namespace="f8c0c8a1-5595-492b-8f03-e20f5b7d66f9"/>
    <xsd:import namespace="77271059-ae3b-4a6c-a240-6d5564c98aa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c0c8a1-5595-492b-8f03-e20f5b7d66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7271059-ae3b-4a6c-a240-6d5564c98aa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48E7F3-7655-441C-9D13-B2BEA6BE2C9A}">
  <ds:schemaRefs>
    <ds:schemaRef ds:uri="http://schemas.microsoft.com/sharepoint/v3/contenttype/forms"/>
  </ds:schemaRefs>
</ds:datastoreItem>
</file>

<file path=customXml/itemProps2.xml><?xml version="1.0" encoding="utf-8"?>
<ds:datastoreItem xmlns:ds="http://schemas.openxmlformats.org/officeDocument/2006/customXml" ds:itemID="{4DFD8207-05B9-471A-8105-12B6D4D581AB}">
  <ds:schemaRefs>
    <ds:schemaRef ds:uri="http://schemas.microsoft.com/office/2006/documentManagement/types"/>
    <ds:schemaRef ds:uri="http://purl.org/dc/elements/1.1/"/>
    <ds:schemaRef ds:uri="http://schemas.microsoft.com/office/infopath/2007/PartnerControls"/>
    <ds:schemaRef ds:uri="http://purl.org/dc/terms/"/>
    <ds:schemaRef ds:uri="http://purl.org/dc/dcmitype/"/>
    <ds:schemaRef ds:uri="http://schemas.openxmlformats.org/package/2006/metadata/core-properties"/>
    <ds:schemaRef ds:uri="f8c0c8a1-5595-492b-8f03-e20f5b7d66f9"/>
    <ds:schemaRef ds:uri="77271059-ae3b-4a6c-a240-6d5564c98aa7"/>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8D6121F4-C452-49B3-8679-A5969EFE55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c0c8a1-5595-492b-8f03-e20f5b7d66f9"/>
    <ds:schemaRef ds:uri="77271059-ae3b-4a6c-a240-6d5564c98a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4922</TotalTime>
  <Words>535</Words>
  <Application>Microsoft Office PowerPoint</Application>
  <PresentationFormat>Widescreen</PresentationFormat>
  <Paragraphs>62</Paragraphs>
  <Slides>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Avenir Black</vt:lpstr>
      <vt:lpstr>Avenir LT Pro </vt:lpstr>
      <vt:lpstr>Avenir Next LT Pro</vt:lpstr>
      <vt:lpstr>Calibri</vt:lpstr>
      <vt:lpstr>Lato</vt:lpstr>
      <vt:lpstr>Segoe UI</vt:lpstr>
      <vt:lpstr>Office Theme</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Mayur Sheth</dc:creator>
  <cp:lastModifiedBy>Vijay Kumar</cp:lastModifiedBy>
  <cp:revision>33</cp:revision>
  <dcterms:created xsi:type="dcterms:W3CDTF">2019-10-25T06:06:29Z</dcterms:created>
  <dcterms:modified xsi:type="dcterms:W3CDTF">2023-09-25T13:00:38Z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0x010100863DBEF4939E724B89129924286352B3</vt:lpwstr>
  </property>
</Properties>
</file>