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A"/>
          </a:solidFill>
        </a:fill>
      </a:tcStyle>
    </a:wholeTbl>
    <a:band2H>
      <a:tcTxStyle b="def" i="def"/>
      <a:tcStyle>
        <a:tcBdr/>
        <a:fill>
          <a:solidFill>
            <a:srgbClr val="E6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EF1"/>
          </a:solidFill>
        </a:fill>
      </a:tcStyle>
    </a:wholeTbl>
    <a:band2H>
      <a:tcTxStyle b="def" i="def"/>
      <a:tcStyle>
        <a:tcBdr/>
        <a:fill>
          <a:solidFill>
            <a:srgbClr val="E6F6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9CE"/>
          </a:solidFill>
        </a:fill>
      </a:tcStyle>
    </a:wholeTbl>
    <a:band2H>
      <a:tcTxStyle b="def" i="def"/>
      <a:tcStyle>
        <a:tcBdr/>
        <a:fill>
          <a:solidFill>
            <a:srgbClr val="F0F4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onstantia"/>
      </a:defRPr>
    </a:lvl1pPr>
    <a:lvl2pPr indent="228600" latinLnBrk="0">
      <a:defRPr sz="1200">
        <a:latin typeface="+mn-lt"/>
        <a:ea typeface="+mn-ea"/>
        <a:cs typeface="+mn-cs"/>
        <a:sym typeface="Constantia"/>
      </a:defRPr>
    </a:lvl2pPr>
    <a:lvl3pPr indent="457200" latinLnBrk="0">
      <a:defRPr sz="1200">
        <a:latin typeface="+mn-lt"/>
        <a:ea typeface="+mn-ea"/>
        <a:cs typeface="+mn-cs"/>
        <a:sym typeface="Constantia"/>
      </a:defRPr>
    </a:lvl3pPr>
    <a:lvl4pPr indent="685800" latinLnBrk="0">
      <a:defRPr sz="1200">
        <a:latin typeface="+mn-lt"/>
        <a:ea typeface="+mn-ea"/>
        <a:cs typeface="+mn-cs"/>
        <a:sym typeface="Constantia"/>
      </a:defRPr>
    </a:lvl4pPr>
    <a:lvl5pPr indent="914400" latinLnBrk="0">
      <a:defRPr sz="1200">
        <a:latin typeface="+mn-lt"/>
        <a:ea typeface="+mn-ea"/>
        <a:cs typeface="+mn-cs"/>
        <a:sym typeface="Constantia"/>
      </a:defRPr>
    </a:lvl5pPr>
    <a:lvl6pPr indent="1143000" latinLnBrk="0">
      <a:defRPr sz="1200">
        <a:latin typeface="+mn-lt"/>
        <a:ea typeface="+mn-ea"/>
        <a:cs typeface="+mn-cs"/>
        <a:sym typeface="Constantia"/>
      </a:defRPr>
    </a:lvl6pPr>
    <a:lvl7pPr indent="1371600" latinLnBrk="0">
      <a:defRPr sz="1200">
        <a:latin typeface="+mn-lt"/>
        <a:ea typeface="+mn-ea"/>
        <a:cs typeface="+mn-cs"/>
        <a:sym typeface="Constantia"/>
      </a:defRPr>
    </a:lvl7pPr>
    <a:lvl8pPr indent="1600200" latinLnBrk="0">
      <a:defRPr sz="1200">
        <a:latin typeface="+mn-lt"/>
        <a:ea typeface="+mn-ea"/>
        <a:cs typeface="+mn-cs"/>
        <a:sym typeface="Constantia"/>
      </a:defRPr>
    </a:lvl8pPr>
    <a:lvl9pPr indent="1828800" latinLnBrk="0">
      <a:defRPr sz="1200">
        <a:latin typeface="+mn-lt"/>
        <a:ea typeface="+mn-ea"/>
        <a:cs typeface="+mn-cs"/>
        <a:sym typeface="Constanti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positive de titre">
    <p:bg>
      <p:bgPr>
        <a:gradFill flip="none" rotWithShape="1">
          <a:gsLst>
            <a:gs pos="0">
              <a:srgbClr val="42A1D9"/>
            </a:gs>
            <a:gs pos="25000">
              <a:srgbClr val="4499C9"/>
            </a:gs>
            <a:gs pos="100000">
              <a:srgbClr val="002A36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e du titre"/>
          <p:cNvSpPr txBox="1"/>
          <p:nvPr>
            <p:ph type="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</p:spPr>
        <p:txBody>
          <a:bodyPr/>
          <a:lstStyle>
            <a:lvl1pPr algn="r">
              <a:defRPr b="1" sz="5600">
                <a:solidFill>
                  <a:srgbClr val="4DE1EA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7" name="Texte niveau 1…"/>
          <p:cNvSpPr txBox="1"/>
          <p:nvPr>
            <p:ph type="body" sz="half" idx="1"/>
          </p:nvPr>
        </p:nvSpPr>
        <p:spPr>
          <a:xfrm>
            <a:off x="533400" y="3228536"/>
            <a:ext cx="7854696" cy="1752603"/>
          </a:xfrm>
          <a:prstGeom prst="rect">
            <a:avLst/>
          </a:prstGeom>
        </p:spPr>
        <p:txBody>
          <a:bodyPr lIns="0" tIns="0" rIns="0" bIns="0"/>
          <a:lstStyle>
            <a:lvl1pPr marL="0" marR="45718" indent="0" algn="r">
              <a:buClrTx/>
              <a:buSzTx/>
              <a:buNone/>
              <a:defRPr>
                <a:solidFill>
                  <a:srgbClr val="FFFFFF"/>
                </a:solidFill>
              </a:defRPr>
            </a:lvl1pPr>
            <a:lvl2pPr marL="0" marR="45718" indent="0" algn="r">
              <a:buClrTx/>
              <a:buSzTx/>
              <a:buNone/>
              <a:defRPr>
                <a:solidFill>
                  <a:srgbClr val="FFFFFF"/>
                </a:solidFill>
              </a:defRPr>
            </a:lvl2pPr>
            <a:lvl3pPr marL="0" marR="45718" indent="0" algn="r">
              <a:buClrTx/>
              <a:buSzTx/>
              <a:buNone/>
              <a:defRPr>
                <a:solidFill>
                  <a:srgbClr val="FFFFFF"/>
                </a:solidFill>
              </a:defRPr>
            </a:lvl3pPr>
            <a:lvl4pPr marL="0" marR="45718" indent="0" algn="r">
              <a:buClrTx/>
              <a:buSzTx/>
              <a:buNone/>
              <a:defRPr>
                <a:solidFill>
                  <a:srgbClr val="FFFFFF"/>
                </a:solidFill>
              </a:defRPr>
            </a:lvl4pPr>
            <a:lvl5pPr marL="0" marR="45718" indent="0" algn="r">
              <a:buClrTx/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1EAE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6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de section">
    <p:bg>
      <p:bgPr>
        <a:gradFill flip="none" rotWithShape="1">
          <a:gsLst>
            <a:gs pos="0">
              <a:srgbClr val="42A1D9"/>
            </a:gs>
            <a:gs pos="25000">
              <a:srgbClr val="4499C9"/>
            </a:gs>
            <a:gs pos="100000">
              <a:srgbClr val="002A36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e du titre"/>
          <p:cNvSpPr txBox="1"/>
          <p:nvPr>
            <p:ph type="title"/>
          </p:nvPr>
        </p:nvSpPr>
        <p:spPr>
          <a:xfrm>
            <a:off x="530351" y="1316736"/>
            <a:ext cx="7772401" cy="1362456"/>
          </a:xfrm>
          <a:prstGeom prst="rect">
            <a:avLst/>
          </a:prstGeom>
        </p:spPr>
        <p:txBody>
          <a:bodyPr/>
          <a:lstStyle>
            <a:lvl1pPr>
              <a:defRPr b="1" sz="5600">
                <a:solidFill>
                  <a:srgbClr val="4BE4AD"/>
                </a:solidFill>
                <a:effectLst>
                  <a:outerShdw sx="100000" sy="100000" kx="0" ky="0" algn="b" rotWithShape="0" blurRad="38100" dist="25400" dir="540000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35" name="Texte niveau 1…"/>
          <p:cNvSpPr txBox="1"/>
          <p:nvPr>
            <p:ph type="body" sz="quarter" idx="1"/>
          </p:nvPr>
        </p:nvSpPr>
        <p:spPr>
          <a:xfrm>
            <a:off x="530351" y="2704663"/>
            <a:ext cx="7772401" cy="15097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1pPr>
            <a:lvl2pPr marL="0" indent="0">
              <a:spcBef>
                <a:spcPts val="5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2pPr>
            <a:lvl3pPr marL="0" indent="0">
              <a:spcBef>
                <a:spcPts val="5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3pPr>
            <a:lvl4pPr marL="0" indent="0">
              <a:spcBef>
                <a:spcPts val="5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4pPr>
            <a:lvl5pPr marL="0" indent="0">
              <a:spcBef>
                <a:spcPts val="500"/>
              </a:spcBef>
              <a:buClrTx/>
              <a:buSzTx/>
              <a:buNone/>
              <a:defRPr sz="2200">
                <a:solidFill>
                  <a:srgbClr val="FFFFFF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1EAE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4" name="Texte niveau 1…"/>
          <p:cNvSpPr txBox="1"/>
          <p:nvPr>
            <p:ph type="body" sz="half" idx="1"/>
          </p:nvPr>
        </p:nvSpPr>
        <p:spPr>
          <a:xfrm>
            <a:off x="457200" y="1920082"/>
            <a:ext cx="4038600" cy="4434846"/>
          </a:xfrm>
          <a:prstGeom prst="rect">
            <a:avLst/>
          </a:prstGeom>
        </p:spPr>
        <p:txBody>
          <a:bodyPr/>
          <a:lstStyle>
            <a:lvl3pPr marL="988466" indent="-320954"/>
            <a:lvl4pPr marL="1282191" indent="-303783"/>
            <a:lvl5pPr marL="1556511" indent="-303783"/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3" name="Texte niveau 1…"/>
          <p:cNvSpPr txBox="1"/>
          <p:nvPr>
            <p:ph type="body" sz="quarter" idx="1"/>
          </p:nvPr>
        </p:nvSpPr>
        <p:spPr>
          <a:xfrm>
            <a:off x="457200" y="1855247"/>
            <a:ext cx="4040188" cy="659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500"/>
              </a:spcBef>
              <a:buClrTx/>
              <a:buSzTx/>
              <a:buNone/>
              <a:defRPr b="1" sz="2400">
                <a:solidFill>
                  <a:srgbClr val="04617B"/>
                </a:solidFill>
              </a:defRPr>
            </a:lvl1pPr>
            <a:lvl2pPr marL="0" indent="0">
              <a:spcBef>
                <a:spcPts val="500"/>
              </a:spcBef>
              <a:buClrTx/>
              <a:buSzTx/>
              <a:buNone/>
              <a:defRPr b="1" sz="2400">
                <a:solidFill>
                  <a:srgbClr val="04617B"/>
                </a:solidFill>
              </a:defRPr>
            </a:lvl2pPr>
            <a:lvl3pPr marL="0" indent="0">
              <a:spcBef>
                <a:spcPts val="500"/>
              </a:spcBef>
              <a:buClrTx/>
              <a:buSzTx/>
              <a:buNone/>
              <a:defRPr b="1" sz="2400">
                <a:solidFill>
                  <a:srgbClr val="04617B"/>
                </a:solidFill>
              </a:defRPr>
            </a:lvl3pPr>
            <a:lvl4pPr marL="0" indent="0">
              <a:spcBef>
                <a:spcPts val="500"/>
              </a:spcBef>
              <a:buClrTx/>
              <a:buSzTx/>
              <a:buNone/>
              <a:defRPr b="1" sz="2400">
                <a:solidFill>
                  <a:srgbClr val="04617B"/>
                </a:solidFill>
              </a:defRPr>
            </a:lvl4pPr>
            <a:lvl5pPr marL="0" indent="0">
              <a:spcBef>
                <a:spcPts val="500"/>
              </a:spcBef>
              <a:buClrTx/>
              <a:buSzTx/>
              <a:buNone/>
              <a:defRPr b="1" sz="2400">
                <a:solidFill>
                  <a:srgbClr val="04617B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4" name="Espace réservé du texte 3"/>
          <p:cNvSpPr/>
          <p:nvPr>
            <p:ph type="body" sz="quarter" idx="21"/>
          </p:nvPr>
        </p:nvSpPr>
        <p:spPr>
          <a:xfrm>
            <a:off x="4645025" y="1859757"/>
            <a:ext cx="4041775" cy="654846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</a:p>
        </p:txBody>
      </p:sp>
      <p:sp>
        <p:nvSpPr>
          <p:cNvPr id="5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e du titre"/>
          <p:cNvSpPr txBox="1"/>
          <p:nvPr>
            <p:ph type="title"/>
          </p:nvPr>
        </p:nvSpPr>
        <p:spPr>
          <a:xfrm>
            <a:off x="457200" y="704087"/>
            <a:ext cx="8305800" cy="1143001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e du titre"/>
          <p:cNvSpPr txBox="1"/>
          <p:nvPr>
            <p:ph type="title"/>
          </p:nvPr>
        </p:nvSpPr>
        <p:spPr>
          <a:xfrm>
            <a:off x="685800" y="514351"/>
            <a:ext cx="2743200" cy="1162051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/>
            <a:r>
              <a:t>Texte du titre</a:t>
            </a:r>
          </a:p>
        </p:txBody>
      </p:sp>
      <p:sp>
        <p:nvSpPr>
          <p:cNvPr id="78" name="Texte niveau 1…"/>
          <p:cNvSpPr txBox="1"/>
          <p:nvPr>
            <p:ph type="body" sz="half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</p:spPr>
        <p:txBody>
          <a:bodyPr lIns="18288" tIns="18288" rIns="18288" bIns="18288"/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gner et arrondir un rectangle à un seul coin 8"/>
          <p:cNvSpPr/>
          <p:nvPr/>
        </p:nvSpPr>
        <p:spPr>
          <a:xfrm flipV="1" rot="420000">
            <a:off x="3165753" y="1108075"/>
            <a:ext cx="5257803" cy="4114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84" y="0"/>
                </a:lnTo>
                <a:lnTo>
                  <a:pt x="21600" y="788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>
            <a:solidFill>
              <a:srgbClr val="C0C0C0"/>
            </a:solidFill>
          </a:ln>
          <a:effectLst>
            <a:outerShdw sx="100000" sy="100000" kx="0" ky="0" algn="b" rotWithShape="0" blurRad="63500" dist="38500" dir="7500000">
              <a:srgbClr val="000000">
                <a:alpha val="2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" name="Triangle rectangle 11"/>
          <p:cNvSpPr/>
          <p:nvPr/>
        </p:nvSpPr>
        <p:spPr>
          <a:xfrm flipV="1" rot="420000">
            <a:off x="8004133" y="5359767"/>
            <a:ext cx="155451" cy="155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bevel/>
          </a:ln>
          <a:effectLst>
            <a:outerShdw sx="100000" sy="100000" kx="0" ky="0" algn="b" rotWithShape="0" blurRad="25400" dist="6350" dir="12900000">
              <a:srgbClr val="000000">
                <a:alpha val="47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Texte du titre"/>
          <p:cNvSpPr txBox="1"/>
          <p:nvPr>
            <p:ph type="title"/>
          </p:nvPr>
        </p:nvSpPr>
        <p:spPr>
          <a:xfrm>
            <a:off x="609600" y="1176995"/>
            <a:ext cx="2212851" cy="158262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89" name="Texte niveau 1…"/>
          <p:cNvSpPr txBox="1"/>
          <p:nvPr>
            <p:ph type="body" sz="quarter" idx="1"/>
          </p:nvPr>
        </p:nvSpPr>
        <p:spPr>
          <a:xfrm>
            <a:off x="609600" y="2828785"/>
            <a:ext cx="2209800" cy="217932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ClrTx/>
              <a:buSzTx/>
              <a:buNone/>
              <a:defRPr sz="1300"/>
            </a:lvl1pPr>
            <a:lvl2pPr>
              <a:spcBef>
                <a:spcPts val="200"/>
              </a:spcBef>
              <a:buClrTx/>
              <a:defRPr sz="1300"/>
            </a:lvl2pPr>
            <a:lvl3pPr marL="988466" indent="-320954">
              <a:spcBef>
                <a:spcPts val="200"/>
              </a:spcBef>
              <a:buClrTx/>
              <a:defRPr sz="1300"/>
            </a:lvl3pPr>
            <a:lvl4pPr marL="1282191" indent="-303783">
              <a:spcBef>
                <a:spcPts val="200"/>
              </a:spcBef>
              <a:buClrTx/>
              <a:defRPr sz="1300"/>
            </a:lvl4pPr>
            <a:lvl5pPr marL="1556511" indent="-303783">
              <a:spcBef>
                <a:spcPts val="200"/>
              </a:spcBef>
              <a:buClrTx/>
              <a:defRPr sz="13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0" name="Espace réservé pour une image  2"/>
          <p:cNvSpPr/>
          <p:nvPr>
            <p:ph type="pic" sz="half" idx="21"/>
          </p:nvPr>
        </p:nvSpPr>
        <p:spPr>
          <a:xfrm rot="420000">
            <a:off x="3485793" y="1199516"/>
            <a:ext cx="4617721" cy="3931924"/>
          </a:xfrm>
          <a:prstGeom prst="rect">
            <a:avLst/>
          </a:prstGeom>
          <a:ln w="3175" cap="rnd">
            <a:solidFill>
              <a:srgbClr val="C0C0C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Forme libre 9"/>
          <p:cNvSpPr/>
          <p:nvPr/>
        </p:nvSpPr>
        <p:spPr>
          <a:xfrm flipV="1">
            <a:off x="-9526" y="5816598"/>
            <a:ext cx="9163053" cy="1041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</a:path>
            </a:pathLst>
          </a:custGeom>
          <a:gradFill>
            <a:gsLst>
              <a:gs pos="0">
                <a:srgbClr val="00739E">
                  <a:alpha val="45000"/>
                </a:srgbClr>
              </a:gs>
              <a:gs pos="100000">
                <a:srgbClr val="00C5CE">
                  <a:alpha val="5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" name="Forme libre 10"/>
          <p:cNvSpPr/>
          <p:nvPr/>
        </p:nvSpPr>
        <p:spPr>
          <a:xfrm flipV="1">
            <a:off x="4381500" y="6250769"/>
            <a:ext cx="4762503" cy="60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52" fill="norm" stroke="1" extrusionOk="0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9FA6">
                  <a:alpha val="30000"/>
                </a:srgbClr>
              </a:gs>
              <a:gs pos="80000">
                <a:srgbClr val="008ABE">
                  <a:alpha val="4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6"/>
          <p:cNvSpPr/>
          <p:nvPr/>
        </p:nvSpPr>
        <p:spPr>
          <a:xfrm>
            <a:off x="-9526" y="-7144"/>
            <a:ext cx="9163053" cy="1041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</a:path>
            </a:pathLst>
          </a:custGeom>
          <a:gradFill>
            <a:gsLst>
              <a:gs pos="0">
                <a:srgbClr val="00739E">
                  <a:alpha val="45000"/>
                </a:srgbClr>
              </a:gs>
              <a:gs pos="100000">
                <a:srgbClr val="00C5CE">
                  <a:alpha val="5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Forme libre 7"/>
          <p:cNvSpPr/>
          <p:nvPr/>
        </p:nvSpPr>
        <p:spPr>
          <a:xfrm>
            <a:off x="4381500" y="-7146"/>
            <a:ext cx="4762503" cy="607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52" fill="norm" stroke="1" extrusionOk="0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9FA6">
                  <a:alpha val="30000"/>
                </a:srgbClr>
              </a:gs>
              <a:gs pos="80000">
                <a:srgbClr val="008ABE">
                  <a:alpha val="4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6" name="Groupe 1"/>
          <p:cNvGrpSpPr/>
          <p:nvPr/>
        </p:nvGrpSpPr>
        <p:grpSpPr>
          <a:xfrm>
            <a:off x="-29298" y="-16114"/>
            <a:ext cx="9197185" cy="1058658"/>
            <a:chOff x="0" y="0"/>
            <a:chExt cx="9197183" cy="1058657"/>
          </a:xfrm>
        </p:grpSpPr>
        <p:sp>
          <p:nvSpPr>
            <p:cNvPr id="4" name="Forme libre 11"/>
            <p:cNvSpPr/>
            <p:nvPr/>
          </p:nvSpPr>
          <p:spPr>
            <a:xfrm rot="21435692">
              <a:off x="9616" y="218536"/>
              <a:ext cx="9163058" cy="621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1" fill="norm" stroke="1" extrusionOk="0">
                  <a:moveTo>
                    <a:pt x="0" y="19778"/>
                  </a:moveTo>
                  <a:cubicBezTo>
                    <a:pt x="1055" y="15110"/>
                    <a:pt x="3454" y="5630"/>
                    <a:pt x="6017" y="5774"/>
                  </a:cubicBezTo>
                  <a:cubicBezTo>
                    <a:pt x="8581" y="5917"/>
                    <a:pt x="12783" y="21600"/>
                    <a:pt x="15380" y="20638"/>
                  </a:cubicBezTo>
                  <a:cubicBezTo>
                    <a:pt x="17978" y="19675"/>
                    <a:pt x="20305" y="4300"/>
                    <a:pt x="21600" y="0"/>
                  </a:cubicBezTo>
                </a:path>
              </a:pathLst>
            </a:custGeom>
            <a:noFill/>
            <a:ln w="10795" cap="flat">
              <a:solidFill>
                <a:srgbClr val="05A0BE">
                  <a:alpha val="7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" name="Forme libre 12"/>
            <p:cNvSpPr/>
            <p:nvPr/>
          </p:nvSpPr>
          <p:spPr>
            <a:xfrm rot="21435692">
              <a:off x="14473" y="291986"/>
              <a:ext cx="9175820" cy="507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2" fill="norm" stroke="1" extrusionOk="0">
                  <a:moveTo>
                    <a:pt x="0" y="18514"/>
                  </a:moveTo>
                  <a:cubicBezTo>
                    <a:pt x="1023" y="16364"/>
                    <a:pt x="3563" y="5413"/>
                    <a:pt x="6136" y="5767"/>
                  </a:cubicBezTo>
                  <a:cubicBezTo>
                    <a:pt x="8710" y="6121"/>
                    <a:pt x="12864" y="21600"/>
                    <a:pt x="15441" y="20639"/>
                  </a:cubicBezTo>
                  <a:cubicBezTo>
                    <a:pt x="18019" y="19678"/>
                    <a:pt x="20319" y="430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8B6BA">
                  <a:alpha val="7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7" name="Texte du titre"/>
          <p:cNvSpPr txBox="1"/>
          <p:nvPr>
            <p:ph type="title"/>
          </p:nvPr>
        </p:nvSpPr>
        <p:spPr>
          <a:xfrm>
            <a:off x="457200" y="70408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8" name="Texte niveau 1…"/>
          <p:cNvSpPr txBox="1"/>
          <p:nvPr>
            <p:ph type="body" idx="1"/>
          </p:nvPr>
        </p:nvSpPr>
        <p:spPr>
          <a:xfrm>
            <a:off x="457200" y="1935477"/>
            <a:ext cx="8229600" cy="4389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" name="Numéro de diapositive"/>
          <p:cNvSpPr txBox="1"/>
          <p:nvPr>
            <p:ph type="sldNum" sz="quarter" idx="2"/>
          </p:nvPr>
        </p:nvSpPr>
        <p:spPr>
          <a:xfrm>
            <a:off x="8521701" y="6518275"/>
            <a:ext cx="165101" cy="2032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4617B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74320" marR="0" indent="-27432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95000"/>
        <a:buFontTx/>
        <a:buChar char="●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1pPr>
      <a:lvl2pPr marL="660654" marR="0" indent="-267461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85000"/>
        <a:buFontTx/>
        <a:buChar char="●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2pPr>
      <a:lvl3pPr marL="973181" marR="0" indent="-30567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70000"/>
        <a:buFontTx/>
        <a:buChar char="●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3pPr>
      <a:lvl4pPr marL="1251813" marR="0" indent="-27340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65000"/>
        <a:buFontTx/>
        <a:buChar char="●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4pPr>
      <a:lvl5pPr marL="1526133" marR="0" indent="-27340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65000"/>
        <a:buFontTx/>
        <a:buChar char="●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5pPr>
      <a:lvl6pPr marL="1830832" marR="0" indent="-30378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80000"/>
        <a:buFontTx/>
        <a:buChar char="●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6pPr>
      <a:lvl7pPr marL="2034538" marR="0" indent="-29717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80000"/>
        <a:buFontTx/>
        <a:buChar char="●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7pPr>
      <a:lvl8pPr marL="2308860" marR="0" indent="-29717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100000"/>
        <a:buFontTx/>
        <a:buChar char="•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8pPr>
      <a:lvl9pPr marL="2625632" marR="0" indent="-339632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100000"/>
        <a:buFontTx/>
        <a:buChar char="•"/>
        <a:tabLst/>
        <a:defRPr b="0" baseline="0" cap="none" i="0" spc="0" strike="noStrike" sz="2600" u="none">
          <a:solidFill>
            <a:srgbClr val="000000"/>
          </a:solidFill>
          <a:uFillTx/>
          <a:latin typeface="+mn-lt"/>
          <a:ea typeface="+mn-ea"/>
          <a:cs typeface="+mn-cs"/>
          <a:sym typeface="Constanti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re 1"/>
          <p:cNvSpPr txBox="1"/>
          <p:nvPr>
            <p:ph type="ctrTitle"/>
          </p:nvPr>
        </p:nvSpPr>
        <p:spPr>
          <a:xfrm>
            <a:off x="533400" y="1371600"/>
            <a:ext cx="7854696" cy="1828800"/>
          </a:xfrm>
          <a:prstGeom prst="rect">
            <a:avLst/>
          </a:prstGeom>
        </p:spPr>
        <p:txBody>
          <a:bodyPr/>
          <a:lstStyle/>
          <a:p>
            <a:pPr defTabSz="859536">
              <a:defRPr sz="5264">
                <a:effectLst>
                  <a:outerShdw sx="100000" sy="100000" kx="0" ky="0" algn="b" rotWithShape="0" blurRad="35814" dist="23876" dir="5400000">
                    <a:srgbClr val="000000">
                      <a:alpha val="43000"/>
                    </a:srgbClr>
                  </a:outerShdw>
                </a:effectLst>
              </a:defRPr>
            </a:pPr>
            <a:r>
              <a:t>Projet 4 - </a:t>
            </a:r>
          </a:p>
          <a:p>
            <a:pPr defTabSz="859536">
              <a:defRPr sz="5264">
                <a:effectLst>
                  <a:outerShdw sx="100000" sy="100000" kx="0" ky="0" algn="b" rotWithShape="0" blurRad="35814" dist="23876" dir="5400000">
                    <a:srgbClr val="000000">
                      <a:alpha val="43000"/>
                    </a:srgbClr>
                  </a:outerShdw>
                </a:effectLst>
              </a:defRPr>
            </a:pPr>
            <a:r>
              <a:t>Blog de Jean Forteroche</a:t>
            </a:r>
          </a:p>
        </p:txBody>
      </p:sp>
      <p:sp>
        <p:nvSpPr>
          <p:cNvPr id="103" name="Sous-titre 2"/>
          <p:cNvSpPr txBox="1"/>
          <p:nvPr>
            <p:ph type="subTitle" sz="half" idx="1"/>
          </p:nvPr>
        </p:nvSpPr>
        <p:spPr>
          <a:xfrm>
            <a:off x="533400" y="3228536"/>
            <a:ext cx="7854696" cy="1752603"/>
          </a:xfrm>
          <a:prstGeom prst="rect">
            <a:avLst/>
          </a:prstGeom>
        </p:spPr>
        <p:txBody>
          <a:bodyPr/>
          <a:lstStyle/>
          <a:p>
            <a:pPr/>
            <a:r>
              <a:t>Créez un blog pour un écrivain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re 1"/>
          <p:cNvSpPr txBox="1"/>
          <p:nvPr>
            <p:ph type="title"/>
          </p:nvPr>
        </p:nvSpPr>
        <p:spPr>
          <a:xfrm>
            <a:off x="457200" y="704087"/>
            <a:ext cx="8229600" cy="1143001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pPr/>
            <a:r>
              <a:t>Présentation </a:t>
            </a:r>
          </a:p>
        </p:txBody>
      </p:sp>
      <p:sp>
        <p:nvSpPr>
          <p:cNvPr id="106" name="Espace réservé du contenu 2"/>
          <p:cNvSpPr txBox="1"/>
          <p:nvPr>
            <p:ph type="body" sz="quarter" idx="1"/>
          </p:nvPr>
        </p:nvSpPr>
        <p:spPr>
          <a:xfrm>
            <a:off x="2895986" y="2658261"/>
            <a:ext cx="3636886" cy="2069566"/>
          </a:xfrm>
          <a:prstGeom prst="rect">
            <a:avLst/>
          </a:prstGeom>
        </p:spPr>
        <p:txBody>
          <a:bodyPr/>
          <a:lstStyle/>
          <a:p>
            <a:pPr>
              <a:defRPr sz="3500"/>
            </a:pPr>
            <a:r>
              <a:t> Site</a:t>
            </a:r>
          </a:p>
          <a:p>
            <a:pPr>
              <a:defRPr sz="3500"/>
            </a:pPr>
            <a:r>
              <a:t> Code</a:t>
            </a:r>
          </a:p>
          <a:p>
            <a:pPr>
              <a:defRPr sz="3500"/>
            </a:pPr>
            <a:r>
              <a:t> Divers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re 1"/>
          <p:cNvSpPr txBox="1"/>
          <p:nvPr>
            <p:ph type="title"/>
          </p:nvPr>
        </p:nvSpPr>
        <p:spPr>
          <a:xfrm>
            <a:off x="457200" y="716787"/>
            <a:ext cx="8229600" cy="1143001"/>
          </a:xfrm>
          <a:prstGeom prst="rect">
            <a:avLst/>
          </a:prstGeom>
        </p:spPr>
        <p:txBody>
          <a:bodyPr/>
          <a:lstStyle>
            <a:lvl1pPr algn="ctr" defTabSz="740662">
              <a:defRPr sz="4800"/>
            </a:lvl1pPr>
          </a:lstStyle>
          <a:p>
            <a:pPr/>
            <a:r>
              <a:t>Présentation du site</a:t>
            </a:r>
          </a:p>
        </p:txBody>
      </p:sp>
      <p:sp>
        <p:nvSpPr>
          <p:cNvPr id="109" name="Espace réservé du contenu 2"/>
          <p:cNvSpPr txBox="1"/>
          <p:nvPr>
            <p:ph type="body" sz="half" idx="1"/>
          </p:nvPr>
        </p:nvSpPr>
        <p:spPr>
          <a:xfrm>
            <a:off x="1078534" y="2657567"/>
            <a:ext cx="6986931" cy="2405847"/>
          </a:xfrm>
          <a:prstGeom prst="rect">
            <a:avLst/>
          </a:prstGeom>
        </p:spPr>
        <p:txBody>
          <a:bodyPr/>
          <a:lstStyle/>
          <a:p>
            <a:pPr marL="252374" indent="-252374" defTabSz="841247">
              <a:spcBef>
                <a:spcPts val="5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 Présentation du CRUD</a:t>
            </a:r>
          </a:p>
          <a:p>
            <a:pPr marL="252374" indent="-252374" defTabSz="841247">
              <a:spcBef>
                <a:spcPts val="5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 Ajout de commentaire</a:t>
            </a:r>
          </a:p>
          <a:p>
            <a:pPr marL="252374" indent="-252374" defTabSz="841247">
              <a:spcBef>
                <a:spcPts val="5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 Modération des commentaires</a:t>
            </a:r>
          </a:p>
          <a:p>
            <a:pPr marL="252374" indent="-252374" defTabSz="841247">
              <a:spcBef>
                <a:spcPts val="5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 Rédaction de billets (TinyMCE)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résentation du code"/>
          <p:cNvSpPr txBox="1"/>
          <p:nvPr>
            <p:ph type="title" idx="4294967295"/>
          </p:nvPr>
        </p:nvSpPr>
        <p:spPr>
          <a:xfrm>
            <a:off x="457200" y="716787"/>
            <a:ext cx="8229600" cy="1143001"/>
          </a:xfrm>
          <a:prstGeom prst="rect">
            <a:avLst/>
          </a:prstGeom>
        </p:spPr>
        <p:txBody>
          <a:bodyPr/>
          <a:lstStyle>
            <a:lvl1pPr algn="ctr" defTabSz="740662">
              <a:defRPr sz="4800"/>
            </a:lvl1pPr>
          </a:lstStyle>
          <a:p>
            <a:pPr/>
            <a:r>
              <a:t>Présentation du code</a:t>
            </a:r>
          </a:p>
        </p:txBody>
      </p:sp>
      <p:sp>
        <p:nvSpPr>
          <p:cNvPr id="112" name="Développement en PHP…"/>
          <p:cNvSpPr txBox="1"/>
          <p:nvPr>
            <p:ph type="body" sz="half" idx="4294967295"/>
          </p:nvPr>
        </p:nvSpPr>
        <p:spPr>
          <a:xfrm>
            <a:off x="1078534" y="2898867"/>
            <a:ext cx="6986932" cy="1806913"/>
          </a:xfrm>
          <a:prstGeom prst="rect">
            <a:avLst/>
          </a:prstGeom>
        </p:spPr>
        <p:txBody>
          <a:bodyPr/>
          <a:lstStyle/>
          <a:p>
            <a:pPr marL="252374" indent="-252374" defTabSz="841247">
              <a:spcBef>
                <a:spcPts val="5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 Développement en PHP</a:t>
            </a:r>
          </a:p>
          <a:p>
            <a:pPr marL="252374" indent="-252374" defTabSz="841247">
              <a:spcBef>
                <a:spcPts val="5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 Architecture MVC</a:t>
            </a:r>
          </a:p>
          <a:p>
            <a:pPr marL="252374" indent="-252374" defTabSz="841247">
              <a:spcBef>
                <a:spcPts val="5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 Programmation orienté objet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re 1"/>
          <p:cNvSpPr txBox="1"/>
          <p:nvPr>
            <p:ph type="title"/>
          </p:nvPr>
        </p:nvSpPr>
        <p:spPr>
          <a:xfrm>
            <a:off x="457200" y="704087"/>
            <a:ext cx="8229600" cy="1143001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pPr/>
            <a:r>
              <a:t>Difficultés rencontrées</a:t>
            </a:r>
          </a:p>
        </p:txBody>
      </p:sp>
      <p:sp>
        <p:nvSpPr>
          <p:cNvPr id="115" name="Espace réservé du contenu 2"/>
          <p:cNvSpPr txBox="1"/>
          <p:nvPr>
            <p:ph type="body" sz="half" idx="1"/>
          </p:nvPr>
        </p:nvSpPr>
        <p:spPr>
          <a:xfrm>
            <a:off x="1775117" y="2580471"/>
            <a:ext cx="5593766" cy="2788017"/>
          </a:xfrm>
          <a:prstGeom prst="rect">
            <a:avLst/>
          </a:prstGeom>
        </p:spPr>
        <p:txBody>
          <a:bodyPr/>
          <a:lstStyle/>
          <a:p>
            <a:pPr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 Sécurisation des URL</a:t>
            </a:r>
            <a:r>
              <a:t>.</a:t>
            </a:r>
          </a:p>
          <a:p>
            <a:pPr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 Logique d’organisation MVC</a:t>
            </a:r>
          </a:p>
          <a:p>
            <a:pPr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 Factorisation du code.</a:t>
            </a:r>
          </a:p>
          <a:p>
            <a:pPr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 Sécurisation des MDP.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re 1"/>
          <p:cNvSpPr txBox="1"/>
          <p:nvPr>
            <p:ph type="title"/>
          </p:nvPr>
        </p:nvSpPr>
        <p:spPr>
          <a:xfrm>
            <a:off x="457200" y="704087"/>
            <a:ext cx="8229600" cy="1143001"/>
          </a:xfrm>
          <a:prstGeom prst="rect">
            <a:avLst/>
          </a:prstGeom>
        </p:spPr>
        <p:txBody>
          <a:bodyPr/>
          <a:lstStyle>
            <a:lvl1pPr algn="ctr" defTabSz="877822">
              <a:defRPr sz="5700"/>
            </a:lvl1pPr>
          </a:lstStyle>
          <a:p>
            <a:pPr/>
            <a:r>
              <a:t>Perspectives d’amélioration</a:t>
            </a:r>
          </a:p>
        </p:txBody>
      </p:sp>
      <p:sp>
        <p:nvSpPr>
          <p:cNvPr id="118" name="Espace réservé du contenu 2"/>
          <p:cNvSpPr txBox="1"/>
          <p:nvPr>
            <p:ph type="body" sz="half" idx="1"/>
          </p:nvPr>
        </p:nvSpPr>
        <p:spPr>
          <a:xfrm>
            <a:off x="1857375" y="2455852"/>
            <a:ext cx="5429250" cy="3112137"/>
          </a:xfrm>
          <a:prstGeom prst="rect">
            <a:avLst/>
          </a:prstGeom>
        </p:spPr>
        <p:txBody>
          <a:bodyPr/>
          <a:lstStyle/>
          <a:p>
            <a:pPr marL="252374" indent="-252374" defTabSz="841247">
              <a:spcBef>
                <a:spcPts val="500"/>
              </a:spcBef>
              <a:defRPr sz="3220">
                <a:latin typeface="Calibri"/>
                <a:ea typeface="Calibri"/>
                <a:cs typeface="Calibri"/>
                <a:sym typeface="Calibri"/>
              </a:defRPr>
            </a:pPr>
            <a:r>
              <a:t> Développement espace membres pour les utilisateurs.</a:t>
            </a:r>
          </a:p>
          <a:p>
            <a:pPr marL="252374" indent="-252374" defTabSz="841247">
              <a:spcBef>
                <a:spcPts val="500"/>
              </a:spcBef>
              <a:defRPr sz="3220">
                <a:latin typeface="Calibri"/>
                <a:ea typeface="Calibri"/>
                <a:cs typeface="Calibri"/>
                <a:sym typeface="Calibri"/>
              </a:defRPr>
            </a:pPr>
            <a:r>
              <a:t> Amélioration du design.</a:t>
            </a:r>
          </a:p>
          <a:p>
            <a:pPr marL="252374" indent="-252374" defTabSz="841247">
              <a:spcBef>
                <a:spcPts val="500"/>
              </a:spcBef>
              <a:defRPr sz="3220">
                <a:latin typeface="Calibri"/>
                <a:ea typeface="Calibri"/>
                <a:cs typeface="Calibri"/>
                <a:sym typeface="Calibri"/>
              </a:defRPr>
            </a:pPr>
            <a:r>
              <a:t> Formulaire de contact.</a:t>
            </a:r>
          </a:p>
          <a:p>
            <a:pPr marL="252374" indent="-252374" defTabSz="841247">
              <a:spcBef>
                <a:spcPts val="500"/>
              </a:spcBef>
              <a:defRPr sz="3220">
                <a:latin typeface="Calibri"/>
                <a:ea typeface="Calibri"/>
                <a:cs typeface="Calibri"/>
                <a:sym typeface="Calibri"/>
              </a:defRPr>
            </a:pPr>
            <a:r>
              <a:t> Mentions obligatoires.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ébit">
  <a:themeElements>
    <a:clrScheme name="Débi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FF00FF"/>
      </a:folHlink>
    </a:clrScheme>
    <a:fontScheme name="Débit">
      <a:majorFont>
        <a:latin typeface="Helvetica"/>
        <a:ea typeface="Helvetica"/>
        <a:cs typeface="Helvetica"/>
      </a:majorFont>
      <a:minorFont>
        <a:latin typeface="Constantia"/>
        <a:ea typeface="Constantia"/>
        <a:cs typeface="Constantia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38100" dir="5400000">
              <a:srgbClr val="032544">
                <a:alpha val="48000"/>
              </a:srgbClr>
            </a:outerShdw>
          </a:effectLst>
        </a:effectStyle>
        <a:effectStyle>
          <a:effectLst>
            <a:outerShdw sx="100000" sy="100000" kx="0" ky="0" algn="b" rotWithShape="0" blurRad="63500" dist="38100" dir="5400000">
              <a:srgbClr val="032544">
                <a:alpha val="48000"/>
              </a:srgbClr>
            </a:outerShdw>
          </a:effectLst>
        </a:effectStyle>
        <a:effectStyle>
          <a:effectLst>
            <a:outerShdw sx="100000" sy="100000" kx="0" ky="0" algn="b" rotWithShape="0" blurRad="63500" dist="38100" dir="5400000">
              <a:srgbClr val="032544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63500" dist="38100" dir="5400000">
            <a:srgbClr val="032544">
              <a:alpha val="48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nstant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63500" dist="38100" dir="5400000">
            <a:srgbClr val="032544">
              <a:alpha val="4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nstant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ébit">
  <a:themeElements>
    <a:clrScheme name="Débi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FF00FF"/>
      </a:folHlink>
    </a:clrScheme>
    <a:fontScheme name="Débit">
      <a:majorFont>
        <a:latin typeface="Helvetica"/>
        <a:ea typeface="Helvetica"/>
        <a:cs typeface="Helvetica"/>
      </a:majorFont>
      <a:minorFont>
        <a:latin typeface="Constantia"/>
        <a:ea typeface="Constantia"/>
        <a:cs typeface="Constantia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38100" dir="5400000">
              <a:srgbClr val="032544">
                <a:alpha val="48000"/>
              </a:srgbClr>
            </a:outerShdw>
          </a:effectLst>
        </a:effectStyle>
        <a:effectStyle>
          <a:effectLst>
            <a:outerShdw sx="100000" sy="100000" kx="0" ky="0" algn="b" rotWithShape="0" blurRad="63500" dist="38100" dir="5400000">
              <a:srgbClr val="032544">
                <a:alpha val="48000"/>
              </a:srgbClr>
            </a:outerShdw>
          </a:effectLst>
        </a:effectStyle>
        <a:effectStyle>
          <a:effectLst>
            <a:outerShdw sx="100000" sy="100000" kx="0" ky="0" algn="b" rotWithShape="0" blurRad="63500" dist="38100" dir="5400000">
              <a:srgbClr val="032544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63500" dist="38100" dir="5400000">
            <a:srgbClr val="032544">
              <a:alpha val="48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nstant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63500" dist="38100" dir="5400000">
            <a:srgbClr val="032544">
              <a:alpha val="4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nstant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