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37C3-D0A2-2E42-6F38-219670FA6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D7D3B-3241-2FB4-9C49-B27F58A95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455BD-D79E-5A4B-BCA7-3DA9806B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C488-4DAA-4A6F-8F1E-F557E429CD7C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AC27C-D9AA-CB47-77A0-A09A2087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C92F3-AB39-C934-AAC9-F2C1742D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90D-81C2-4F62-8E6B-EDD92F97E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70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6F93-114F-33A0-CD6E-4E37D395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D870E-4D6A-E205-9E47-3E5F80C51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3958-D6EC-624B-5663-20FB7BE4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C488-4DAA-4A6F-8F1E-F557E429CD7C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E2A26-E2C4-CE46-E9DF-7CDBC7C4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B4401-4D6F-040A-F83B-3A962564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90D-81C2-4F62-8E6B-EDD92F97E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96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C90B27-8481-E611-9550-93F91F0B4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442A3-68A9-A5B7-F8A7-CA296F502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94B98-B0EC-B259-890A-8E1ADB8F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C488-4DAA-4A6F-8F1E-F557E429CD7C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ABB57-FEBF-13F1-932D-B338F1E5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C1350-F90D-071E-0FF0-D307A304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90D-81C2-4F62-8E6B-EDD92F97E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5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C088-7A34-4FFF-1B88-A018CE94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5CBC4-A5A0-6BD9-85D8-DBCFAA516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65E1-A2D8-ABE6-0211-30382FB7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C488-4DAA-4A6F-8F1E-F557E429CD7C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B23EC-196A-C9FE-186A-95BFC324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53AE-72DE-2CD0-0F49-67E276AC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90D-81C2-4F62-8E6B-EDD92F97E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41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5FB6-60C0-251B-CC81-C0262062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35FCF-80EC-F2B3-7410-77EC19AE4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FD9A0-9E8D-40EC-DE54-5B19255D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C488-4DAA-4A6F-8F1E-F557E429CD7C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DC4EB-3C71-37ED-EE51-5DA0E1C5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74F33-0FFA-B101-813B-C0AD08AD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90D-81C2-4F62-8E6B-EDD92F97E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6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1EF1-8B4F-FE9C-2B3D-2B6DF78C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301B6-C8B8-0FC0-108C-E0D78982E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F06A1-F84B-DC27-70D4-E3B66C7C3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49069-C819-80A2-D5B7-46191DDC8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C488-4DAA-4A6F-8F1E-F557E429CD7C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96FAB-1351-BCF2-CCB7-48D786EF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BBD78-9EF1-38BD-EC89-C6B3AC4F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90D-81C2-4F62-8E6B-EDD92F97E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24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0FFB-440A-40FC-AAD4-379DA69F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6AC5C-7EC0-E5F3-7C15-35BD02C26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C42C3-A8D5-558B-85B7-6229FDD67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45E6F-FC14-1B70-6EE8-D9344E7A6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3CDDE-0C90-D079-164A-E7D3D9E29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6565B-3FBE-54A9-2F07-F8EA7441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C488-4DAA-4A6F-8F1E-F557E429CD7C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2E1B4-70C6-4D5E-343F-6A7FB3BC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0DF88-AB8C-5A0D-C4C2-9C038DAE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90D-81C2-4F62-8E6B-EDD92F97E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69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2CBA-5622-6EC9-0C8F-62A0C782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473CF-CD61-27E9-742E-39811489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C488-4DAA-4A6F-8F1E-F557E429CD7C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1849F-41DF-5AF2-B64E-60959938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FC67D-263C-BC82-4897-1C188448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90D-81C2-4F62-8E6B-EDD92F97E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37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44D70-0EAE-C413-4216-7A125007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C488-4DAA-4A6F-8F1E-F557E429CD7C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2A091-298A-C861-E5E0-5E180675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53BC1-4078-9708-B9E3-8B7ABED9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90D-81C2-4F62-8E6B-EDD92F97E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8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A7D1-46DB-3D10-5281-86D36598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ECA6-16BC-60B9-06CE-1A08E4716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C5A37-D725-CF6B-06B8-67230F905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D5852-63E7-F174-B604-CFBD0B12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C488-4DAA-4A6F-8F1E-F557E429CD7C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46770-9B6B-13C2-66C7-0B2C770E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9FB5D-9606-12FF-06A5-A8844F8F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90D-81C2-4F62-8E6B-EDD92F97E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83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8A4-0AA0-DBE4-C338-B50B0FD9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99BF7-0D53-4E25-9BBA-B4643FB64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BECA7-80DD-3D48-BAE0-9A23596D1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26BC2-B153-87B1-5F2D-EBCA4B35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C488-4DAA-4A6F-8F1E-F557E429CD7C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0C28E-691E-0AB2-8B88-6394D9C4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E8E03-0BA4-E7FB-2193-20067020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90D-81C2-4F62-8E6B-EDD92F97E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8DB52-006F-F31E-DF5C-B762B2F8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F1328-9FB0-3634-D0F7-FC817F184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5FD71-A377-4CA8-013F-6440C1F11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BC488-4DAA-4A6F-8F1E-F557E429CD7C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C8565-B442-5F50-D268-89C3C5917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78B37-5672-FC12-7920-C9F9F8F4A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F790D-81C2-4F62-8E6B-EDD92F97E5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99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025BF6-362D-3217-3576-9563B0E71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719"/>
            <a:ext cx="12192000" cy="569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0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5F8618-7BA0-90A7-3E16-FD7E9FA80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78" y="632217"/>
            <a:ext cx="10196444" cy="55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6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221612-E442-738D-D23B-F832DD296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85" y="369305"/>
            <a:ext cx="10265030" cy="61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8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ED5DE2-C14D-8077-F31D-556B1352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71" y="300719"/>
            <a:ext cx="10127858" cy="62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4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13CA75-1B05-CEEC-73A2-CEE28C130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78" y="681752"/>
            <a:ext cx="10196444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9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DD4498-AEA7-5791-926C-303AEE3AC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16" y="407408"/>
            <a:ext cx="10242168" cy="60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5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92EE65-05DD-FB37-6B59-49FC31695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50" y="472184"/>
            <a:ext cx="10143099" cy="5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8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935D1-6252-12EA-7BB9-B36192F9F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61" y="388356"/>
            <a:ext cx="10135478" cy="60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0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AF2141-2F2A-3DC4-E84F-78495A0CE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36" y="628407"/>
            <a:ext cx="10005927" cy="5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7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BD801F-BEA1-9CC9-D35D-90414B07A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40" y="445511"/>
            <a:ext cx="10150720" cy="59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5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Merchán</dc:creator>
  <cp:lastModifiedBy>Emmanuel Merchán</cp:lastModifiedBy>
  <cp:revision>1</cp:revision>
  <dcterms:created xsi:type="dcterms:W3CDTF">2023-05-29T09:35:16Z</dcterms:created>
  <dcterms:modified xsi:type="dcterms:W3CDTF">2023-05-29T11:07:39Z</dcterms:modified>
</cp:coreProperties>
</file>