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5"/>
  </p:sldMasterIdLst>
  <p:notesMasterIdLst>
    <p:notesMasterId r:id="rId23"/>
  </p:notesMasterIdLst>
  <p:sldIdLst>
    <p:sldId id="294" r:id="rId6"/>
    <p:sldId id="286" r:id="rId7"/>
    <p:sldId id="290" r:id="rId8"/>
    <p:sldId id="291" r:id="rId9"/>
    <p:sldId id="284" r:id="rId10"/>
    <p:sldId id="288" r:id="rId11"/>
    <p:sldId id="295" r:id="rId12"/>
    <p:sldId id="296" r:id="rId13"/>
    <p:sldId id="292" r:id="rId14"/>
    <p:sldId id="293" r:id="rId15"/>
    <p:sldId id="285" r:id="rId16"/>
    <p:sldId id="302" r:id="rId17"/>
    <p:sldId id="298" r:id="rId18"/>
    <p:sldId id="299" r:id="rId19"/>
    <p:sldId id="300" r:id="rId20"/>
    <p:sldId id="301" r:id="rId21"/>
    <p:sldId id="297" r:id="rId22"/>
  </p:sldIdLst>
  <p:sldSz cx="12192000" cy="6858000"/>
  <p:notesSz cx="6858000" cy="9144000"/>
  <p:defaultTextStyle>
    <a:defPPr>
      <a:defRPr lang="fr-FR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ures" id="{EEF0C72B-D51A-4B1A-B370-2DE8B930F612}">
          <p14:sldIdLst>
            <p14:sldId id="294"/>
          </p14:sldIdLst>
        </p14:section>
        <p14:section name="Exemple" id="{5044CAA9-E35D-4BCF-95A6-B3AF4467D1CE}">
          <p14:sldIdLst>
            <p14:sldId id="286"/>
            <p14:sldId id="290"/>
            <p14:sldId id="291"/>
            <p14:sldId id="284"/>
            <p14:sldId id="288"/>
            <p14:sldId id="295"/>
            <p14:sldId id="296"/>
            <p14:sldId id="292"/>
            <p14:sldId id="293"/>
            <p14:sldId id="285"/>
          </p14:sldIdLst>
        </p14:section>
        <p14:section name="Convergence" id="{5C2EA9D5-F9C6-4439-9CC4-073BB7FDC3DD}">
          <p14:sldIdLst>
            <p14:sldId id="302"/>
            <p14:sldId id="298"/>
            <p14:sldId id="299"/>
            <p14:sldId id="300"/>
            <p14:sldId id="301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0CFF"/>
    <a:srgbClr val="5B9AD4"/>
    <a:srgbClr val="EC792A"/>
    <a:srgbClr val="FFC000"/>
    <a:srgbClr val="FBE5D6"/>
    <a:srgbClr val="FFF2CC"/>
    <a:srgbClr val="DAE3F3"/>
    <a:srgbClr val="5B9BD5"/>
    <a:srgbClr val="A0A0A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6" autoAdjust="0"/>
    <p:restoredTop sz="85952" autoAdjust="0"/>
  </p:normalViewPr>
  <p:slideViewPr>
    <p:cSldViewPr snapToGrid="0">
      <p:cViewPr>
        <p:scale>
          <a:sx n="50" d="100"/>
          <a:sy n="50" d="100"/>
        </p:scale>
        <p:origin x="267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EC70E-A742-4512-AC95-59E5C88F4252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F6C6B-EBDB-4210-869B-35A2EFB0A1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14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8" name="Rectangle à coins arrondis 7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0008" y="1652564"/>
            <a:ext cx="5787992" cy="2145456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0008" y="3969724"/>
            <a:ext cx="5787992" cy="12880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9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4" name="Rectangle à coins arrondis 13"/>
          <p:cNvSpPr/>
          <p:nvPr/>
        </p:nvSpPr>
        <p:spPr>
          <a:xfrm>
            <a:off x="2413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5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2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36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54" name="Espace réservé pour une image  53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264401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4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21000" cy="225426"/>
          </a:xfrm>
          <a:prstGeom prst="rect">
            <a:avLst/>
          </a:prstGeom>
        </p:spPr>
        <p:txBody>
          <a:bodyPr anchor="ctr"/>
          <a:lstStyle>
            <a:lvl1pPr>
              <a:defRPr lang="fr-FR" sz="900" kern="1200" spc="150" dirty="0" smtClean="0">
                <a:solidFill>
                  <a:srgbClr val="003A8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2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95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eu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rgbClr val="0C4392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32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anc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anchor="ctr"/>
          <a:lstStyle>
            <a:lvl1pPr algn="ctr">
              <a:defRPr sz="6000">
                <a:solidFill>
                  <a:srgbClr val="003A8D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88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itre imag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6244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3067" y="1384301"/>
            <a:ext cx="4485216" cy="23621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128846" y="3848100"/>
            <a:ext cx="2891704" cy="46893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375063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lu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9" name="Rectangle à coins arrondis 8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00600" y="1471085"/>
            <a:ext cx="64008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Diapositive de conclusion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0" y="6152708"/>
            <a:ext cx="1969397" cy="24716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41" y="6126106"/>
            <a:ext cx="693258" cy="3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re 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3320526" y="1164053"/>
            <a:ext cx="8300274" cy="2270527"/>
          </a:xfrm>
          <a:prstGeom prst="rect">
            <a:avLst/>
          </a:prstGeom>
        </p:spPr>
        <p:txBody>
          <a:bodyPr/>
          <a:lstStyle>
            <a:lvl1pPr>
              <a:defRPr sz="3225" b="0">
                <a:solidFill>
                  <a:srgbClr val="00398C"/>
                </a:solidFill>
              </a:defRPr>
            </a:lvl1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sz="half" idx="1"/>
          </p:nvPr>
        </p:nvSpPr>
        <p:spPr>
          <a:xfrm>
            <a:off x="3320526" y="4105470"/>
            <a:ext cx="7443290" cy="212577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spcBef>
                <a:spcPts val="0"/>
              </a:spcBef>
              <a:defRPr sz="1350">
                <a:solidFill>
                  <a:srgbClr val="00398C"/>
                </a:solidFill>
                <a:latin typeface="+mn-lt"/>
              </a:defRPr>
            </a:lvl1pPr>
            <a:lvl2pPr marL="0" indent="85723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2pPr>
            <a:lvl3pPr marL="0" indent="171446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3pPr>
            <a:lvl4pPr marL="0" indent="257169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4pPr>
            <a:lvl5pPr marL="0" indent="342892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22" name="Espace réservé du pied de page 2"/>
          <p:cNvSpPr>
            <a:spLocks noGrp="1"/>
          </p:cNvSpPr>
          <p:nvPr>
            <p:ph type="ftr" sz="quarter" idx="16"/>
          </p:nvPr>
        </p:nvSpPr>
        <p:spPr>
          <a:xfrm>
            <a:off x="712800" y="6408000"/>
            <a:ext cx="10908000" cy="284400"/>
          </a:xfrm>
        </p:spPr>
        <p:txBody>
          <a:bodyPr/>
          <a:lstStyle/>
          <a:p>
            <a:pPr algn="r"/>
            <a:endParaRPr lang="fr-FR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7"/>
          </p:nvPr>
        </p:nvSpPr>
        <p:spPr>
          <a:xfrm>
            <a:off x="180000" y="6408816"/>
            <a:ext cx="471600" cy="2827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3536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8"/>
          </p:nvPr>
        </p:nvSpPr>
        <p:spPr>
          <a:xfrm>
            <a:off x="712800" y="1291075"/>
            <a:ext cx="5383212" cy="49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1" name="Titre 4"/>
          <p:cNvSpPr>
            <a:spLocks noGrp="1"/>
          </p:cNvSpPr>
          <p:nvPr>
            <p:ph type="title"/>
          </p:nvPr>
        </p:nvSpPr>
        <p:spPr>
          <a:xfrm>
            <a:off x="712800" y="36000"/>
            <a:ext cx="10908000" cy="1080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contenu 4"/>
          <p:cNvSpPr>
            <a:spLocks noGrp="1"/>
          </p:cNvSpPr>
          <p:nvPr>
            <p:ph sz="quarter" idx="19"/>
          </p:nvPr>
        </p:nvSpPr>
        <p:spPr>
          <a:xfrm>
            <a:off x="6237588" y="1291075"/>
            <a:ext cx="5383212" cy="49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2366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9533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0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601293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054894" y="3531394"/>
            <a:ext cx="4846638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6096000" y="3531394"/>
            <a:ext cx="5207000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2340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456">
          <p15:clr>
            <a:srgbClr val="FBAE40"/>
          </p15:clr>
        </p15:guide>
        <p15:guide id="1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7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20" name="Espace réservé pour une image  19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196667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83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1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968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4967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1"/>
            <a:ext cx="5400000" cy="48111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267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07133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>
          <a:xfrm>
            <a:off x="911225" y="3464719"/>
            <a:ext cx="7530307" cy="26884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2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2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0719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365">
          <p15:clr>
            <a:srgbClr val="FBAE40"/>
          </p15:clr>
        </p15:guide>
        <p15:guide id="1" pos="11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41813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A8D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fr-FR" sz="2000" kern="1200" dirty="0" smtClean="0">
          <a:solidFill>
            <a:srgbClr val="003A8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"/>
        <a:defRPr lang="fr-FR" sz="1600" kern="1200" dirty="0" smtClean="0">
          <a:solidFill>
            <a:srgbClr val="285C9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448469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003A8D"/>
        </a:buClr>
        <a:buFont typeface="Wingdings 3" panose="05040102010807070707" pitchFamily="18" charset="2"/>
        <a:buChar char="}"/>
        <a:defRPr lang="fr-FR" sz="12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62000" indent="-270669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}"/>
        <a:defRPr lang="fr-FR" sz="10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PhD report</a:t>
            </a:r>
            <a:br>
              <a:rPr lang="fr-FR" dirty="0" smtClean="0"/>
            </a:br>
            <a:r>
              <a:rPr lang="fr-FR" dirty="0" smtClean="0"/>
              <a:t>&gt; Figures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Erwan SCHILD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8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0" y="1409176"/>
            <a:ext cx="6836735" cy="5448824"/>
            <a:chOff x="0" y="1409176"/>
            <a:chExt cx="6836735" cy="5448824"/>
          </a:xfrm>
        </p:grpSpPr>
        <p:grpSp>
          <p:nvGrpSpPr>
            <p:cNvPr id="154" name="Groupe 153"/>
            <p:cNvGrpSpPr/>
            <p:nvPr/>
          </p:nvGrpSpPr>
          <p:grpSpPr>
            <a:xfrm>
              <a:off x="0" y="1409176"/>
              <a:ext cx="6836735" cy="5448824"/>
              <a:chOff x="0" y="1409176"/>
              <a:chExt cx="6836735" cy="5448824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0" y="1409176"/>
                <a:ext cx="6836735" cy="5448824"/>
              </a:xfrm>
              <a:prstGeom prst="rect">
                <a:avLst/>
              </a:prstGeom>
              <a:solidFill>
                <a:srgbClr val="EDEDED"/>
              </a:solidFill>
              <a:ln w="57150" cap="flat">
                <a:solidFill>
                  <a:srgbClr val="A0A0A0"/>
                </a:solidFill>
                <a:prstDash val="lgDashDotDot"/>
                <a:miter lim="400000"/>
              </a:ln>
              <a:effectLst>
                <a:outerShdw blurRad="825500" dist="165100" dir="5400000" algn="t" rotWithShape="0">
                  <a:prstClr val="black">
                    <a:alpha val="2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normAutofit/>
              </a:bodyPr>
              <a:lstStyle/>
              <a:p>
                <a:pPr algn="ctr"/>
                <a:endParaRPr lang="fr-FR" sz="3200" dirty="0" err="1">
                  <a:solidFill>
                    <a:schemeClr val="bg1"/>
                  </a:solidFill>
                  <a:latin typeface="Swis721 BT Roman" charset="0"/>
                  <a:ea typeface="Swis721 BT Roman" charset="0"/>
                  <a:cs typeface="Swis721 BT Roman" charset="0"/>
                </a:endParaRPr>
              </a:p>
            </p:txBody>
          </p:sp>
          <p:grpSp>
            <p:nvGrpSpPr>
              <p:cNvPr id="157" name="Groupe 156"/>
              <p:cNvGrpSpPr/>
              <p:nvPr/>
            </p:nvGrpSpPr>
            <p:grpSpPr>
              <a:xfrm>
                <a:off x="574532" y="1696928"/>
                <a:ext cx="5687669" cy="4873319"/>
                <a:chOff x="574532" y="1696928"/>
                <a:chExt cx="5687669" cy="4873319"/>
              </a:xfrm>
            </p:grpSpPr>
            <p:grpSp>
              <p:nvGrpSpPr>
                <p:cNvPr id="158" name="Groupe 157"/>
                <p:cNvGrpSpPr/>
                <p:nvPr/>
              </p:nvGrpSpPr>
              <p:grpSpPr>
                <a:xfrm>
                  <a:off x="1899446" y="2062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23" name="Connecteur droit 32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24" name="Connecteur droit 32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59" name="Groupe 158"/>
                <p:cNvGrpSpPr/>
                <p:nvPr/>
              </p:nvGrpSpPr>
              <p:grpSpPr>
                <a:xfrm>
                  <a:off x="2732566" y="2062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21" name="Connecteur droit 32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22" name="Connecteur droit 32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60" name="Groupe 159"/>
                <p:cNvGrpSpPr/>
                <p:nvPr/>
              </p:nvGrpSpPr>
              <p:grpSpPr>
                <a:xfrm>
                  <a:off x="3312771" y="16969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19" name="Connecteur droit 31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20" name="Connecteur droit 31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61" name="Groupe 160"/>
                <p:cNvGrpSpPr/>
                <p:nvPr/>
              </p:nvGrpSpPr>
              <p:grpSpPr>
                <a:xfrm>
                  <a:off x="3574777" y="2170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17" name="Connecteur droit 31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18" name="Connecteur droit 31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62" name="Groupe 161"/>
                <p:cNvGrpSpPr/>
                <p:nvPr/>
              </p:nvGrpSpPr>
              <p:grpSpPr>
                <a:xfrm>
                  <a:off x="4200988" y="2386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15" name="Connecteur droit 31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16" name="Connecteur droit 31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63" name="Groupe 162"/>
                <p:cNvGrpSpPr/>
                <p:nvPr/>
              </p:nvGrpSpPr>
              <p:grpSpPr>
                <a:xfrm>
                  <a:off x="2397286" y="2562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11" name="Connecteur droit 31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14" name="Connecteur droit 31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64" name="Groupe 163"/>
                <p:cNvGrpSpPr/>
                <p:nvPr/>
              </p:nvGrpSpPr>
              <p:grpSpPr>
                <a:xfrm>
                  <a:off x="2987836" y="2670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08" name="Connecteur droit 30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10" name="Connecteur droit 30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97" name="Groupe 196"/>
                <p:cNvGrpSpPr/>
                <p:nvPr/>
              </p:nvGrpSpPr>
              <p:grpSpPr>
                <a:xfrm>
                  <a:off x="3645061" y="2670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06" name="Connecteur droit 30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07" name="Connecteur droit 30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98" name="Groupe 197"/>
                <p:cNvGrpSpPr/>
                <p:nvPr/>
              </p:nvGrpSpPr>
              <p:grpSpPr>
                <a:xfrm>
                  <a:off x="3753061" y="349922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04" name="Connecteur droit 30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05" name="Connecteur droit 30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99" name="Groupe 198"/>
                <p:cNvGrpSpPr/>
                <p:nvPr/>
              </p:nvGrpSpPr>
              <p:grpSpPr>
                <a:xfrm>
                  <a:off x="4162636" y="37092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02" name="Connecteur droit 30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03" name="Connecteur droit 30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00" name="Groupe 199"/>
                <p:cNvGrpSpPr/>
                <p:nvPr/>
              </p:nvGrpSpPr>
              <p:grpSpPr>
                <a:xfrm>
                  <a:off x="2368361" y="301905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00" name="Connecteur droit 29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01" name="Connecteur droit 30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01" name="Groupe 200"/>
                <p:cNvGrpSpPr/>
                <p:nvPr/>
              </p:nvGrpSpPr>
              <p:grpSpPr>
                <a:xfrm>
                  <a:off x="5597671" y="211894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98" name="Connecteur droit 29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99" name="Connecteur droit 29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02" name="Groupe 201"/>
                <p:cNvGrpSpPr/>
                <p:nvPr/>
              </p:nvGrpSpPr>
              <p:grpSpPr>
                <a:xfrm>
                  <a:off x="5381671" y="2454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96" name="Connecteur droit 29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97" name="Connecteur droit 29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03" name="Groupe 202"/>
                <p:cNvGrpSpPr/>
                <p:nvPr/>
              </p:nvGrpSpPr>
              <p:grpSpPr>
                <a:xfrm>
                  <a:off x="5967694" y="2346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94" name="Connecteur droit 29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95" name="Connecteur droit 29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04" name="Groupe 203"/>
                <p:cNvGrpSpPr/>
                <p:nvPr/>
              </p:nvGrpSpPr>
              <p:grpSpPr>
                <a:xfrm>
                  <a:off x="6046201" y="38172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92" name="Connecteur droit 29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93" name="Connecteur droit 29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05" name="Groupe 204"/>
                <p:cNvGrpSpPr/>
                <p:nvPr/>
              </p:nvGrpSpPr>
              <p:grpSpPr>
                <a:xfrm>
                  <a:off x="5938201" y="427372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90" name="Connecteur droit 28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91" name="Connecteur droit 29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06" name="Groupe 205"/>
                <p:cNvGrpSpPr/>
                <p:nvPr/>
              </p:nvGrpSpPr>
              <p:grpSpPr>
                <a:xfrm>
                  <a:off x="5586697" y="395940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88" name="Connecteur droit 28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89" name="Connecteur droit 28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07" name="Groupe 206"/>
                <p:cNvGrpSpPr/>
                <p:nvPr/>
              </p:nvGrpSpPr>
              <p:grpSpPr>
                <a:xfrm>
                  <a:off x="5329522" y="43817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86" name="Connecteur droit 28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87" name="Connecteur droit 28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08" name="Groupe 207"/>
                <p:cNvGrpSpPr/>
                <p:nvPr/>
              </p:nvGrpSpPr>
              <p:grpSpPr>
                <a:xfrm>
                  <a:off x="4728526" y="552626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84" name="Connecteur droit 28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85" name="Connecteur droit 28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09" name="Groupe 208"/>
                <p:cNvGrpSpPr/>
                <p:nvPr/>
              </p:nvGrpSpPr>
              <p:grpSpPr>
                <a:xfrm>
                  <a:off x="4949671" y="5897741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82" name="Connecteur droit 28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83" name="Connecteur droit 28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10" name="Groupe 209"/>
                <p:cNvGrpSpPr/>
                <p:nvPr/>
              </p:nvGrpSpPr>
              <p:grpSpPr>
                <a:xfrm>
                  <a:off x="4728526" y="635424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80" name="Connecteur droit 27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81" name="Connecteur droit 28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11" name="Groupe 210"/>
                <p:cNvGrpSpPr/>
                <p:nvPr/>
              </p:nvGrpSpPr>
              <p:grpSpPr>
                <a:xfrm>
                  <a:off x="4026682" y="568174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78" name="Connecteur droit 27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9" name="Connecteur droit 27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12" name="Groupe 211"/>
                <p:cNvGrpSpPr/>
                <p:nvPr/>
              </p:nvGrpSpPr>
              <p:grpSpPr>
                <a:xfrm>
                  <a:off x="3319693" y="576598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76" name="Connecteur droit 27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7" name="Connecteur droit 27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13" name="Groupe 212"/>
                <p:cNvGrpSpPr/>
                <p:nvPr/>
              </p:nvGrpSpPr>
              <p:grpSpPr>
                <a:xfrm>
                  <a:off x="2880238" y="612728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74" name="Connecteur droit 27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5" name="Connecteur droit 27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14" name="Groupe 213"/>
                <p:cNvGrpSpPr/>
                <p:nvPr/>
              </p:nvGrpSpPr>
              <p:grpSpPr>
                <a:xfrm>
                  <a:off x="2879836" y="563352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72" name="Connecteur droit 27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3" name="Connecteur droit 27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15" name="Groupe 214"/>
                <p:cNvGrpSpPr/>
                <p:nvPr/>
              </p:nvGrpSpPr>
              <p:grpSpPr>
                <a:xfrm>
                  <a:off x="3628484" y="501440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70" name="Connecteur droit 26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1" name="Connecteur droit 27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16" name="Groupe 215"/>
                <p:cNvGrpSpPr/>
                <p:nvPr/>
              </p:nvGrpSpPr>
              <p:grpSpPr>
                <a:xfrm>
                  <a:off x="3319693" y="435261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68" name="Connecteur droit 26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69" name="Connecteur droit 26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17" name="Groupe 216"/>
                <p:cNvGrpSpPr/>
                <p:nvPr/>
              </p:nvGrpSpPr>
              <p:grpSpPr>
                <a:xfrm>
                  <a:off x="2860189" y="415586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66" name="Connecteur droit 26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67" name="Connecteur droit 26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18" name="Groupe 217"/>
                <p:cNvGrpSpPr/>
                <p:nvPr/>
              </p:nvGrpSpPr>
              <p:grpSpPr>
                <a:xfrm>
                  <a:off x="2476361" y="437547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64" name="Connecteur droit 26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65" name="Connecteur droit 26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19" name="Groupe 218"/>
                <p:cNvGrpSpPr/>
                <p:nvPr/>
              </p:nvGrpSpPr>
              <p:grpSpPr>
                <a:xfrm>
                  <a:off x="2820564" y="462223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62" name="Connecteur droit 26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63" name="Connecteur droit 26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20" name="Groupe 219"/>
                <p:cNvGrpSpPr/>
                <p:nvPr/>
              </p:nvGrpSpPr>
              <p:grpSpPr>
                <a:xfrm>
                  <a:off x="1520374" y="568663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60" name="Connecteur droit 25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61" name="Connecteur droit 26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21" name="Groupe 220"/>
                <p:cNvGrpSpPr/>
                <p:nvPr/>
              </p:nvGrpSpPr>
              <p:grpSpPr>
                <a:xfrm>
                  <a:off x="1587049" y="52301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58" name="Connecteur droit 25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9" name="Connecteur droit 25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22" name="Groupe 221"/>
                <p:cNvGrpSpPr/>
                <p:nvPr/>
              </p:nvGrpSpPr>
              <p:grpSpPr>
                <a:xfrm>
                  <a:off x="730951" y="54780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56" name="Connecteur droit 25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7" name="Connecteur droit 25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23" name="Groupe 222"/>
                <p:cNvGrpSpPr/>
                <p:nvPr/>
              </p:nvGrpSpPr>
              <p:grpSpPr>
                <a:xfrm>
                  <a:off x="1039361" y="498083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54" name="Connecteur droit 25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5" name="Connecteur droit 25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24" name="Groupe 223"/>
                <p:cNvGrpSpPr/>
                <p:nvPr/>
              </p:nvGrpSpPr>
              <p:grpSpPr>
                <a:xfrm>
                  <a:off x="574532" y="45270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52" name="Connecteur droit 25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3" name="Connecteur droit 25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25" name="Groupe 224"/>
                <p:cNvGrpSpPr/>
                <p:nvPr/>
              </p:nvGrpSpPr>
              <p:grpSpPr>
                <a:xfrm>
                  <a:off x="1122266" y="430833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50" name="Connecteur droit 24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1" name="Connecteur droit 25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26" name="Groupe 225"/>
                <p:cNvGrpSpPr/>
                <p:nvPr/>
              </p:nvGrpSpPr>
              <p:grpSpPr>
                <a:xfrm>
                  <a:off x="1616306" y="467787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48" name="Connecteur droit 24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9" name="Connecteur droit 24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27" name="Groupe 226"/>
                <p:cNvGrpSpPr/>
                <p:nvPr/>
              </p:nvGrpSpPr>
              <p:grpSpPr>
                <a:xfrm>
                  <a:off x="682532" y="385140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46" name="Connecteur droit 24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" name="Connecteur droit 24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28" name="Groupe 227"/>
                <p:cNvGrpSpPr/>
                <p:nvPr/>
              </p:nvGrpSpPr>
              <p:grpSpPr>
                <a:xfrm>
                  <a:off x="1616306" y="410441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44" name="Connecteur droit 24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5" name="Connecteur droit 24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29" name="Groupe 228"/>
                <p:cNvGrpSpPr/>
                <p:nvPr/>
              </p:nvGrpSpPr>
              <p:grpSpPr>
                <a:xfrm>
                  <a:off x="1760807" y="354850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42" name="Connecteur droit 24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3" name="Connecteur droit 24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30" name="Groupe 229"/>
                <p:cNvGrpSpPr/>
                <p:nvPr/>
              </p:nvGrpSpPr>
              <p:grpSpPr>
                <a:xfrm>
                  <a:off x="5165671" y="199804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40" name="Connecteur droit 23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0A0A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1" name="Connecteur droit 24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0A0A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31" name="Groupe 230"/>
                <p:cNvGrpSpPr/>
                <p:nvPr/>
              </p:nvGrpSpPr>
              <p:grpSpPr>
                <a:xfrm>
                  <a:off x="4222208" y="323505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38" name="Connecteur droit 23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0A0A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39" name="Connecteur droit 23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0A0A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32" name="Groupe 231"/>
                <p:cNvGrpSpPr/>
                <p:nvPr/>
              </p:nvGrpSpPr>
              <p:grpSpPr>
                <a:xfrm>
                  <a:off x="5751694" y="473023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36" name="Connecteur droit 23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0A0A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37" name="Connecteur droit 23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0A0A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33" name="Groupe 232"/>
                <p:cNvGrpSpPr/>
                <p:nvPr/>
              </p:nvGrpSpPr>
              <p:grpSpPr>
                <a:xfrm>
                  <a:off x="5158228" y="3226577"/>
                  <a:ext cx="218397" cy="216001"/>
                  <a:chOff x="3682777" y="688500"/>
                  <a:chExt cx="218397" cy="216001"/>
                </a:xfrm>
              </p:grpSpPr>
              <p:cxnSp>
                <p:nvCxnSpPr>
                  <p:cNvPr id="234" name="Connecteur droit 233"/>
                  <p:cNvCxnSpPr/>
                  <p:nvPr/>
                </p:nvCxnSpPr>
                <p:spPr>
                  <a:xfrm rot="16200000">
                    <a:off x="3685174" y="68850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35" name="Connecteur droit 234"/>
                  <p:cNvCxnSpPr/>
                  <p:nvPr/>
                </p:nvCxnSpPr>
                <p:spPr>
                  <a:xfrm>
                    <a:off x="3682777" y="688500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</p:grpSp>
        <p:grpSp>
          <p:nvGrpSpPr>
            <p:cNvPr id="3" name="Groupe 2"/>
            <p:cNvGrpSpPr/>
            <p:nvPr/>
          </p:nvGrpSpPr>
          <p:grpSpPr>
            <a:xfrm>
              <a:off x="790532" y="2106043"/>
              <a:ext cx="5065687" cy="4380482"/>
              <a:chOff x="790532" y="2106043"/>
              <a:chExt cx="5065687" cy="4380482"/>
            </a:xfrm>
          </p:grpSpPr>
          <p:cxnSp>
            <p:nvCxnSpPr>
              <p:cNvPr id="143" name="Connecteur droit avec flèche 142"/>
              <p:cNvCxnSpPr/>
              <p:nvPr/>
            </p:nvCxnSpPr>
            <p:spPr>
              <a:xfrm>
                <a:off x="790532" y="3959403"/>
                <a:ext cx="4051343" cy="2527122"/>
              </a:xfrm>
              <a:prstGeom prst="straightConnector1">
                <a:avLst/>
              </a:prstGeom>
              <a:noFill/>
              <a:ln w="76200" cap="flat">
                <a:solidFill>
                  <a:srgbClr val="FF000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4" name="Connecteur droit avec flèche 143"/>
              <p:cNvCxnSpPr/>
              <p:nvPr/>
            </p:nvCxnSpPr>
            <p:spPr>
              <a:xfrm flipH="1">
                <a:off x="1862138" y="3128963"/>
                <a:ext cx="614223" cy="538162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9" name="Connecteur droit avec flèche 148"/>
              <p:cNvCxnSpPr/>
              <p:nvPr/>
            </p:nvCxnSpPr>
            <p:spPr>
              <a:xfrm>
                <a:off x="2007446" y="2170686"/>
                <a:ext cx="2288931" cy="1655504"/>
              </a:xfrm>
              <a:prstGeom prst="straightConnector1">
                <a:avLst/>
              </a:prstGeom>
              <a:noFill/>
              <a:ln w="76200" cap="flat">
                <a:solidFill>
                  <a:srgbClr val="FF000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>
                <a:off x="5273180" y="2106043"/>
                <a:ext cx="583039" cy="2754882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5" name="Connecteur droit avec flèche 154"/>
              <p:cNvCxnSpPr/>
              <p:nvPr/>
            </p:nvCxnSpPr>
            <p:spPr>
              <a:xfrm flipV="1">
                <a:off x="4841875" y="4838234"/>
                <a:ext cx="1008938" cy="1648291"/>
              </a:xfrm>
              <a:prstGeom prst="straightConnector1">
                <a:avLst/>
              </a:prstGeom>
              <a:noFill/>
              <a:ln w="76200" cap="flat">
                <a:solidFill>
                  <a:srgbClr val="FF000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9" name="Connecteur droit avec flèche 308"/>
              <p:cNvCxnSpPr/>
              <p:nvPr/>
            </p:nvCxnSpPr>
            <p:spPr>
              <a:xfrm flipV="1">
                <a:off x="4335715" y="3324316"/>
                <a:ext cx="925952" cy="11731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example-constraints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76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0" y="1409176"/>
            <a:ext cx="6836735" cy="5448824"/>
            <a:chOff x="0" y="1409176"/>
            <a:chExt cx="6836735" cy="5448824"/>
          </a:xfrm>
        </p:grpSpPr>
        <p:grpSp>
          <p:nvGrpSpPr>
            <p:cNvPr id="314" name="Groupe 313"/>
            <p:cNvGrpSpPr/>
            <p:nvPr/>
          </p:nvGrpSpPr>
          <p:grpSpPr>
            <a:xfrm>
              <a:off x="0" y="1409176"/>
              <a:ext cx="6836735" cy="5448824"/>
              <a:chOff x="0" y="1409176"/>
              <a:chExt cx="6836735" cy="544882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0" y="1409176"/>
                <a:ext cx="6836735" cy="5448824"/>
              </a:xfrm>
              <a:prstGeom prst="rect">
                <a:avLst/>
              </a:prstGeom>
              <a:solidFill>
                <a:srgbClr val="EDEDED"/>
              </a:solidFill>
              <a:ln w="57150" cap="flat">
                <a:solidFill>
                  <a:srgbClr val="A0A0A0"/>
                </a:solidFill>
                <a:prstDash val="lgDashDotDot"/>
                <a:miter lim="400000"/>
              </a:ln>
              <a:effectLst>
                <a:outerShdw blurRad="825500" dist="165100" dir="5400000" algn="t" rotWithShape="0">
                  <a:prstClr val="black">
                    <a:alpha val="2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normAutofit/>
              </a:bodyPr>
              <a:lstStyle/>
              <a:p>
                <a:pPr algn="ctr"/>
                <a:endParaRPr lang="fr-FR" sz="3200" dirty="0" err="1">
                  <a:solidFill>
                    <a:schemeClr val="bg1"/>
                  </a:solidFill>
                  <a:latin typeface="Swis721 BT Roman" charset="0"/>
                  <a:ea typeface="Swis721 BT Roman" charset="0"/>
                  <a:cs typeface="Swis721 BT Roman" charset="0"/>
                </a:endParaRPr>
              </a:p>
            </p:txBody>
          </p:sp>
          <p:grpSp>
            <p:nvGrpSpPr>
              <p:cNvPr id="312" name="Groupe 311"/>
              <p:cNvGrpSpPr/>
              <p:nvPr/>
            </p:nvGrpSpPr>
            <p:grpSpPr>
              <a:xfrm>
                <a:off x="2200275" y="4038601"/>
                <a:ext cx="3390900" cy="2705100"/>
                <a:chOff x="2200275" y="4038601"/>
                <a:chExt cx="3390900" cy="2705100"/>
              </a:xfrm>
            </p:grpSpPr>
            <p:sp>
              <p:nvSpPr>
                <p:cNvPr id="160" name="Forme libre 159"/>
                <p:cNvSpPr/>
                <p:nvPr/>
              </p:nvSpPr>
              <p:spPr>
                <a:xfrm>
                  <a:off x="2200275" y="4038601"/>
                  <a:ext cx="3390900" cy="2705100"/>
                </a:xfrm>
                <a:custGeom>
                  <a:avLst/>
                  <a:gdLst>
                    <a:gd name="connsiteX0" fmla="*/ 257175 w 3390900"/>
                    <a:gd name="connsiteY0" fmla="*/ 0 h 2962275"/>
                    <a:gd name="connsiteX1" fmla="*/ 0 w 3390900"/>
                    <a:gd name="connsiteY1" fmla="*/ 733425 h 2962275"/>
                    <a:gd name="connsiteX2" fmla="*/ 438150 w 3390900"/>
                    <a:gd name="connsiteY2" fmla="*/ 1657350 h 2962275"/>
                    <a:gd name="connsiteX3" fmla="*/ 390525 w 3390900"/>
                    <a:gd name="connsiteY3" fmla="*/ 2705100 h 2962275"/>
                    <a:gd name="connsiteX4" fmla="*/ 1266825 w 3390900"/>
                    <a:gd name="connsiteY4" fmla="*/ 2867025 h 2962275"/>
                    <a:gd name="connsiteX5" fmla="*/ 1552575 w 3390900"/>
                    <a:gd name="connsiteY5" fmla="*/ 2628900 h 2962275"/>
                    <a:gd name="connsiteX6" fmla="*/ 2000250 w 3390900"/>
                    <a:gd name="connsiteY6" fmla="*/ 2476500 h 2962275"/>
                    <a:gd name="connsiteX7" fmla="*/ 2581275 w 3390900"/>
                    <a:gd name="connsiteY7" fmla="*/ 2952750 h 2962275"/>
                    <a:gd name="connsiteX8" fmla="*/ 2990850 w 3390900"/>
                    <a:gd name="connsiteY8" fmla="*/ 2962275 h 2962275"/>
                    <a:gd name="connsiteX9" fmla="*/ 3228975 w 3390900"/>
                    <a:gd name="connsiteY9" fmla="*/ 2619375 h 2962275"/>
                    <a:gd name="connsiteX10" fmla="*/ 3390900 w 3390900"/>
                    <a:gd name="connsiteY10" fmla="*/ 2076450 h 2962275"/>
                    <a:gd name="connsiteX11" fmla="*/ 3143250 w 3390900"/>
                    <a:gd name="connsiteY11" fmla="*/ 1676400 h 2962275"/>
                    <a:gd name="connsiteX12" fmla="*/ 2800350 w 3390900"/>
                    <a:gd name="connsiteY12" fmla="*/ 1495425 h 2962275"/>
                    <a:gd name="connsiteX13" fmla="*/ 2228850 w 3390900"/>
                    <a:gd name="connsiteY13" fmla="*/ 1562100 h 2962275"/>
                    <a:gd name="connsiteX14" fmla="*/ 2000250 w 3390900"/>
                    <a:gd name="connsiteY14" fmla="*/ 1400175 h 2962275"/>
                    <a:gd name="connsiteX15" fmla="*/ 1647825 w 3390900"/>
                    <a:gd name="connsiteY15" fmla="*/ 781050 h 2962275"/>
                    <a:gd name="connsiteX16" fmla="*/ 1114425 w 3390900"/>
                    <a:gd name="connsiteY16" fmla="*/ 304800 h 2962275"/>
                    <a:gd name="connsiteX17" fmla="*/ 257175 w 3390900"/>
                    <a:gd name="connsiteY17" fmla="*/ 0 h 2962275"/>
                    <a:gd name="connsiteX0" fmla="*/ 428625 w 3390900"/>
                    <a:gd name="connsiteY0" fmla="*/ 0 h 2705100"/>
                    <a:gd name="connsiteX1" fmla="*/ 0 w 3390900"/>
                    <a:gd name="connsiteY1" fmla="*/ 476250 h 2705100"/>
                    <a:gd name="connsiteX2" fmla="*/ 438150 w 3390900"/>
                    <a:gd name="connsiteY2" fmla="*/ 1400175 h 2705100"/>
                    <a:gd name="connsiteX3" fmla="*/ 390525 w 3390900"/>
                    <a:gd name="connsiteY3" fmla="*/ 2447925 h 2705100"/>
                    <a:gd name="connsiteX4" fmla="*/ 1266825 w 3390900"/>
                    <a:gd name="connsiteY4" fmla="*/ 2609850 h 2705100"/>
                    <a:gd name="connsiteX5" fmla="*/ 1552575 w 3390900"/>
                    <a:gd name="connsiteY5" fmla="*/ 2371725 h 2705100"/>
                    <a:gd name="connsiteX6" fmla="*/ 2000250 w 3390900"/>
                    <a:gd name="connsiteY6" fmla="*/ 2219325 h 2705100"/>
                    <a:gd name="connsiteX7" fmla="*/ 2581275 w 3390900"/>
                    <a:gd name="connsiteY7" fmla="*/ 2695575 h 2705100"/>
                    <a:gd name="connsiteX8" fmla="*/ 2990850 w 3390900"/>
                    <a:gd name="connsiteY8" fmla="*/ 2705100 h 2705100"/>
                    <a:gd name="connsiteX9" fmla="*/ 3228975 w 3390900"/>
                    <a:gd name="connsiteY9" fmla="*/ 2362200 h 2705100"/>
                    <a:gd name="connsiteX10" fmla="*/ 3390900 w 3390900"/>
                    <a:gd name="connsiteY10" fmla="*/ 1819275 h 2705100"/>
                    <a:gd name="connsiteX11" fmla="*/ 3143250 w 3390900"/>
                    <a:gd name="connsiteY11" fmla="*/ 1419225 h 2705100"/>
                    <a:gd name="connsiteX12" fmla="*/ 2800350 w 3390900"/>
                    <a:gd name="connsiteY12" fmla="*/ 1238250 h 2705100"/>
                    <a:gd name="connsiteX13" fmla="*/ 2228850 w 3390900"/>
                    <a:gd name="connsiteY13" fmla="*/ 1304925 h 2705100"/>
                    <a:gd name="connsiteX14" fmla="*/ 2000250 w 3390900"/>
                    <a:gd name="connsiteY14" fmla="*/ 1143000 h 2705100"/>
                    <a:gd name="connsiteX15" fmla="*/ 1647825 w 3390900"/>
                    <a:gd name="connsiteY15" fmla="*/ 523875 h 2705100"/>
                    <a:gd name="connsiteX16" fmla="*/ 1114425 w 3390900"/>
                    <a:gd name="connsiteY16" fmla="*/ 47625 h 2705100"/>
                    <a:gd name="connsiteX17" fmla="*/ 428625 w 3390900"/>
                    <a:gd name="connsiteY17" fmla="*/ 0 h 2705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390900" h="2705100">
                      <a:moveTo>
                        <a:pt x="428625" y="0"/>
                      </a:moveTo>
                      <a:lnTo>
                        <a:pt x="0" y="476250"/>
                      </a:lnTo>
                      <a:lnTo>
                        <a:pt x="438150" y="1400175"/>
                      </a:lnTo>
                      <a:lnTo>
                        <a:pt x="390525" y="2447925"/>
                      </a:lnTo>
                      <a:lnTo>
                        <a:pt x="1266825" y="2609850"/>
                      </a:lnTo>
                      <a:lnTo>
                        <a:pt x="1552575" y="2371725"/>
                      </a:lnTo>
                      <a:lnTo>
                        <a:pt x="2000250" y="2219325"/>
                      </a:lnTo>
                      <a:lnTo>
                        <a:pt x="2581275" y="2695575"/>
                      </a:lnTo>
                      <a:lnTo>
                        <a:pt x="2990850" y="2705100"/>
                      </a:lnTo>
                      <a:lnTo>
                        <a:pt x="3228975" y="2362200"/>
                      </a:lnTo>
                      <a:lnTo>
                        <a:pt x="3390900" y="1819275"/>
                      </a:lnTo>
                      <a:lnTo>
                        <a:pt x="3143250" y="1419225"/>
                      </a:lnTo>
                      <a:lnTo>
                        <a:pt x="2800350" y="1238250"/>
                      </a:lnTo>
                      <a:lnTo>
                        <a:pt x="2228850" y="1304925"/>
                      </a:lnTo>
                      <a:lnTo>
                        <a:pt x="2000250" y="1143000"/>
                      </a:lnTo>
                      <a:lnTo>
                        <a:pt x="1647825" y="523875"/>
                      </a:lnTo>
                      <a:lnTo>
                        <a:pt x="1114425" y="47625"/>
                      </a:lnTo>
                      <a:lnTo>
                        <a:pt x="428625" y="0"/>
                      </a:lnTo>
                      <a:close/>
                    </a:path>
                  </a:pathLst>
                </a:custGeom>
                <a:solidFill>
                  <a:srgbClr val="FBE5D6"/>
                </a:solidFill>
                <a:ln w="127000" cap="flat">
                  <a:solidFill>
                    <a:srgbClr val="EC792A"/>
                  </a:solidFill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311" name="Groupe 310"/>
                <p:cNvGrpSpPr/>
                <p:nvPr/>
              </p:nvGrpSpPr>
              <p:grpSpPr>
                <a:xfrm>
                  <a:off x="2476361" y="4155867"/>
                  <a:ext cx="2689310" cy="2414380"/>
                  <a:chOff x="2476361" y="4155867"/>
                  <a:chExt cx="2689310" cy="2414380"/>
                </a:xfrm>
              </p:grpSpPr>
              <p:grpSp>
                <p:nvGrpSpPr>
                  <p:cNvPr id="44" name="Groupe 43"/>
                  <p:cNvGrpSpPr/>
                  <p:nvPr/>
                </p:nvGrpSpPr>
                <p:grpSpPr>
                  <a:xfrm>
                    <a:off x="4728526" y="55262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0" name="Connecteur droit 11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" name="Connecteur droit 12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5" name="Groupe 44"/>
                  <p:cNvGrpSpPr/>
                  <p:nvPr/>
                </p:nvGrpSpPr>
                <p:grpSpPr>
                  <a:xfrm>
                    <a:off x="4949671" y="5897741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" name="Connecteur droit 11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" name="Connecteur droit 11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4728526" y="635424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6" name="Connecteur droit 11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7" name="Connecteur droit 11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7" name="Groupe 46"/>
                  <p:cNvGrpSpPr/>
                  <p:nvPr/>
                </p:nvGrpSpPr>
                <p:grpSpPr>
                  <a:xfrm>
                    <a:off x="4026682" y="568174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4" name="Connecteur droit 11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5" name="Connecteur droit 11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8" name="Groupe 47"/>
                  <p:cNvGrpSpPr/>
                  <p:nvPr/>
                </p:nvGrpSpPr>
                <p:grpSpPr>
                  <a:xfrm>
                    <a:off x="3319693" y="576598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2" name="Connecteur droit 11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3" name="Connecteur droit 11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9" name="Groupe 48"/>
                  <p:cNvGrpSpPr/>
                  <p:nvPr/>
                </p:nvGrpSpPr>
                <p:grpSpPr>
                  <a:xfrm>
                    <a:off x="2880238" y="612728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0" name="Connecteur droit 10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1" name="Connecteur droit 11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0" name="Groupe 49"/>
                  <p:cNvGrpSpPr/>
                  <p:nvPr/>
                </p:nvGrpSpPr>
                <p:grpSpPr>
                  <a:xfrm>
                    <a:off x="2879836" y="563352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8" name="Connecteur droit 10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9" name="Connecteur droit 10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1" name="Groupe 50"/>
                  <p:cNvGrpSpPr/>
                  <p:nvPr/>
                </p:nvGrpSpPr>
                <p:grpSpPr>
                  <a:xfrm>
                    <a:off x="3628484" y="501440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6" name="Connecteur droit 10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7" name="Connecteur droit 10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2" name="Groupe 51"/>
                  <p:cNvGrpSpPr/>
                  <p:nvPr/>
                </p:nvGrpSpPr>
                <p:grpSpPr>
                  <a:xfrm>
                    <a:off x="3319693" y="435261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4" name="Connecteur droit 10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5" name="Connecteur droit 10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3" name="Groupe 52"/>
                  <p:cNvGrpSpPr/>
                  <p:nvPr/>
                </p:nvGrpSpPr>
                <p:grpSpPr>
                  <a:xfrm>
                    <a:off x="2860189" y="41558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2" name="Connecteur droit 10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3" name="Connecteur droit 10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4" name="Groupe 53"/>
                  <p:cNvGrpSpPr/>
                  <p:nvPr/>
                </p:nvGrpSpPr>
                <p:grpSpPr>
                  <a:xfrm>
                    <a:off x="2476361" y="437547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0" name="Connecteur droit 9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1" name="Connecteur droit 10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5" name="Groupe 54"/>
                  <p:cNvGrpSpPr/>
                  <p:nvPr/>
                </p:nvGrpSpPr>
                <p:grpSpPr>
                  <a:xfrm>
                    <a:off x="2820564" y="462223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8" name="Connecteur droit 9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9" name="Connecteur droit 9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</p:grpSp>
          <p:grpSp>
            <p:nvGrpSpPr>
              <p:cNvPr id="310" name="Groupe 309"/>
              <p:cNvGrpSpPr/>
              <p:nvPr/>
            </p:nvGrpSpPr>
            <p:grpSpPr>
              <a:xfrm>
                <a:off x="285750" y="1571625"/>
                <a:ext cx="4371975" cy="4638675"/>
                <a:chOff x="285750" y="1571625"/>
                <a:chExt cx="4371975" cy="4638675"/>
              </a:xfrm>
            </p:grpSpPr>
            <p:sp>
              <p:nvSpPr>
                <p:cNvPr id="158" name="Forme libre 157"/>
                <p:cNvSpPr/>
                <p:nvPr/>
              </p:nvSpPr>
              <p:spPr>
                <a:xfrm>
                  <a:off x="285750" y="1571625"/>
                  <a:ext cx="4371975" cy="4638675"/>
                </a:xfrm>
                <a:custGeom>
                  <a:avLst/>
                  <a:gdLst>
                    <a:gd name="connsiteX0" fmla="*/ 3181350 w 4371975"/>
                    <a:gd name="connsiteY0" fmla="*/ 0 h 4714875"/>
                    <a:gd name="connsiteX1" fmla="*/ 2514600 w 4371975"/>
                    <a:gd name="connsiteY1" fmla="*/ 104775 h 4714875"/>
                    <a:gd name="connsiteX2" fmla="*/ 2047875 w 4371975"/>
                    <a:gd name="connsiteY2" fmla="*/ 276225 h 4714875"/>
                    <a:gd name="connsiteX3" fmla="*/ 1343025 w 4371975"/>
                    <a:gd name="connsiteY3" fmla="*/ 314325 h 4714875"/>
                    <a:gd name="connsiteX4" fmla="*/ 1800225 w 4371975"/>
                    <a:gd name="connsiteY4" fmla="*/ 1295400 h 4714875"/>
                    <a:gd name="connsiteX5" fmla="*/ 1562100 w 4371975"/>
                    <a:gd name="connsiteY5" fmla="*/ 1714500 h 4714875"/>
                    <a:gd name="connsiteX6" fmla="*/ 276225 w 4371975"/>
                    <a:gd name="connsiteY6" fmla="*/ 2057400 h 4714875"/>
                    <a:gd name="connsiteX7" fmla="*/ 114300 w 4371975"/>
                    <a:gd name="connsiteY7" fmla="*/ 3171825 h 4714875"/>
                    <a:gd name="connsiteX8" fmla="*/ 0 w 4371975"/>
                    <a:gd name="connsiteY8" fmla="*/ 3790950 h 4714875"/>
                    <a:gd name="connsiteX9" fmla="*/ 266700 w 4371975"/>
                    <a:gd name="connsiteY9" fmla="*/ 4476750 h 4714875"/>
                    <a:gd name="connsiteX10" fmla="*/ 723900 w 4371975"/>
                    <a:gd name="connsiteY10" fmla="*/ 4714875 h 4714875"/>
                    <a:gd name="connsiteX11" fmla="*/ 1485900 w 4371975"/>
                    <a:gd name="connsiteY11" fmla="*/ 4676775 h 4714875"/>
                    <a:gd name="connsiteX12" fmla="*/ 1857375 w 4371975"/>
                    <a:gd name="connsiteY12" fmla="*/ 4076700 h 4714875"/>
                    <a:gd name="connsiteX13" fmla="*/ 1695450 w 4371975"/>
                    <a:gd name="connsiteY13" fmla="*/ 2533650 h 4714875"/>
                    <a:gd name="connsiteX14" fmla="*/ 2219325 w 4371975"/>
                    <a:gd name="connsiteY14" fmla="*/ 1990725 h 4714875"/>
                    <a:gd name="connsiteX15" fmla="*/ 2867025 w 4371975"/>
                    <a:gd name="connsiteY15" fmla="*/ 1666875 h 4714875"/>
                    <a:gd name="connsiteX16" fmla="*/ 3590925 w 4371975"/>
                    <a:gd name="connsiteY16" fmla="*/ 1628775 h 4714875"/>
                    <a:gd name="connsiteX17" fmla="*/ 3819525 w 4371975"/>
                    <a:gd name="connsiteY17" fmla="*/ 1352550 h 4714875"/>
                    <a:gd name="connsiteX18" fmla="*/ 4171950 w 4371975"/>
                    <a:gd name="connsiteY18" fmla="*/ 1285875 h 4714875"/>
                    <a:gd name="connsiteX19" fmla="*/ 4371975 w 4371975"/>
                    <a:gd name="connsiteY19" fmla="*/ 933450 h 4714875"/>
                    <a:gd name="connsiteX20" fmla="*/ 3181350 w 4371975"/>
                    <a:gd name="connsiteY20" fmla="*/ 0 h 4714875"/>
                    <a:gd name="connsiteX0" fmla="*/ 3181350 w 4371975"/>
                    <a:gd name="connsiteY0" fmla="*/ 0 h 4714875"/>
                    <a:gd name="connsiteX1" fmla="*/ 2514600 w 4371975"/>
                    <a:gd name="connsiteY1" fmla="*/ 104775 h 4714875"/>
                    <a:gd name="connsiteX2" fmla="*/ 2047875 w 4371975"/>
                    <a:gd name="connsiteY2" fmla="*/ 276225 h 4714875"/>
                    <a:gd name="connsiteX3" fmla="*/ 1343025 w 4371975"/>
                    <a:gd name="connsiteY3" fmla="*/ 314325 h 4714875"/>
                    <a:gd name="connsiteX4" fmla="*/ 1800225 w 4371975"/>
                    <a:gd name="connsiteY4" fmla="*/ 1295400 h 4714875"/>
                    <a:gd name="connsiteX5" fmla="*/ 1562100 w 4371975"/>
                    <a:gd name="connsiteY5" fmla="*/ 1714500 h 4714875"/>
                    <a:gd name="connsiteX6" fmla="*/ 276225 w 4371975"/>
                    <a:gd name="connsiteY6" fmla="*/ 2057400 h 4714875"/>
                    <a:gd name="connsiteX7" fmla="*/ 114300 w 4371975"/>
                    <a:gd name="connsiteY7" fmla="*/ 3171825 h 4714875"/>
                    <a:gd name="connsiteX8" fmla="*/ 0 w 4371975"/>
                    <a:gd name="connsiteY8" fmla="*/ 3790950 h 4714875"/>
                    <a:gd name="connsiteX9" fmla="*/ 266700 w 4371975"/>
                    <a:gd name="connsiteY9" fmla="*/ 4476750 h 4714875"/>
                    <a:gd name="connsiteX10" fmla="*/ 723900 w 4371975"/>
                    <a:gd name="connsiteY10" fmla="*/ 4714875 h 4714875"/>
                    <a:gd name="connsiteX11" fmla="*/ 1485900 w 4371975"/>
                    <a:gd name="connsiteY11" fmla="*/ 4676775 h 4714875"/>
                    <a:gd name="connsiteX12" fmla="*/ 1857375 w 4371975"/>
                    <a:gd name="connsiteY12" fmla="*/ 4076700 h 4714875"/>
                    <a:gd name="connsiteX13" fmla="*/ 1695450 w 4371975"/>
                    <a:gd name="connsiteY13" fmla="*/ 2533650 h 4714875"/>
                    <a:gd name="connsiteX14" fmla="*/ 2219325 w 4371975"/>
                    <a:gd name="connsiteY14" fmla="*/ 1990725 h 4714875"/>
                    <a:gd name="connsiteX15" fmla="*/ 2867025 w 4371975"/>
                    <a:gd name="connsiteY15" fmla="*/ 1666875 h 4714875"/>
                    <a:gd name="connsiteX16" fmla="*/ 3409950 w 4371975"/>
                    <a:gd name="connsiteY16" fmla="*/ 1571625 h 4714875"/>
                    <a:gd name="connsiteX17" fmla="*/ 3819525 w 4371975"/>
                    <a:gd name="connsiteY17" fmla="*/ 1352550 h 4714875"/>
                    <a:gd name="connsiteX18" fmla="*/ 4171950 w 4371975"/>
                    <a:gd name="connsiteY18" fmla="*/ 1285875 h 4714875"/>
                    <a:gd name="connsiteX19" fmla="*/ 4371975 w 4371975"/>
                    <a:gd name="connsiteY19" fmla="*/ 933450 h 4714875"/>
                    <a:gd name="connsiteX20" fmla="*/ 3181350 w 4371975"/>
                    <a:gd name="connsiteY20" fmla="*/ 0 h 4714875"/>
                    <a:gd name="connsiteX0" fmla="*/ 3181350 w 4371975"/>
                    <a:gd name="connsiteY0" fmla="*/ 0 h 4638675"/>
                    <a:gd name="connsiteX1" fmla="*/ 2514600 w 4371975"/>
                    <a:gd name="connsiteY1" fmla="*/ 28575 h 4638675"/>
                    <a:gd name="connsiteX2" fmla="*/ 2047875 w 4371975"/>
                    <a:gd name="connsiteY2" fmla="*/ 200025 h 4638675"/>
                    <a:gd name="connsiteX3" fmla="*/ 1343025 w 4371975"/>
                    <a:gd name="connsiteY3" fmla="*/ 238125 h 4638675"/>
                    <a:gd name="connsiteX4" fmla="*/ 1800225 w 4371975"/>
                    <a:gd name="connsiteY4" fmla="*/ 1219200 h 4638675"/>
                    <a:gd name="connsiteX5" fmla="*/ 1562100 w 4371975"/>
                    <a:gd name="connsiteY5" fmla="*/ 1638300 h 4638675"/>
                    <a:gd name="connsiteX6" fmla="*/ 276225 w 4371975"/>
                    <a:gd name="connsiteY6" fmla="*/ 1981200 h 4638675"/>
                    <a:gd name="connsiteX7" fmla="*/ 114300 w 4371975"/>
                    <a:gd name="connsiteY7" fmla="*/ 3095625 h 4638675"/>
                    <a:gd name="connsiteX8" fmla="*/ 0 w 4371975"/>
                    <a:gd name="connsiteY8" fmla="*/ 3714750 h 4638675"/>
                    <a:gd name="connsiteX9" fmla="*/ 266700 w 4371975"/>
                    <a:gd name="connsiteY9" fmla="*/ 4400550 h 4638675"/>
                    <a:gd name="connsiteX10" fmla="*/ 723900 w 4371975"/>
                    <a:gd name="connsiteY10" fmla="*/ 4638675 h 4638675"/>
                    <a:gd name="connsiteX11" fmla="*/ 1485900 w 4371975"/>
                    <a:gd name="connsiteY11" fmla="*/ 4600575 h 4638675"/>
                    <a:gd name="connsiteX12" fmla="*/ 1857375 w 4371975"/>
                    <a:gd name="connsiteY12" fmla="*/ 4000500 h 4638675"/>
                    <a:gd name="connsiteX13" fmla="*/ 1695450 w 4371975"/>
                    <a:gd name="connsiteY13" fmla="*/ 2457450 h 4638675"/>
                    <a:gd name="connsiteX14" fmla="*/ 2219325 w 4371975"/>
                    <a:gd name="connsiteY14" fmla="*/ 1914525 h 4638675"/>
                    <a:gd name="connsiteX15" fmla="*/ 2867025 w 4371975"/>
                    <a:gd name="connsiteY15" fmla="*/ 1590675 h 4638675"/>
                    <a:gd name="connsiteX16" fmla="*/ 3409950 w 4371975"/>
                    <a:gd name="connsiteY16" fmla="*/ 1495425 h 4638675"/>
                    <a:gd name="connsiteX17" fmla="*/ 3819525 w 4371975"/>
                    <a:gd name="connsiteY17" fmla="*/ 1276350 h 4638675"/>
                    <a:gd name="connsiteX18" fmla="*/ 4171950 w 4371975"/>
                    <a:gd name="connsiteY18" fmla="*/ 1209675 h 4638675"/>
                    <a:gd name="connsiteX19" fmla="*/ 4371975 w 4371975"/>
                    <a:gd name="connsiteY19" fmla="*/ 857250 h 4638675"/>
                    <a:gd name="connsiteX20" fmla="*/ 3181350 w 4371975"/>
                    <a:gd name="connsiteY20" fmla="*/ 0 h 4638675"/>
                    <a:gd name="connsiteX0" fmla="*/ 3181350 w 4371975"/>
                    <a:gd name="connsiteY0" fmla="*/ 0 h 4638675"/>
                    <a:gd name="connsiteX1" fmla="*/ 2514600 w 4371975"/>
                    <a:gd name="connsiteY1" fmla="*/ 28575 h 4638675"/>
                    <a:gd name="connsiteX2" fmla="*/ 2047875 w 4371975"/>
                    <a:gd name="connsiteY2" fmla="*/ 200025 h 4638675"/>
                    <a:gd name="connsiteX3" fmla="*/ 1295400 w 4371975"/>
                    <a:gd name="connsiteY3" fmla="*/ 466725 h 4638675"/>
                    <a:gd name="connsiteX4" fmla="*/ 1800225 w 4371975"/>
                    <a:gd name="connsiteY4" fmla="*/ 1219200 h 4638675"/>
                    <a:gd name="connsiteX5" fmla="*/ 1562100 w 4371975"/>
                    <a:gd name="connsiteY5" fmla="*/ 1638300 h 4638675"/>
                    <a:gd name="connsiteX6" fmla="*/ 276225 w 4371975"/>
                    <a:gd name="connsiteY6" fmla="*/ 1981200 h 4638675"/>
                    <a:gd name="connsiteX7" fmla="*/ 114300 w 4371975"/>
                    <a:gd name="connsiteY7" fmla="*/ 3095625 h 4638675"/>
                    <a:gd name="connsiteX8" fmla="*/ 0 w 4371975"/>
                    <a:gd name="connsiteY8" fmla="*/ 3714750 h 4638675"/>
                    <a:gd name="connsiteX9" fmla="*/ 266700 w 4371975"/>
                    <a:gd name="connsiteY9" fmla="*/ 4400550 h 4638675"/>
                    <a:gd name="connsiteX10" fmla="*/ 723900 w 4371975"/>
                    <a:gd name="connsiteY10" fmla="*/ 4638675 h 4638675"/>
                    <a:gd name="connsiteX11" fmla="*/ 1485900 w 4371975"/>
                    <a:gd name="connsiteY11" fmla="*/ 4600575 h 4638675"/>
                    <a:gd name="connsiteX12" fmla="*/ 1857375 w 4371975"/>
                    <a:gd name="connsiteY12" fmla="*/ 4000500 h 4638675"/>
                    <a:gd name="connsiteX13" fmla="*/ 1695450 w 4371975"/>
                    <a:gd name="connsiteY13" fmla="*/ 2457450 h 4638675"/>
                    <a:gd name="connsiteX14" fmla="*/ 2219325 w 4371975"/>
                    <a:gd name="connsiteY14" fmla="*/ 1914525 h 4638675"/>
                    <a:gd name="connsiteX15" fmla="*/ 2867025 w 4371975"/>
                    <a:gd name="connsiteY15" fmla="*/ 1590675 h 4638675"/>
                    <a:gd name="connsiteX16" fmla="*/ 3409950 w 4371975"/>
                    <a:gd name="connsiteY16" fmla="*/ 1495425 h 4638675"/>
                    <a:gd name="connsiteX17" fmla="*/ 3819525 w 4371975"/>
                    <a:gd name="connsiteY17" fmla="*/ 1276350 h 4638675"/>
                    <a:gd name="connsiteX18" fmla="*/ 4171950 w 4371975"/>
                    <a:gd name="connsiteY18" fmla="*/ 1209675 h 4638675"/>
                    <a:gd name="connsiteX19" fmla="*/ 4371975 w 4371975"/>
                    <a:gd name="connsiteY19" fmla="*/ 857250 h 4638675"/>
                    <a:gd name="connsiteX20" fmla="*/ 3181350 w 4371975"/>
                    <a:gd name="connsiteY20" fmla="*/ 0 h 4638675"/>
                    <a:gd name="connsiteX0" fmla="*/ 3181350 w 4371975"/>
                    <a:gd name="connsiteY0" fmla="*/ 0 h 4638675"/>
                    <a:gd name="connsiteX1" fmla="*/ 2514600 w 4371975"/>
                    <a:gd name="connsiteY1" fmla="*/ 28575 h 4638675"/>
                    <a:gd name="connsiteX2" fmla="*/ 2047875 w 4371975"/>
                    <a:gd name="connsiteY2" fmla="*/ 200025 h 4638675"/>
                    <a:gd name="connsiteX3" fmla="*/ 1295400 w 4371975"/>
                    <a:gd name="connsiteY3" fmla="*/ 466725 h 4638675"/>
                    <a:gd name="connsiteX4" fmla="*/ 1800225 w 4371975"/>
                    <a:gd name="connsiteY4" fmla="*/ 1219200 h 4638675"/>
                    <a:gd name="connsiteX5" fmla="*/ 1562100 w 4371975"/>
                    <a:gd name="connsiteY5" fmla="*/ 1638300 h 4638675"/>
                    <a:gd name="connsiteX6" fmla="*/ 276225 w 4371975"/>
                    <a:gd name="connsiteY6" fmla="*/ 1981200 h 4638675"/>
                    <a:gd name="connsiteX7" fmla="*/ 114300 w 4371975"/>
                    <a:gd name="connsiteY7" fmla="*/ 3095625 h 4638675"/>
                    <a:gd name="connsiteX8" fmla="*/ 0 w 4371975"/>
                    <a:gd name="connsiteY8" fmla="*/ 3714750 h 4638675"/>
                    <a:gd name="connsiteX9" fmla="*/ 266700 w 4371975"/>
                    <a:gd name="connsiteY9" fmla="*/ 4400550 h 4638675"/>
                    <a:gd name="connsiteX10" fmla="*/ 723900 w 4371975"/>
                    <a:gd name="connsiteY10" fmla="*/ 4638675 h 4638675"/>
                    <a:gd name="connsiteX11" fmla="*/ 1485900 w 4371975"/>
                    <a:gd name="connsiteY11" fmla="*/ 4600575 h 4638675"/>
                    <a:gd name="connsiteX12" fmla="*/ 1857375 w 4371975"/>
                    <a:gd name="connsiteY12" fmla="*/ 4000500 h 4638675"/>
                    <a:gd name="connsiteX13" fmla="*/ 1695450 w 4371975"/>
                    <a:gd name="connsiteY13" fmla="*/ 2457450 h 4638675"/>
                    <a:gd name="connsiteX14" fmla="*/ 2219325 w 4371975"/>
                    <a:gd name="connsiteY14" fmla="*/ 1914525 h 4638675"/>
                    <a:gd name="connsiteX15" fmla="*/ 2867025 w 4371975"/>
                    <a:gd name="connsiteY15" fmla="*/ 1590675 h 4638675"/>
                    <a:gd name="connsiteX16" fmla="*/ 3409950 w 4371975"/>
                    <a:gd name="connsiteY16" fmla="*/ 1495425 h 4638675"/>
                    <a:gd name="connsiteX17" fmla="*/ 3819525 w 4371975"/>
                    <a:gd name="connsiteY17" fmla="*/ 1276350 h 4638675"/>
                    <a:gd name="connsiteX18" fmla="*/ 4171950 w 4371975"/>
                    <a:gd name="connsiteY18" fmla="*/ 1209675 h 4638675"/>
                    <a:gd name="connsiteX19" fmla="*/ 4371975 w 4371975"/>
                    <a:gd name="connsiteY19" fmla="*/ 857250 h 4638675"/>
                    <a:gd name="connsiteX20" fmla="*/ 3181350 w 4371975"/>
                    <a:gd name="connsiteY20" fmla="*/ 0 h 4638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371975" h="4638675">
                      <a:moveTo>
                        <a:pt x="3181350" y="0"/>
                      </a:moveTo>
                      <a:lnTo>
                        <a:pt x="2514600" y="28575"/>
                      </a:lnTo>
                      <a:lnTo>
                        <a:pt x="2047875" y="200025"/>
                      </a:lnTo>
                      <a:lnTo>
                        <a:pt x="1295400" y="466725"/>
                      </a:lnTo>
                      <a:cubicBezTo>
                        <a:pt x="1368425" y="812800"/>
                        <a:pt x="1631950" y="968375"/>
                        <a:pt x="1800225" y="1219200"/>
                      </a:cubicBezTo>
                      <a:lnTo>
                        <a:pt x="1562100" y="1638300"/>
                      </a:lnTo>
                      <a:lnTo>
                        <a:pt x="276225" y="1981200"/>
                      </a:lnTo>
                      <a:lnTo>
                        <a:pt x="114300" y="3095625"/>
                      </a:lnTo>
                      <a:lnTo>
                        <a:pt x="0" y="3714750"/>
                      </a:lnTo>
                      <a:lnTo>
                        <a:pt x="266700" y="4400550"/>
                      </a:lnTo>
                      <a:lnTo>
                        <a:pt x="723900" y="4638675"/>
                      </a:lnTo>
                      <a:lnTo>
                        <a:pt x="1485900" y="4600575"/>
                      </a:lnTo>
                      <a:lnTo>
                        <a:pt x="1857375" y="4000500"/>
                      </a:lnTo>
                      <a:lnTo>
                        <a:pt x="1695450" y="2457450"/>
                      </a:lnTo>
                      <a:lnTo>
                        <a:pt x="2219325" y="1914525"/>
                      </a:lnTo>
                      <a:lnTo>
                        <a:pt x="2867025" y="1590675"/>
                      </a:lnTo>
                      <a:lnTo>
                        <a:pt x="3409950" y="1495425"/>
                      </a:lnTo>
                      <a:lnTo>
                        <a:pt x="3819525" y="1276350"/>
                      </a:lnTo>
                      <a:lnTo>
                        <a:pt x="4171950" y="1209675"/>
                      </a:lnTo>
                      <a:lnTo>
                        <a:pt x="4371975" y="857250"/>
                      </a:lnTo>
                      <a:lnTo>
                        <a:pt x="3181350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127000" cap="flat">
                  <a:solidFill>
                    <a:srgbClr val="FFC000"/>
                  </a:solidFill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309" name="Groupe 308"/>
                <p:cNvGrpSpPr/>
                <p:nvPr/>
              </p:nvGrpSpPr>
              <p:grpSpPr>
                <a:xfrm>
                  <a:off x="574532" y="1696928"/>
                  <a:ext cx="3842456" cy="4205702"/>
                  <a:chOff x="574532" y="1696928"/>
                  <a:chExt cx="3842456" cy="4205702"/>
                </a:xfrm>
              </p:grpSpPr>
              <p:grpSp>
                <p:nvGrpSpPr>
                  <p:cNvPr id="26" name="Groupe 25"/>
                  <p:cNvGrpSpPr/>
                  <p:nvPr/>
                </p:nvGrpSpPr>
                <p:grpSpPr>
                  <a:xfrm>
                    <a:off x="189944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56" name="Connecteur droit 15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57" name="Connecteur droit 15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7" name="Groupe 26"/>
                  <p:cNvGrpSpPr/>
                  <p:nvPr/>
                </p:nvGrpSpPr>
                <p:grpSpPr>
                  <a:xfrm>
                    <a:off x="273256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54" name="Connecteur droit 15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55" name="Connecteur droit 15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8" name="Groupe 27"/>
                  <p:cNvGrpSpPr/>
                  <p:nvPr/>
                </p:nvGrpSpPr>
                <p:grpSpPr>
                  <a:xfrm>
                    <a:off x="3312771" y="16969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52" name="Connecteur droit 15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53" name="Connecteur droit 15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9" name="Groupe 28"/>
                  <p:cNvGrpSpPr/>
                  <p:nvPr/>
                </p:nvGrpSpPr>
                <p:grpSpPr>
                  <a:xfrm>
                    <a:off x="3574777" y="2170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50" name="Connecteur droit 14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51" name="Connecteur droit 15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0" name="Groupe 29"/>
                  <p:cNvGrpSpPr/>
                  <p:nvPr/>
                </p:nvGrpSpPr>
                <p:grpSpPr>
                  <a:xfrm>
                    <a:off x="4200988" y="2386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48" name="Connecteur droit 14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9" name="Connecteur droit 14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1" name="Groupe 30"/>
                  <p:cNvGrpSpPr/>
                  <p:nvPr/>
                </p:nvGrpSpPr>
                <p:grpSpPr>
                  <a:xfrm>
                    <a:off x="2397286" y="2562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46" name="Connecteur droit 14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7" name="Connecteur droit 14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2987836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44" name="Connecteur droit 14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5" name="Connecteur droit 14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3" name="Groupe 32"/>
                  <p:cNvGrpSpPr/>
                  <p:nvPr/>
                </p:nvGrpSpPr>
                <p:grpSpPr>
                  <a:xfrm>
                    <a:off x="3645061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42" name="Connecteur droit 14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3" name="Connecteur droit 14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6" name="Groupe 35"/>
                  <p:cNvGrpSpPr/>
                  <p:nvPr/>
                </p:nvGrpSpPr>
                <p:grpSpPr>
                  <a:xfrm>
                    <a:off x="2368361" y="3019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6" name="Connecteur droit 13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7" name="Connecteur droit 13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6" name="Groupe 55"/>
                  <p:cNvGrpSpPr/>
                  <p:nvPr/>
                </p:nvGrpSpPr>
                <p:grpSpPr>
                  <a:xfrm>
                    <a:off x="1520374" y="568663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6" name="Connecteur droit 9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7" name="Connecteur droit 9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7" name="Groupe 56"/>
                  <p:cNvGrpSpPr/>
                  <p:nvPr/>
                </p:nvGrpSpPr>
                <p:grpSpPr>
                  <a:xfrm>
                    <a:off x="1587049" y="52301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4" name="Connecteur droit 9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5" name="Connecteur droit 9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8" name="Groupe 57"/>
                  <p:cNvGrpSpPr/>
                  <p:nvPr/>
                </p:nvGrpSpPr>
                <p:grpSpPr>
                  <a:xfrm>
                    <a:off x="730951" y="54780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2" name="Connecteur droit 9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3" name="Connecteur droit 9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9" name="Groupe 58"/>
                  <p:cNvGrpSpPr/>
                  <p:nvPr/>
                </p:nvGrpSpPr>
                <p:grpSpPr>
                  <a:xfrm>
                    <a:off x="1039361" y="498083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0" name="Connecteur droit 8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1" name="Connecteur droit 9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60" name="Groupe 59"/>
                  <p:cNvGrpSpPr/>
                  <p:nvPr/>
                </p:nvGrpSpPr>
                <p:grpSpPr>
                  <a:xfrm>
                    <a:off x="574532" y="45270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8" name="Connecteur droit 8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9" name="Connecteur droit 8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61" name="Groupe 60"/>
                  <p:cNvGrpSpPr/>
                  <p:nvPr/>
                </p:nvGrpSpPr>
                <p:grpSpPr>
                  <a:xfrm>
                    <a:off x="1122266" y="430833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6" name="Connecteur droit 8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7" name="Connecteur droit 8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62" name="Groupe 61"/>
                  <p:cNvGrpSpPr/>
                  <p:nvPr/>
                </p:nvGrpSpPr>
                <p:grpSpPr>
                  <a:xfrm>
                    <a:off x="1616306" y="467787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4" name="Connecteur droit 8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5" name="Connecteur droit 8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63" name="Groupe 62"/>
                  <p:cNvGrpSpPr/>
                  <p:nvPr/>
                </p:nvGrpSpPr>
                <p:grpSpPr>
                  <a:xfrm>
                    <a:off x="682532" y="385140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2" name="Connecteur droit 8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3" name="Connecteur droit 8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64" name="Groupe 63"/>
                  <p:cNvGrpSpPr/>
                  <p:nvPr/>
                </p:nvGrpSpPr>
                <p:grpSpPr>
                  <a:xfrm>
                    <a:off x="1616306" y="410441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0" name="Connecteur droit 7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1" name="Connecteur droit 8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65" name="Groupe 64"/>
                  <p:cNvGrpSpPr/>
                  <p:nvPr/>
                </p:nvGrpSpPr>
                <p:grpSpPr>
                  <a:xfrm>
                    <a:off x="1760807" y="354850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8" name="Connecteur droit 7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9" name="Connecteur droit 7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C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</p:grpSp>
          <p:grpSp>
            <p:nvGrpSpPr>
              <p:cNvPr id="313" name="Groupe 312"/>
              <p:cNvGrpSpPr/>
              <p:nvPr/>
            </p:nvGrpSpPr>
            <p:grpSpPr>
              <a:xfrm>
                <a:off x="3533775" y="1838325"/>
                <a:ext cx="3152775" cy="3495675"/>
                <a:chOff x="3533775" y="1838325"/>
                <a:chExt cx="3152775" cy="3495675"/>
              </a:xfrm>
            </p:grpSpPr>
            <p:sp>
              <p:nvSpPr>
                <p:cNvPr id="159" name="Forme libre 158"/>
                <p:cNvSpPr/>
                <p:nvPr/>
              </p:nvSpPr>
              <p:spPr>
                <a:xfrm>
                  <a:off x="3533775" y="1838325"/>
                  <a:ext cx="3152775" cy="3495675"/>
                </a:xfrm>
                <a:custGeom>
                  <a:avLst/>
                  <a:gdLst>
                    <a:gd name="connsiteX0" fmla="*/ 1447800 w 3152775"/>
                    <a:gd name="connsiteY0" fmla="*/ 0 h 3495675"/>
                    <a:gd name="connsiteX1" fmla="*/ 2819400 w 3152775"/>
                    <a:gd name="connsiteY1" fmla="*/ 295275 h 3495675"/>
                    <a:gd name="connsiteX2" fmla="*/ 2981325 w 3152775"/>
                    <a:gd name="connsiteY2" fmla="*/ 762000 h 3495675"/>
                    <a:gd name="connsiteX3" fmla="*/ 2381250 w 3152775"/>
                    <a:gd name="connsiteY3" fmla="*/ 1238250 h 3495675"/>
                    <a:gd name="connsiteX4" fmla="*/ 2628900 w 3152775"/>
                    <a:gd name="connsiteY4" fmla="*/ 1647825 h 3495675"/>
                    <a:gd name="connsiteX5" fmla="*/ 3152775 w 3152775"/>
                    <a:gd name="connsiteY5" fmla="*/ 2000250 h 3495675"/>
                    <a:gd name="connsiteX6" fmla="*/ 2981325 w 3152775"/>
                    <a:gd name="connsiteY6" fmla="*/ 3305175 h 3495675"/>
                    <a:gd name="connsiteX7" fmla="*/ 2409825 w 3152775"/>
                    <a:gd name="connsiteY7" fmla="*/ 3495675 h 3495675"/>
                    <a:gd name="connsiteX8" fmla="*/ 1809750 w 3152775"/>
                    <a:gd name="connsiteY8" fmla="*/ 3371850 h 3495675"/>
                    <a:gd name="connsiteX9" fmla="*/ 1400175 w 3152775"/>
                    <a:gd name="connsiteY9" fmla="*/ 2943225 h 3495675"/>
                    <a:gd name="connsiteX10" fmla="*/ 1276350 w 3152775"/>
                    <a:gd name="connsiteY10" fmla="*/ 2695575 h 3495675"/>
                    <a:gd name="connsiteX11" fmla="*/ 581025 w 3152775"/>
                    <a:gd name="connsiteY11" fmla="*/ 2381250 h 3495675"/>
                    <a:gd name="connsiteX12" fmla="*/ 123825 w 3152775"/>
                    <a:gd name="connsiteY12" fmla="*/ 2333625 h 3495675"/>
                    <a:gd name="connsiteX13" fmla="*/ 0 w 3152775"/>
                    <a:gd name="connsiteY13" fmla="*/ 1866900 h 3495675"/>
                    <a:gd name="connsiteX14" fmla="*/ 152400 w 3152775"/>
                    <a:gd name="connsiteY14" fmla="*/ 1438275 h 3495675"/>
                    <a:gd name="connsiteX15" fmla="*/ 723900 w 3152775"/>
                    <a:gd name="connsiteY15" fmla="*/ 1304925 h 3495675"/>
                    <a:gd name="connsiteX16" fmla="*/ 1343025 w 3152775"/>
                    <a:gd name="connsiteY16" fmla="*/ 1190625 h 3495675"/>
                    <a:gd name="connsiteX17" fmla="*/ 1533525 w 3152775"/>
                    <a:gd name="connsiteY17" fmla="*/ 885825 h 3495675"/>
                    <a:gd name="connsiteX18" fmla="*/ 1371600 w 3152775"/>
                    <a:gd name="connsiteY18" fmla="*/ 457200 h 3495675"/>
                    <a:gd name="connsiteX19" fmla="*/ 1447800 w 3152775"/>
                    <a:gd name="connsiteY19" fmla="*/ 0 h 3495675"/>
                    <a:gd name="connsiteX0" fmla="*/ 1447800 w 3152775"/>
                    <a:gd name="connsiteY0" fmla="*/ 0 h 3495675"/>
                    <a:gd name="connsiteX1" fmla="*/ 2819400 w 3152775"/>
                    <a:gd name="connsiteY1" fmla="*/ 295275 h 3495675"/>
                    <a:gd name="connsiteX2" fmla="*/ 2981325 w 3152775"/>
                    <a:gd name="connsiteY2" fmla="*/ 762000 h 3495675"/>
                    <a:gd name="connsiteX3" fmla="*/ 2381250 w 3152775"/>
                    <a:gd name="connsiteY3" fmla="*/ 1238250 h 3495675"/>
                    <a:gd name="connsiteX4" fmla="*/ 2628900 w 3152775"/>
                    <a:gd name="connsiteY4" fmla="*/ 1647825 h 3495675"/>
                    <a:gd name="connsiteX5" fmla="*/ 3152775 w 3152775"/>
                    <a:gd name="connsiteY5" fmla="*/ 2000250 h 3495675"/>
                    <a:gd name="connsiteX6" fmla="*/ 2981325 w 3152775"/>
                    <a:gd name="connsiteY6" fmla="*/ 3305175 h 3495675"/>
                    <a:gd name="connsiteX7" fmla="*/ 2409825 w 3152775"/>
                    <a:gd name="connsiteY7" fmla="*/ 3495675 h 3495675"/>
                    <a:gd name="connsiteX8" fmla="*/ 1809750 w 3152775"/>
                    <a:gd name="connsiteY8" fmla="*/ 3371850 h 3495675"/>
                    <a:gd name="connsiteX9" fmla="*/ 1400175 w 3152775"/>
                    <a:gd name="connsiteY9" fmla="*/ 2943225 h 3495675"/>
                    <a:gd name="connsiteX10" fmla="*/ 1276350 w 3152775"/>
                    <a:gd name="connsiteY10" fmla="*/ 2695575 h 3495675"/>
                    <a:gd name="connsiteX11" fmla="*/ 581025 w 3152775"/>
                    <a:gd name="connsiteY11" fmla="*/ 2381250 h 3495675"/>
                    <a:gd name="connsiteX12" fmla="*/ 257175 w 3152775"/>
                    <a:gd name="connsiteY12" fmla="*/ 2171700 h 3495675"/>
                    <a:gd name="connsiteX13" fmla="*/ 0 w 3152775"/>
                    <a:gd name="connsiteY13" fmla="*/ 1866900 h 3495675"/>
                    <a:gd name="connsiteX14" fmla="*/ 152400 w 3152775"/>
                    <a:gd name="connsiteY14" fmla="*/ 1438275 h 3495675"/>
                    <a:gd name="connsiteX15" fmla="*/ 723900 w 3152775"/>
                    <a:gd name="connsiteY15" fmla="*/ 1304925 h 3495675"/>
                    <a:gd name="connsiteX16" fmla="*/ 1343025 w 3152775"/>
                    <a:gd name="connsiteY16" fmla="*/ 1190625 h 3495675"/>
                    <a:gd name="connsiteX17" fmla="*/ 1533525 w 3152775"/>
                    <a:gd name="connsiteY17" fmla="*/ 885825 h 3495675"/>
                    <a:gd name="connsiteX18" fmla="*/ 1371600 w 3152775"/>
                    <a:gd name="connsiteY18" fmla="*/ 457200 h 3495675"/>
                    <a:gd name="connsiteX19" fmla="*/ 1447800 w 3152775"/>
                    <a:gd name="connsiteY19" fmla="*/ 0 h 3495675"/>
                    <a:gd name="connsiteX0" fmla="*/ 1447800 w 3152775"/>
                    <a:gd name="connsiteY0" fmla="*/ 0 h 3495675"/>
                    <a:gd name="connsiteX1" fmla="*/ 2819400 w 3152775"/>
                    <a:gd name="connsiteY1" fmla="*/ 295275 h 3495675"/>
                    <a:gd name="connsiteX2" fmla="*/ 2981325 w 3152775"/>
                    <a:gd name="connsiteY2" fmla="*/ 762000 h 3495675"/>
                    <a:gd name="connsiteX3" fmla="*/ 2381250 w 3152775"/>
                    <a:gd name="connsiteY3" fmla="*/ 1238250 h 3495675"/>
                    <a:gd name="connsiteX4" fmla="*/ 2628900 w 3152775"/>
                    <a:gd name="connsiteY4" fmla="*/ 1647825 h 3495675"/>
                    <a:gd name="connsiteX5" fmla="*/ 3152775 w 3152775"/>
                    <a:gd name="connsiteY5" fmla="*/ 2000250 h 3495675"/>
                    <a:gd name="connsiteX6" fmla="*/ 2981325 w 3152775"/>
                    <a:gd name="connsiteY6" fmla="*/ 3305175 h 3495675"/>
                    <a:gd name="connsiteX7" fmla="*/ 2409825 w 3152775"/>
                    <a:gd name="connsiteY7" fmla="*/ 3495675 h 3495675"/>
                    <a:gd name="connsiteX8" fmla="*/ 1809750 w 3152775"/>
                    <a:gd name="connsiteY8" fmla="*/ 3371850 h 3495675"/>
                    <a:gd name="connsiteX9" fmla="*/ 1400175 w 3152775"/>
                    <a:gd name="connsiteY9" fmla="*/ 2943225 h 3495675"/>
                    <a:gd name="connsiteX10" fmla="*/ 1276350 w 3152775"/>
                    <a:gd name="connsiteY10" fmla="*/ 2695575 h 3495675"/>
                    <a:gd name="connsiteX11" fmla="*/ 581025 w 3152775"/>
                    <a:gd name="connsiteY11" fmla="*/ 2381250 h 3495675"/>
                    <a:gd name="connsiteX12" fmla="*/ 257175 w 3152775"/>
                    <a:gd name="connsiteY12" fmla="*/ 2171700 h 3495675"/>
                    <a:gd name="connsiteX13" fmla="*/ 0 w 3152775"/>
                    <a:gd name="connsiteY13" fmla="*/ 1866900 h 3495675"/>
                    <a:gd name="connsiteX14" fmla="*/ 276225 w 3152775"/>
                    <a:gd name="connsiteY14" fmla="*/ 1419225 h 3495675"/>
                    <a:gd name="connsiteX15" fmla="*/ 723900 w 3152775"/>
                    <a:gd name="connsiteY15" fmla="*/ 1304925 h 3495675"/>
                    <a:gd name="connsiteX16" fmla="*/ 1343025 w 3152775"/>
                    <a:gd name="connsiteY16" fmla="*/ 1190625 h 3495675"/>
                    <a:gd name="connsiteX17" fmla="*/ 1533525 w 3152775"/>
                    <a:gd name="connsiteY17" fmla="*/ 885825 h 3495675"/>
                    <a:gd name="connsiteX18" fmla="*/ 1371600 w 3152775"/>
                    <a:gd name="connsiteY18" fmla="*/ 457200 h 3495675"/>
                    <a:gd name="connsiteX19" fmla="*/ 1447800 w 3152775"/>
                    <a:gd name="connsiteY19" fmla="*/ 0 h 3495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152775" h="3495675">
                      <a:moveTo>
                        <a:pt x="1447800" y="0"/>
                      </a:moveTo>
                      <a:lnTo>
                        <a:pt x="2819400" y="295275"/>
                      </a:lnTo>
                      <a:lnTo>
                        <a:pt x="2981325" y="762000"/>
                      </a:lnTo>
                      <a:lnTo>
                        <a:pt x="2381250" y="1238250"/>
                      </a:lnTo>
                      <a:lnTo>
                        <a:pt x="2628900" y="1647825"/>
                      </a:lnTo>
                      <a:lnTo>
                        <a:pt x="3152775" y="2000250"/>
                      </a:lnTo>
                      <a:lnTo>
                        <a:pt x="2981325" y="3305175"/>
                      </a:lnTo>
                      <a:lnTo>
                        <a:pt x="2409825" y="3495675"/>
                      </a:lnTo>
                      <a:lnTo>
                        <a:pt x="1809750" y="3371850"/>
                      </a:lnTo>
                      <a:lnTo>
                        <a:pt x="1400175" y="2943225"/>
                      </a:lnTo>
                      <a:lnTo>
                        <a:pt x="1276350" y="2695575"/>
                      </a:lnTo>
                      <a:lnTo>
                        <a:pt x="581025" y="2381250"/>
                      </a:lnTo>
                      <a:lnTo>
                        <a:pt x="257175" y="2171700"/>
                      </a:lnTo>
                      <a:lnTo>
                        <a:pt x="0" y="1866900"/>
                      </a:lnTo>
                      <a:lnTo>
                        <a:pt x="276225" y="1419225"/>
                      </a:lnTo>
                      <a:lnTo>
                        <a:pt x="723900" y="1304925"/>
                      </a:lnTo>
                      <a:lnTo>
                        <a:pt x="1343025" y="1190625"/>
                      </a:lnTo>
                      <a:lnTo>
                        <a:pt x="1533525" y="885825"/>
                      </a:lnTo>
                      <a:lnTo>
                        <a:pt x="1371600" y="457200"/>
                      </a:lnTo>
                      <a:lnTo>
                        <a:pt x="1447800" y="0"/>
                      </a:lnTo>
                      <a:close/>
                    </a:path>
                  </a:pathLst>
                </a:custGeom>
                <a:solidFill>
                  <a:srgbClr val="DAE3F3"/>
                </a:solidFill>
                <a:ln w="127000" cap="flat">
                  <a:solidFill>
                    <a:srgbClr val="5B9AD4"/>
                  </a:solidFill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34" name="Groupe 33"/>
                <p:cNvGrpSpPr/>
                <p:nvPr/>
              </p:nvGrpSpPr>
              <p:grpSpPr>
                <a:xfrm>
                  <a:off x="3753061" y="349922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40" name="Connecteur droit 13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41" name="Connecteur droit 14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5" name="Groupe 34"/>
                <p:cNvGrpSpPr/>
                <p:nvPr/>
              </p:nvGrpSpPr>
              <p:grpSpPr>
                <a:xfrm>
                  <a:off x="4162636" y="37092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38" name="Connecteur droit 13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39" name="Connecteur droit 13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7" name="Groupe 36"/>
                <p:cNvGrpSpPr/>
                <p:nvPr/>
              </p:nvGrpSpPr>
              <p:grpSpPr>
                <a:xfrm>
                  <a:off x="5597671" y="211894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34" name="Connecteur droit 13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35" name="Connecteur droit 13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8" name="Groupe 37"/>
                <p:cNvGrpSpPr/>
                <p:nvPr/>
              </p:nvGrpSpPr>
              <p:grpSpPr>
                <a:xfrm>
                  <a:off x="5381671" y="2454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32" name="Connecteur droit 13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33" name="Connecteur droit 13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9" name="Groupe 38"/>
                <p:cNvGrpSpPr/>
                <p:nvPr/>
              </p:nvGrpSpPr>
              <p:grpSpPr>
                <a:xfrm>
                  <a:off x="5967694" y="2346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30" name="Connecteur droit 12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31" name="Connecteur droit 13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40" name="Groupe 39"/>
                <p:cNvGrpSpPr/>
                <p:nvPr/>
              </p:nvGrpSpPr>
              <p:grpSpPr>
                <a:xfrm>
                  <a:off x="6046201" y="38172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28" name="Connecteur droit 12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29" name="Connecteur droit 12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41" name="Groupe 40"/>
                <p:cNvGrpSpPr/>
                <p:nvPr/>
              </p:nvGrpSpPr>
              <p:grpSpPr>
                <a:xfrm>
                  <a:off x="5938201" y="427372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26" name="Connecteur droit 12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27" name="Connecteur droit 12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42" name="Groupe 41"/>
                <p:cNvGrpSpPr/>
                <p:nvPr/>
              </p:nvGrpSpPr>
              <p:grpSpPr>
                <a:xfrm>
                  <a:off x="5586697" y="395940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24" name="Connecteur droit 12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25" name="Connecteur droit 12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43" name="Groupe 42"/>
                <p:cNvGrpSpPr/>
                <p:nvPr/>
              </p:nvGrpSpPr>
              <p:grpSpPr>
                <a:xfrm>
                  <a:off x="5329522" y="43817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22" name="Connecteur droit 12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23" name="Connecteur droit 12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6" name="Groupe 65"/>
                <p:cNvGrpSpPr/>
                <p:nvPr/>
              </p:nvGrpSpPr>
              <p:grpSpPr>
                <a:xfrm>
                  <a:off x="5165671" y="199804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6" name="Connecteur droit 7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7" name="Connecteur droit 7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7" name="Groupe 66"/>
                <p:cNvGrpSpPr/>
                <p:nvPr/>
              </p:nvGrpSpPr>
              <p:grpSpPr>
                <a:xfrm>
                  <a:off x="4222208" y="323505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4" name="Connecteur droit 7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5" name="Connecteur droit 7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8" name="Groupe 67"/>
                <p:cNvGrpSpPr/>
                <p:nvPr/>
              </p:nvGrpSpPr>
              <p:grpSpPr>
                <a:xfrm>
                  <a:off x="5751694" y="473023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2" name="Connecteur droit 7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3" name="Connecteur droit 7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9" name="Groupe 68"/>
                <p:cNvGrpSpPr/>
                <p:nvPr/>
              </p:nvGrpSpPr>
              <p:grpSpPr>
                <a:xfrm>
                  <a:off x="5158228" y="3226577"/>
                  <a:ext cx="218397" cy="216001"/>
                  <a:chOff x="3682777" y="688500"/>
                  <a:chExt cx="218397" cy="216001"/>
                </a:xfrm>
              </p:grpSpPr>
              <p:cxnSp>
                <p:nvCxnSpPr>
                  <p:cNvPr id="70" name="Connecteur droit 69"/>
                  <p:cNvCxnSpPr/>
                  <p:nvPr/>
                </p:nvCxnSpPr>
                <p:spPr>
                  <a:xfrm rot="16200000">
                    <a:off x="3685174" y="68850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1" name="Connecteur droit 70"/>
                  <p:cNvCxnSpPr/>
                  <p:nvPr/>
                </p:nvCxnSpPr>
                <p:spPr>
                  <a:xfrm>
                    <a:off x="3682777" y="688500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5B9AD4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</p:grpSp>
        <p:grpSp>
          <p:nvGrpSpPr>
            <p:cNvPr id="17" name="Groupe 16"/>
            <p:cNvGrpSpPr/>
            <p:nvPr/>
          </p:nvGrpSpPr>
          <p:grpSpPr>
            <a:xfrm>
              <a:off x="790532" y="2106043"/>
              <a:ext cx="5065687" cy="4380482"/>
              <a:chOff x="790532" y="2106043"/>
              <a:chExt cx="5065687" cy="4380482"/>
            </a:xfrm>
          </p:grpSpPr>
          <p:cxnSp>
            <p:nvCxnSpPr>
              <p:cNvPr id="18" name="Connecteur droit avec flèche 17"/>
              <p:cNvCxnSpPr/>
              <p:nvPr/>
            </p:nvCxnSpPr>
            <p:spPr>
              <a:xfrm>
                <a:off x="790532" y="3959403"/>
                <a:ext cx="4051343" cy="2527122"/>
              </a:xfrm>
              <a:prstGeom prst="straightConnector1">
                <a:avLst/>
              </a:prstGeom>
              <a:noFill/>
              <a:ln w="76200" cap="flat">
                <a:solidFill>
                  <a:srgbClr val="FF000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" name="Connecteur droit avec flèche 18"/>
              <p:cNvCxnSpPr/>
              <p:nvPr/>
            </p:nvCxnSpPr>
            <p:spPr>
              <a:xfrm flipH="1">
                <a:off x="1862138" y="3128963"/>
                <a:ext cx="614223" cy="538162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" name="Connecteur droit avec flèche 19"/>
              <p:cNvCxnSpPr/>
              <p:nvPr/>
            </p:nvCxnSpPr>
            <p:spPr>
              <a:xfrm>
                <a:off x="2007446" y="2170686"/>
                <a:ext cx="2288931" cy="1655504"/>
              </a:xfrm>
              <a:prstGeom prst="straightConnector1">
                <a:avLst/>
              </a:prstGeom>
              <a:noFill/>
              <a:ln w="76200" cap="flat">
                <a:solidFill>
                  <a:srgbClr val="FF000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>
                <a:off x="5273180" y="2106043"/>
                <a:ext cx="583039" cy="2754882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2" name="Connecteur droit avec flèche 21"/>
              <p:cNvCxnSpPr/>
              <p:nvPr/>
            </p:nvCxnSpPr>
            <p:spPr>
              <a:xfrm flipV="1">
                <a:off x="4841875" y="4838234"/>
                <a:ext cx="1008938" cy="1648291"/>
              </a:xfrm>
              <a:prstGeom prst="straightConnector1">
                <a:avLst/>
              </a:prstGeom>
              <a:noFill/>
              <a:ln w="76200" cap="flat">
                <a:solidFill>
                  <a:srgbClr val="FF000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3" name="Connecteur droit avec flèche 22"/>
              <p:cNvCxnSpPr/>
              <p:nvPr/>
            </p:nvCxnSpPr>
            <p:spPr>
              <a:xfrm flipV="1">
                <a:off x="4335715" y="3324316"/>
                <a:ext cx="925952" cy="11731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-</a:t>
            </a:r>
            <a:r>
              <a:rPr lang="fr-FR" dirty="0" err="1" smtClean="0"/>
              <a:t>constrained</a:t>
            </a:r>
            <a:r>
              <a:rPr lang="fr-FR" dirty="0" smtClean="0"/>
              <a:t>-clustering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58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etude-convergence-evolution-moyenne-0par-iteration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1" y="428238"/>
            <a:ext cx="11375159" cy="60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etude-convergence-evolution-moyenne-1preprocessing-par-iteration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1" y="428238"/>
            <a:ext cx="11375159" cy="60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3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etude-convergence-evolution-moyenne-2vectorization-par-iteration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1" y="428238"/>
            <a:ext cx="11375159" cy="60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0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etude-convergence-evolution-moyenne-3clustering-par-iteration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1" y="428238"/>
            <a:ext cx="11375159" cy="60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etude-convergence-evolution-moyenne-4sampling-par-iteration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1" y="428238"/>
            <a:ext cx="11375159" cy="60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4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etude</a:t>
            </a:r>
            <a:r>
              <a:rPr lang="fr-FR" dirty="0"/>
              <a:t>-convergence-</a:t>
            </a:r>
            <a:r>
              <a:rPr lang="fr-FR" dirty="0" err="1"/>
              <a:t>evolution</a:t>
            </a:r>
            <a:r>
              <a:rPr lang="fr-FR" dirty="0"/>
              <a:t>-moyenne-par-</a:t>
            </a:r>
            <a:r>
              <a:rPr lang="fr-FR" dirty="0" err="1"/>
              <a:t>iteration</a:t>
            </a:r>
            <a:r>
              <a:rPr lang="fr-FR" dirty="0"/>
              <a:t>-par-facteur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-5279159" y="-2572524"/>
            <a:ext cx="22750318" cy="12003048"/>
            <a:chOff x="-7763078" y="-281986"/>
            <a:chExt cx="22750318" cy="12003048"/>
          </a:xfrm>
        </p:grpSpPr>
        <p:grpSp>
          <p:nvGrpSpPr>
            <p:cNvPr id="10" name="Groupe 9"/>
            <p:cNvGrpSpPr/>
            <p:nvPr/>
          </p:nvGrpSpPr>
          <p:grpSpPr>
            <a:xfrm>
              <a:off x="-7763078" y="-281986"/>
              <a:ext cx="22750318" cy="12003048"/>
              <a:chOff x="-7763078" y="-281986"/>
              <a:chExt cx="22750318" cy="12003048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2081" y="-281986"/>
                <a:ext cx="11375159" cy="6001524"/>
              </a:xfrm>
              <a:prstGeom prst="rect">
                <a:avLst/>
              </a:prstGeom>
            </p:spPr>
          </p:pic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763078" y="-281986"/>
                <a:ext cx="11375159" cy="6001524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763078" y="5719538"/>
                <a:ext cx="11375159" cy="6001524"/>
              </a:xfrm>
              <a:prstGeom prst="rect">
                <a:avLst/>
              </a:prstGeom>
            </p:spPr>
          </p:pic>
          <p:pic>
            <p:nvPicPr>
              <p:cNvPr id="9" name="Imag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2081" y="5719538"/>
                <a:ext cx="11375159" cy="6001524"/>
              </a:xfrm>
              <a:prstGeom prst="rect">
                <a:avLst/>
              </a:prstGeom>
            </p:spPr>
          </p:pic>
        </p:grpSp>
        <p:sp>
          <p:nvSpPr>
            <p:cNvPr id="11" name="ZoneTexte 10"/>
            <p:cNvSpPr txBox="1"/>
            <p:nvPr/>
          </p:nvSpPr>
          <p:spPr>
            <a:xfrm>
              <a:off x="-7184452" y="-228207"/>
              <a:ext cx="657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(1)</a:t>
              </a:r>
              <a:endParaRPr lang="fr-FR" sz="28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217007" y="-228207"/>
              <a:ext cx="657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(2)</a:t>
              </a:r>
              <a:endParaRPr lang="fr-FR" sz="28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-7184452" y="5830467"/>
              <a:ext cx="657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(3)</a:t>
              </a:r>
              <a:endParaRPr lang="fr-FR" sz="28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217007" y="5830467"/>
              <a:ext cx="657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(4)</a:t>
              </a:r>
              <a:endParaRPr lang="fr-FR" sz="28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3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e 143"/>
          <p:cNvGrpSpPr/>
          <p:nvPr/>
        </p:nvGrpSpPr>
        <p:grpSpPr>
          <a:xfrm>
            <a:off x="0" y="1409176"/>
            <a:ext cx="6836735" cy="5448824"/>
            <a:chOff x="0" y="1409176"/>
            <a:chExt cx="6836735" cy="5448824"/>
          </a:xfrm>
        </p:grpSpPr>
        <p:sp>
          <p:nvSpPr>
            <p:cNvPr id="7" name="Rectangle 6"/>
            <p:cNvSpPr/>
            <p:nvPr/>
          </p:nvSpPr>
          <p:spPr>
            <a:xfrm>
              <a:off x="0" y="1409176"/>
              <a:ext cx="6836735" cy="5448824"/>
            </a:xfrm>
            <a:prstGeom prst="rect">
              <a:avLst/>
            </a:prstGeom>
            <a:solidFill>
              <a:srgbClr val="EDEDED"/>
            </a:solidFill>
            <a:ln w="57150" cap="flat">
              <a:solidFill>
                <a:srgbClr val="A0A0A0"/>
              </a:solidFill>
              <a:prstDash val="lgDashDotDot"/>
              <a:miter lim="400000"/>
            </a:ln>
            <a:effectLst>
              <a:outerShdw blurRad="825500" dist="165100" dir="5400000" algn="t" rotWithShape="0">
                <a:prstClr val="black">
                  <a:alpha val="2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rmAutofit/>
            </a:bodyPr>
            <a:lstStyle/>
            <a:p>
              <a:pPr algn="ctr"/>
              <a:endParaRPr lang="fr-FR" sz="3200" dirty="0" err="1">
                <a:solidFill>
                  <a:schemeClr val="bg1"/>
                </a:solidFill>
                <a:latin typeface="Swis721 BT Roman" charset="0"/>
                <a:ea typeface="Swis721 BT Roman" charset="0"/>
                <a:cs typeface="Swis721 BT Roman" charset="0"/>
              </a:endParaRPr>
            </a:p>
          </p:txBody>
        </p:sp>
        <p:grpSp>
          <p:nvGrpSpPr>
            <p:cNvPr id="143" name="Groupe 142"/>
            <p:cNvGrpSpPr/>
            <p:nvPr/>
          </p:nvGrpSpPr>
          <p:grpSpPr>
            <a:xfrm>
              <a:off x="574532" y="1696928"/>
              <a:ext cx="5687669" cy="4873319"/>
              <a:chOff x="574532" y="1696928"/>
              <a:chExt cx="5687669" cy="4873319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1899446" y="2062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6" name="Connecteur droit 13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" name="Groupe 9"/>
              <p:cNvGrpSpPr/>
              <p:nvPr/>
            </p:nvGrpSpPr>
            <p:grpSpPr>
              <a:xfrm>
                <a:off x="2732566" y="2062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4" name="Connecteur droit 13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5" name="Connecteur droit 13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" name="Groupe 10"/>
              <p:cNvGrpSpPr/>
              <p:nvPr/>
            </p:nvGrpSpPr>
            <p:grpSpPr>
              <a:xfrm>
                <a:off x="3312771" y="16969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2" name="Connecteur droit 13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3" name="Connecteur droit 13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" name="Groupe 11"/>
              <p:cNvGrpSpPr/>
              <p:nvPr/>
            </p:nvGrpSpPr>
            <p:grpSpPr>
              <a:xfrm>
                <a:off x="3574777" y="2170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0" name="Connecteur droit 12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" name="Groupe 12"/>
              <p:cNvGrpSpPr/>
              <p:nvPr/>
            </p:nvGrpSpPr>
            <p:grpSpPr>
              <a:xfrm>
                <a:off x="4200988" y="2386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8" name="Connecteur droit 12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9" name="Connecteur droit 12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4" name="Groupe 13"/>
              <p:cNvGrpSpPr/>
              <p:nvPr/>
            </p:nvGrpSpPr>
            <p:grpSpPr>
              <a:xfrm>
                <a:off x="2397286" y="2562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6" name="Connecteur droit 12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7" name="Connecteur droit 12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5" name="Groupe 14"/>
              <p:cNvGrpSpPr/>
              <p:nvPr/>
            </p:nvGrpSpPr>
            <p:grpSpPr>
              <a:xfrm>
                <a:off x="2987836" y="2670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4" name="Connecteur droit 12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5" name="Connecteur droit 12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6" name="Groupe 15"/>
              <p:cNvGrpSpPr/>
              <p:nvPr/>
            </p:nvGrpSpPr>
            <p:grpSpPr>
              <a:xfrm>
                <a:off x="3645061" y="2670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2" name="Connecteur droit 12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3" name="Connecteur droit 12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7" name="Groupe 16"/>
              <p:cNvGrpSpPr/>
              <p:nvPr/>
            </p:nvGrpSpPr>
            <p:grpSpPr>
              <a:xfrm>
                <a:off x="3753061" y="349922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0" name="Connecteur droit 11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1" name="Connecteur droit 12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8" name="Groupe 17"/>
              <p:cNvGrpSpPr/>
              <p:nvPr/>
            </p:nvGrpSpPr>
            <p:grpSpPr>
              <a:xfrm>
                <a:off x="4162636" y="37092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8" name="Connecteur droit 11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9" name="Connecteur droit 11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9" name="Groupe 18"/>
              <p:cNvGrpSpPr/>
              <p:nvPr/>
            </p:nvGrpSpPr>
            <p:grpSpPr>
              <a:xfrm>
                <a:off x="2368361" y="301905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6" name="Connecteur droit 11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0" name="Groupe 19"/>
              <p:cNvGrpSpPr/>
              <p:nvPr/>
            </p:nvGrpSpPr>
            <p:grpSpPr>
              <a:xfrm>
                <a:off x="5597671" y="211894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4" name="Connecteur droit 11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5" name="Connecteur droit 11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1" name="Groupe 20"/>
              <p:cNvGrpSpPr/>
              <p:nvPr/>
            </p:nvGrpSpPr>
            <p:grpSpPr>
              <a:xfrm>
                <a:off x="5381671" y="2454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2" name="Connecteur droit 11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3" name="Connecteur droit 11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2" name="Groupe 21"/>
              <p:cNvGrpSpPr/>
              <p:nvPr/>
            </p:nvGrpSpPr>
            <p:grpSpPr>
              <a:xfrm>
                <a:off x="5967694" y="2346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0" name="Connecteur droit 10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1" name="Connecteur droit 11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3" name="Groupe 22"/>
              <p:cNvGrpSpPr/>
              <p:nvPr/>
            </p:nvGrpSpPr>
            <p:grpSpPr>
              <a:xfrm>
                <a:off x="6046201" y="38172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8" name="Connecteur droit 10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9" name="Connecteur droit 10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4" name="Groupe 23"/>
              <p:cNvGrpSpPr/>
              <p:nvPr/>
            </p:nvGrpSpPr>
            <p:grpSpPr>
              <a:xfrm>
                <a:off x="5938201" y="427372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6" name="Connecteur droit 10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7" name="Connecteur droit 10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5" name="Groupe 24"/>
              <p:cNvGrpSpPr/>
              <p:nvPr/>
            </p:nvGrpSpPr>
            <p:grpSpPr>
              <a:xfrm>
                <a:off x="5586697" y="395940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4" name="Connecteur droit 10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5" name="Connecteur droit 10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6" name="Groupe 25"/>
              <p:cNvGrpSpPr/>
              <p:nvPr/>
            </p:nvGrpSpPr>
            <p:grpSpPr>
              <a:xfrm>
                <a:off x="5329522" y="43817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2" name="Connecteur droit 10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3" name="Connecteur droit 10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7" name="Groupe 26"/>
              <p:cNvGrpSpPr/>
              <p:nvPr/>
            </p:nvGrpSpPr>
            <p:grpSpPr>
              <a:xfrm>
                <a:off x="4728526" y="552626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0" name="Connecteur droit 9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1" name="Connecteur droit 10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8" name="Groupe 27"/>
              <p:cNvGrpSpPr/>
              <p:nvPr/>
            </p:nvGrpSpPr>
            <p:grpSpPr>
              <a:xfrm>
                <a:off x="4949671" y="5897741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8" name="Connecteur droit 9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9" name="Connecteur droit 9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9" name="Groupe 28"/>
              <p:cNvGrpSpPr/>
              <p:nvPr/>
            </p:nvGrpSpPr>
            <p:grpSpPr>
              <a:xfrm>
                <a:off x="4728526" y="635424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6" name="Connecteur droit 9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0" name="Groupe 29"/>
              <p:cNvGrpSpPr/>
              <p:nvPr/>
            </p:nvGrpSpPr>
            <p:grpSpPr>
              <a:xfrm>
                <a:off x="4026682" y="568174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4" name="Connecteur droit 9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1" name="Groupe 30"/>
              <p:cNvGrpSpPr/>
              <p:nvPr/>
            </p:nvGrpSpPr>
            <p:grpSpPr>
              <a:xfrm>
                <a:off x="3319693" y="576598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2" name="Connecteur droit 9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2" name="Groupe 31"/>
              <p:cNvGrpSpPr/>
              <p:nvPr/>
            </p:nvGrpSpPr>
            <p:grpSpPr>
              <a:xfrm>
                <a:off x="2880238" y="612728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0" name="Connecteur droit 8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3" name="Groupe 32"/>
              <p:cNvGrpSpPr/>
              <p:nvPr/>
            </p:nvGrpSpPr>
            <p:grpSpPr>
              <a:xfrm>
                <a:off x="2879836" y="563352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8" name="Connecteur droit 8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4" name="Groupe 33"/>
              <p:cNvGrpSpPr/>
              <p:nvPr/>
            </p:nvGrpSpPr>
            <p:grpSpPr>
              <a:xfrm>
                <a:off x="3628484" y="501440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6" name="Connecteur droit 8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7" name="Connecteur droit 8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5" name="Groupe 34"/>
              <p:cNvGrpSpPr/>
              <p:nvPr/>
            </p:nvGrpSpPr>
            <p:grpSpPr>
              <a:xfrm>
                <a:off x="3319693" y="435261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4" name="Connecteur droit 8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5" name="Connecteur droit 8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6" name="Groupe 35"/>
              <p:cNvGrpSpPr/>
              <p:nvPr/>
            </p:nvGrpSpPr>
            <p:grpSpPr>
              <a:xfrm>
                <a:off x="2860189" y="415586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2" name="Connecteur droit 8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3" name="Connecteur droit 8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7" name="Groupe 36"/>
              <p:cNvGrpSpPr/>
              <p:nvPr/>
            </p:nvGrpSpPr>
            <p:grpSpPr>
              <a:xfrm>
                <a:off x="2476361" y="437547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0" name="Connecteur droit 7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1" name="Connecteur droit 8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8" name="Groupe 37"/>
              <p:cNvGrpSpPr/>
              <p:nvPr/>
            </p:nvGrpSpPr>
            <p:grpSpPr>
              <a:xfrm>
                <a:off x="2820564" y="462223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8" name="Connecteur droit 7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9" name="Connecteur droit 7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9" name="Groupe 38"/>
              <p:cNvGrpSpPr/>
              <p:nvPr/>
            </p:nvGrpSpPr>
            <p:grpSpPr>
              <a:xfrm>
                <a:off x="1520374" y="568663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6" name="Connecteur droit 7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0" name="Groupe 39"/>
              <p:cNvGrpSpPr/>
              <p:nvPr/>
            </p:nvGrpSpPr>
            <p:grpSpPr>
              <a:xfrm>
                <a:off x="1587049" y="52301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4" name="Connecteur droit 7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5" name="Connecteur droit 7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1" name="Groupe 40"/>
              <p:cNvGrpSpPr/>
              <p:nvPr/>
            </p:nvGrpSpPr>
            <p:grpSpPr>
              <a:xfrm>
                <a:off x="730951" y="54780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2" name="Connecteur droit 7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3" name="Connecteur droit 7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2" name="Groupe 41"/>
              <p:cNvGrpSpPr/>
              <p:nvPr/>
            </p:nvGrpSpPr>
            <p:grpSpPr>
              <a:xfrm>
                <a:off x="1039361" y="498083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0" name="Connecteur droit 6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1" name="Connecteur droit 7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3" name="Groupe 42"/>
              <p:cNvGrpSpPr/>
              <p:nvPr/>
            </p:nvGrpSpPr>
            <p:grpSpPr>
              <a:xfrm>
                <a:off x="574532" y="45270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8" name="Connecteur droit 6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4" name="Groupe 43"/>
              <p:cNvGrpSpPr/>
              <p:nvPr/>
            </p:nvGrpSpPr>
            <p:grpSpPr>
              <a:xfrm>
                <a:off x="1122266" y="430833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6" name="Connecteur droit 6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5" name="Groupe 44"/>
              <p:cNvGrpSpPr/>
              <p:nvPr/>
            </p:nvGrpSpPr>
            <p:grpSpPr>
              <a:xfrm>
                <a:off x="1616306" y="467787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4" name="Connecteur droit 6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6" name="Groupe 45"/>
              <p:cNvGrpSpPr/>
              <p:nvPr/>
            </p:nvGrpSpPr>
            <p:grpSpPr>
              <a:xfrm>
                <a:off x="682532" y="385140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2" name="Connecteur droit 6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7" name="Groupe 46"/>
              <p:cNvGrpSpPr/>
              <p:nvPr/>
            </p:nvGrpSpPr>
            <p:grpSpPr>
              <a:xfrm>
                <a:off x="1616306" y="410441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0" name="Connecteur droit 5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1" name="Connecteur droit 6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8" name="Groupe 47"/>
              <p:cNvGrpSpPr/>
              <p:nvPr/>
            </p:nvGrpSpPr>
            <p:grpSpPr>
              <a:xfrm>
                <a:off x="1760807" y="354850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8" name="Connecteur droit 5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9" name="Groupe 48"/>
              <p:cNvGrpSpPr/>
              <p:nvPr/>
            </p:nvGrpSpPr>
            <p:grpSpPr>
              <a:xfrm>
                <a:off x="5165671" y="199804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6" name="Connecteur droit 5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0A0A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0A0A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0" name="Groupe 49"/>
              <p:cNvGrpSpPr/>
              <p:nvPr/>
            </p:nvGrpSpPr>
            <p:grpSpPr>
              <a:xfrm>
                <a:off x="4222208" y="323505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4" name="Connecteur droit 5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0A0A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0A0A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1" name="Groupe 50"/>
              <p:cNvGrpSpPr/>
              <p:nvPr/>
            </p:nvGrpSpPr>
            <p:grpSpPr>
              <a:xfrm>
                <a:off x="5751694" y="473023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2" name="Connecteur droit 5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0A0A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0A0A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42" name="Groupe 141"/>
              <p:cNvGrpSpPr/>
              <p:nvPr/>
            </p:nvGrpSpPr>
            <p:grpSpPr>
              <a:xfrm>
                <a:off x="5158228" y="3226577"/>
                <a:ext cx="218397" cy="216001"/>
                <a:chOff x="3682777" y="688500"/>
                <a:chExt cx="218397" cy="216001"/>
              </a:xfrm>
            </p:grpSpPr>
            <p:cxnSp>
              <p:nvCxnSpPr>
                <p:cNvPr id="140" name="Connecteur droit 139"/>
                <p:cNvCxnSpPr/>
                <p:nvPr/>
              </p:nvCxnSpPr>
              <p:spPr>
                <a:xfrm rot="16200000">
                  <a:off x="3685174" y="68850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41" name="Connecteur droit 140"/>
                <p:cNvCxnSpPr/>
                <p:nvPr/>
              </p:nvCxnSpPr>
              <p:spPr>
                <a:xfrm>
                  <a:off x="3682777" y="688500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example-dataset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07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e 144"/>
          <p:cNvGrpSpPr/>
          <p:nvPr/>
        </p:nvGrpSpPr>
        <p:grpSpPr>
          <a:xfrm>
            <a:off x="0" y="1409176"/>
            <a:ext cx="6836735" cy="5448824"/>
            <a:chOff x="0" y="1409176"/>
            <a:chExt cx="6836735" cy="5448824"/>
          </a:xfrm>
        </p:grpSpPr>
        <p:sp>
          <p:nvSpPr>
            <p:cNvPr id="7" name="Rectangle 6"/>
            <p:cNvSpPr/>
            <p:nvPr/>
          </p:nvSpPr>
          <p:spPr>
            <a:xfrm>
              <a:off x="0" y="1409176"/>
              <a:ext cx="6836735" cy="5448824"/>
            </a:xfrm>
            <a:prstGeom prst="rect">
              <a:avLst/>
            </a:prstGeom>
            <a:solidFill>
              <a:srgbClr val="EDEDED"/>
            </a:solidFill>
            <a:ln w="57150" cap="flat">
              <a:solidFill>
                <a:srgbClr val="A0A0A0"/>
              </a:solidFill>
              <a:prstDash val="lgDashDotDot"/>
              <a:miter lim="400000"/>
            </a:ln>
            <a:effectLst>
              <a:outerShdw blurRad="825500" dist="165100" dir="5400000" algn="t" rotWithShape="0">
                <a:prstClr val="black">
                  <a:alpha val="2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rmAutofit/>
            </a:bodyPr>
            <a:lstStyle/>
            <a:p>
              <a:pPr algn="ctr"/>
              <a:endParaRPr lang="fr-FR" sz="3200" dirty="0" err="1">
                <a:solidFill>
                  <a:schemeClr val="bg1"/>
                </a:solidFill>
                <a:latin typeface="Swis721 BT Roman" charset="0"/>
                <a:ea typeface="Swis721 BT Roman" charset="0"/>
                <a:cs typeface="Swis721 BT Roman" charset="0"/>
              </a:endParaRP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334925" y="3292690"/>
              <a:ext cx="5135525" cy="3391786"/>
              <a:chOff x="334925" y="3292690"/>
              <a:chExt cx="5135525" cy="3391786"/>
            </a:xfrm>
          </p:grpSpPr>
          <p:sp>
            <p:nvSpPr>
              <p:cNvPr id="141" name="Forme libre 140"/>
              <p:cNvSpPr/>
              <p:nvPr/>
            </p:nvSpPr>
            <p:spPr>
              <a:xfrm>
                <a:off x="334925" y="3292690"/>
                <a:ext cx="5135525" cy="3391786"/>
              </a:xfrm>
              <a:custGeom>
                <a:avLst/>
                <a:gdLst>
                  <a:gd name="connsiteX0" fmla="*/ 584790 w 5135525"/>
                  <a:gd name="connsiteY0" fmla="*/ 127591 h 3391786"/>
                  <a:gd name="connsiteX1" fmla="*/ 1212111 w 5135525"/>
                  <a:gd name="connsiteY1" fmla="*/ 0 h 3391786"/>
                  <a:gd name="connsiteX2" fmla="*/ 1818167 w 5135525"/>
                  <a:gd name="connsiteY2" fmla="*/ 233917 h 3391786"/>
                  <a:gd name="connsiteX3" fmla="*/ 2009553 w 5135525"/>
                  <a:gd name="connsiteY3" fmla="*/ 659219 h 3391786"/>
                  <a:gd name="connsiteX4" fmla="*/ 2498651 w 5135525"/>
                  <a:gd name="connsiteY4" fmla="*/ 648586 h 3391786"/>
                  <a:gd name="connsiteX5" fmla="*/ 3402418 w 5135525"/>
                  <a:gd name="connsiteY5" fmla="*/ 935666 h 3391786"/>
                  <a:gd name="connsiteX6" fmla="*/ 3604437 w 5135525"/>
                  <a:gd name="connsiteY6" fmla="*/ 1531089 h 3391786"/>
                  <a:gd name="connsiteX7" fmla="*/ 4051004 w 5135525"/>
                  <a:gd name="connsiteY7" fmla="*/ 1796903 h 3391786"/>
                  <a:gd name="connsiteX8" fmla="*/ 4550734 w 5135525"/>
                  <a:gd name="connsiteY8" fmla="*/ 1967024 h 3391786"/>
                  <a:gd name="connsiteX9" fmla="*/ 4933507 w 5135525"/>
                  <a:gd name="connsiteY9" fmla="*/ 2179675 h 3391786"/>
                  <a:gd name="connsiteX10" fmla="*/ 5135525 w 5135525"/>
                  <a:gd name="connsiteY10" fmla="*/ 2519917 h 3391786"/>
                  <a:gd name="connsiteX11" fmla="*/ 5135525 w 5135525"/>
                  <a:gd name="connsiteY11" fmla="*/ 3115340 h 3391786"/>
                  <a:gd name="connsiteX12" fmla="*/ 5039832 w 5135525"/>
                  <a:gd name="connsiteY12" fmla="*/ 3338624 h 3391786"/>
                  <a:gd name="connsiteX13" fmla="*/ 4486939 w 5135525"/>
                  <a:gd name="connsiteY13" fmla="*/ 3391786 h 3391786"/>
                  <a:gd name="connsiteX14" fmla="*/ 3742660 w 5135525"/>
                  <a:gd name="connsiteY14" fmla="*/ 3115340 h 3391786"/>
                  <a:gd name="connsiteX15" fmla="*/ 3211032 w 5135525"/>
                  <a:gd name="connsiteY15" fmla="*/ 3221666 h 3391786"/>
                  <a:gd name="connsiteX16" fmla="*/ 2636874 w 5135525"/>
                  <a:gd name="connsiteY16" fmla="*/ 3189768 h 3391786"/>
                  <a:gd name="connsiteX17" fmla="*/ 1881962 w 5135525"/>
                  <a:gd name="connsiteY17" fmla="*/ 2796363 h 3391786"/>
                  <a:gd name="connsiteX18" fmla="*/ 893134 w 5135525"/>
                  <a:gd name="connsiteY18" fmla="*/ 2806996 h 3391786"/>
                  <a:gd name="connsiteX19" fmla="*/ 159488 w 5135525"/>
                  <a:gd name="connsiteY19" fmla="*/ 2413591 h 3391786"/>
                  <a:gd name="connsiteX20" fmla="*/ 0 w 5135525"/>
                  <a:gd name="connsiteY20" fmla="*/ 1733107 h 3391786"/>
                  <a:gd name="connsiteX21" fmla="*/ 148855 w 5135525"/>
                  <a:gd name="connsiteY21" fmla="*/ 489098 h 3391786"/>
                  <a:gd name="connsiteX22" fmla="*/ 584790 w 5135525"/>
                  <a:gd name="connsiteY22" fmla="*/ 127591 h 339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35525" h="3391786">
                    <a:moveTo>
                      <a:pt x="584790" y="127591"/>
                    </a:moveTo>
                    <a:lnTo>
                      <a:pt x="1212111" y="0"/>
                    </a:lnTo>
                    <a:lnTo>
                      <a:pt x="1818167" y="233917"/>
                    </a:lnTo>
                    <a:lnTo>
                      <a:pt x="2009553" y="659219"/>
                    </a:lnTo>
                    <a:lnTo>
                      <a:pt x="2498651" y="648586"/>
                    </a:lnTo>
                    <a:lnTo>
                      <a:pt x="3402418" y="935666"/>
                    </a:lnTo>
                    <a:lnTo>
                      <a:pt x="3604437" y="1531089"/>
                    </a:lnTo>
                    <a:lnTo>
                      <a:pt x="4051004" y="1796903"/>
                    </a:lnTo>
                    <a:lnTo>
                      <a:pt x="4550734" y="1967024"/>
                    </a:lnTo>
                    <a:lnTo>
                      <a:pt x="4933507" y="2179675"/>
                    </a:lnTo>
                    <a:lnTo>
                      <a:pt x="5135525" y="2519917"/>
                    </a:lnTo>
                    <a:lnTo>
                      <a:pt x="5135525" y="3115340"/>
                    </a:lnTo>
                    <a:lnTo>
                      <a:pt x="5039832" y="3338624"/>
                    </a:lnTo>
                    <a:lnTo>
                      <a:pt x="4486939" y="3391786"/>
                    </a:lnTo>
                    <a:lnTo>
                      <a:pt x="3742660" y="3115340"/>
                    </a:lnTo>
                    <a:lnTo>
                      <a:pt x="3211032" y="3221666"/>
                    </a:lnTo>
                    <a:lnTo>
                      <a:pt x="2636874" y="3189768"/>
                    </a:lnTo>
                    <a:lnTo>
                      <a:pt x="1881962" y="2796363"/>
                    </a:lnTo>
                    <a:lnTo>
                      <a:pt x="893134" y="2806996"/>
                    </a:lnTo>
                    <a:lnTo>
                      <a:pt x="159488" y="2413591"/>
                    </a:lnTo>
                    <a:lnTo>
                      <a:pt x="0" y="1733107"/>
                    </a:lnTo>
                    <a:lnTo>
                      <a:pt x="148855" y="489098"/>
                    </a:lnTo>
                    <a:lnTo>
                      <a:pt x="584790" y="127591"/>
                    </a:lnTo>
                    <a:close/>
                  </a:path>
                </a:pathLst>
              </a:custGeom>
              <a:solidFill>
                <a:srgbClr val="FBE5D6"/>
              </a:solidFill>
              <a:ln w="127000" cap="flat">
                <a:solidFill>
                  <a:srgbClr val="EC792A"/>
                </a:solidFill>
                <a:miter lim="400000"/>
              </a:ln>
              <a:effectLst>
                <a:outerShdw blurRad="825500" dist="165100" dir="5400000" algn="t" rotWithShape="0">
                  <a:prstClr val="black">
                    <a:alpha val="2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normAutofit/>
              </a:bodyPr>
              <a:lstStyle/>
              <a:p>
                <a:pPr algn="ctr"/>
                <a:endParaRPr lang="fr-FR" sz="3200" dirty="0" err="1">
                  <a:solidFill>
                    <a:schemeClr val="bg1"/>
                  </a:solidFill>
                  <a:latin typeface="Swis721 BT Roman" charset="0"/>
                  <a:ea typeface="Swis721 BT Roman" charset="0"/>
                  <a:cs typeface="Swis721 BT Roman" charset="0"/>
                </a:endParaRPr>
              </a:p>
            </p:txBody>
          </p:sp>
          <p:grpSp>
            <p:nvGrpSpPr>
              <p:cNvPr id="27" name="Groupe 26"/>
              <p:cNvGrpSpPr/>
              <p:nvPr/>
            </p:nvGrpSpPr>
            <p:grpSpPr>
              <a:xfrm>
                <a:off x="4728526" y="552626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0" name="Connecteur droit 9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1" name="Connecteur droit 10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8" name="Groupe 27"/>
              <p:cNvGrpSpPr/>
              <p:nvPr/>
            </p:nvGrpSpPr>
            <p:grpSpPr>
              <a:xfrm>
                <a:off x="4949671" y="5897741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8" name="Connecteur droit 9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9" name="Connecteur droit 9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9" name="Groupe 28"/>
              <p:cNvGrpSpPr/>
              <p:nvPr/>
            </p:nvGrpSpPr>
            <p:grpSpPr>
              <a:xfrm>
                <a:off x="4728526" y="635424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6" name="Connecteur droit 9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0" name="Groupe 29"/>
              <p:cNvGrpSpPr/>
              <p:nvPr/>
            </p:nvGrpSpPr>
            <p:grpSpPr>
              <a:xfrm>
                <a:off x="4026682" y="568174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4" name="Connecteur droit 9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1" name="Groupe 30"/>
              <p:cNvGrpSpPr/>
              <p:nvPr/>
            </p:nvGrpSpPr>
            <p:grpSpPr>
              <a:xfrm>
                <a:off x="3319693" y="576598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2" name="Connecteur droit 9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2" name="Groupe 31"/>
              <p:cNvGrpSpPr/>
              <p:nvPr/>
            </p:nvGrpSpPr>
            <p:grpSpPr>
              <a:xfrm>
                <a:off x="2880238" y="612728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0" name="Connecteur droit 8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3" name="Groupe 32"/>
              <p:cNvGrpSpPr/>
              <p:nvPr/>
            </p:nvGrpSpPr>
            <p:grpSpPr>
              <a:xfrm>
                <a:off x="2879836" y="563352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8" name="Connecteur droit 8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4" name="Groupe 33"/>
              <p:cNvGrpSpPr/>
              <p:nvPr/>
            </p:nvGrpSpPr>
            <p:grpSpPr>
              <a:xfrm>
                <a:off x="3628484" y="501440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6" name="Connecteur droit 8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7" name="Connecteur droit 8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5" name="Groupe 34"/>
              <p:cNvGrpSpPr/>
              <p:nvPr/>
            </p:nvGrpSpPr>
            <p:grpSpPr>
              <a:xfrm>
                <a:off x="3319693" y="435261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4" name="Connecteur droit 8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5" name="Connecteur droit 8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6" name="Groupe 35"/>
              <p:cNvGrpSpPr/>
              <p:nvPr/>
            </p:nvGrpSpPr>
            <p:grpSpPr>
              <a:xfrm>
                <a:off x="2860189" y="415586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2" name="Connecteur droit 8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3" name="Connecteur droit 8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7" name="Groupe 36"/>
              <p:cNvGrpSpPr/>
              <p:nvPr/>
            </p:nvGrpSpPr>
            <p:grpSpPr>
              <a:xfrm>
                <a:off x="2476361" y="437547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0" name="Connecteur droit 7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1" name="Connecteur droit 8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8" name="Groupe 37"/>
              <p:cNvGrpSpPr/>
              <p:nvPr/>
            </p:nvGrpSpPr>
            <p:grpSpPr>
              <a:xfrm>
                <a:off x="2820564" y="462223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8" name="Connecteur droit 7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9" name="Connecteur droit 7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9" name="Groupe 38"/>
              <p:cNvGrpSpPr/>
              <p:nvPr/>
            </p:nvGrpSpPr>
            <p:grpSpPr>
              <a:xfrm>
                <a:off x="1520374" y="568663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6" name="Connecteur droit 7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0" name="Groupe 39"/>
              <p:cNvGrpSpPr/>
              <p:nvPr/>
            </p:nvGrpSpPr>
            <p:grpSpPr>
              <a:xfrm>
                <a:off x="1587049" y="52301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4" name="Connecteur droit 7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5" name="Connecteur droit 7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1" name="Groupe 40"/>
              <p:cNvGrpSpPr/>
              <p:nvPr/>
            </p:nvGrpSpPr>
            <p:grpSpPr>
              <a:xfrm>
                <a:off x="730951" y="54780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2" name="Connecteur droit 7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3" name="Connecteur droit 7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2" name="Groupe 41"/>
              <p:cNvGrpSpPr/>
              <p:nvPr/>
            </p:nvGrpSpPr>
            <p:grpSpPr>
              <a:xfrm>
                <a:off x="1039361" y="498083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0" name="Connecteur droit 6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1" name="Connecteur droit 7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3" name="Groupe 42"/>
              <p:cNvGrpSpPr/>
              <p:nvPr/>
            </p:nvGrpSpPr>
            <p:grpSpPr>
              <a:xfrm>
                <a:off x="574532" y="45270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8" name="Connecteur droit 6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4" name="Groupe 43"/>
              <p:cNvGrpSpPr/>
              <p:nvPr/>
            </p:nvGrpSpPr>
            <p:grpSpPr>
              <a:xfrm>
                <a:off x="1122266" y="430833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6" name="Connecteur droit 6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5" name="Groupe 44"/>
              <p:cNvGrpSpPr/>
              <p:nvPr/>
            </p:nvGrpSpPr>
            <p:grpSpPr>
              <a:xfrm>
                <a:off x="1616306" y="467787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4" name="Connecteur droit 6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6" name="Groupe 45"/>
              <p:cNvGrpSpPr/>
              <p:nvPr/>
            </p:nvGrpSpPr>
            <p:grpSpPr>
              <a:xfrm>
                <a:off x="682532" y="385140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2" name="Connecteur droit 6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7" name="Groupe 46"/>
              <p:cNvGrpSpPr/>
              <p:nvPr/>
            </p:nvGrpSpPr>
            <p:grpSpPr>
              <a:xfrm>
                <a:off x="1616306" y="410441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0" name="Connecteur droit 5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1" name="Connecteur droit 6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8" name="Groupe 47"/>
              <p:cNvGrpSpPr/>
              <p:nvPr/>
            </p:nvGrpSpPr>
            <p:grpSpPr>
              <a:xfrm>
                <a:off x="1760807" y="354850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8" name="Connecteur droit 5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2" name="Groupe 1"/>
            <p:cNvGrpSpPr/>
            <p:nvPr/>
          </p:nvGrpSpPr>
          <p:grpSpPr>
            <a:xfrm>
              <a:off x="1547036" y="1538318"/>
              <a:ext cx="3179135" cy="2658139"/>
              <a:chOff x="1547036" y="1538318"/>
              <a:chExt cx="3179135" cy="2658139"/>
            </a:xfrm>
          </p:grpSpPr>
          <p:sp>
            <p:nvSpPr>
              <p:cNvPr id="139" name="Forme libre 138"/>
              <p:cNvSpPr/>
              <p:nvPr/>
            </p:nvSpPr>
            <p:spPr>
              <a:xfrm>
                <a:off x="1547036" y="1538318"/>
                <a:ext cx="3179135" cy="2658139"/>
              </a:xfrm>
              <a:custGeom>
                <a:avLst/>
                <a:gdLst>
                  <a:gd name="connsiteX0" fmla="*/ 0 w 3179135"/>
                  <a:gd name="connsiteY0" fmla="*/ 680484 h 2658139"/>
                  <a:gd name="connsiteX1" fmla="*/ 361507 w 3179135"/>
                  <a:gd name="connsiteY1" fmla="*/ 265814 h 2658139"/>
                  <a:gd name="connsiteX2" fmla="*/ 882503 w 3179135"/>
                  <a:gd name="connsiteY2" fmla="*/ 308344 h 2658139"/>
                  <a:gd name="connsiteX3" fmla="*/ 1924493 w 3179135"/>
                  <a:gd name="connsiteY3" fmla="*/ 0 h 2658139"/>
                  <a:gd name="connsiteX4" fmla="*/ 2732568 w 3179135"/>
                  <a:gd name="connsiteY4" fmla="*/ 340242 h 2658139"/>
                  <a:gd name="connsiteX5" fmla="*/ 3179135 w 3179135"/>
                  <a:gd name="connsiteY5" fmla="*/ 988828 h 2658139"/>
                  <a:gd name="connsiteX6" fmla="*/ 2892056 w 3179135"/>
                  <a:gd name="connsiteY6" fmla="*/ 1424763 h 2658139"/>
                  <a:gd name="connsiteX7" fmla="*/ 3125972 w 3179135"/>
                  <a:gd name="connsiteY7" fmla="*/ 1892595 h 2658139"/>
                  <a:gd name="connsiteX8" fmla="*/ 3179135 w 3179135"/>
                  <a:gd name="connsiteY8" fmla="*/ 2296632 h 2658139"/>
                  <a:gd name="connsiteX9" fmla="*/ 2753833 w 3179135"/>
                  <a:gd name="connsiteY9" fmla="*/ 2658139 h 2658139"/>
                  <a:gd name="connsiteX10" fmla="*/ 1998921 w 3179135"/>
                  <a:gd name="connsiteY10" fmla="*/ 2211572 h 2658139"/>
                  <a:gd name="connsiteX11" fmla="*/ 1796903 w 3179135"/>
                  <a:gd name="connsiteY11" fmla="*/ 1584251 h 2658139"/>
                  <a:gd name="connsiteX12" fmla="*/ 1084521 w 3179135"/>
                  <a:gd name="connsiteY12" fmla="*/ 1924493 h 2658139"/>
                  <a:gd name="connsiteX13" fmla="*/ 425303 w 3179135"/>
                  <a:gd name="connsiteY13" fmla="*/ 1594884 h 2658139"/>
                  <a:gd name="connsiteX14" fmla="*/ 425303 w 3179135"/>
                  <a:gd name="connsiteY14" fmla="*/ 1063256 h 2658139"/>
                  <a:gd name="connsiteX15" fmla="*/ 0 w 3179135"/>
                  <a:gd name="connsiteY15" fmla="*/ 680484 h 2658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79135" h="2658139">
                    <a:moveTo>
                      <a:pt x="0" y="680484"/>
                    </a:moveTo>
                    <a:lnTo>
                      <a:pt x="361507" y="265814"/>
                    </a:lnTo>
                    <a:lnTo>
                      <a:pt x="882503" y="308344"/>
                    </a:lnTo>
                    <a:lnTo>
                      <a:pt x="1924493" y="0"/>
                    </a:lnTo>
                    <a:lnTo>
                      <a:pt x="2732568" y="340242"/>
                    </a:lnTo>
                    <a:lnTo>
                      <a:pt x="3179135" y="988828"/>
                    </a:lnTo>
                    <a:lnTo>
                      <a:pt x="2892056" y="1424763"/>
                    </a:lnTo>
                    <a:lnTo>
                      <a:pt x="3125972" y="1892595"/>
                    </a:lnTo>
                    <a:lnTo>
                      <a:pt x="3179135" y="2296632"/>
                    </a:lnTo>
                    <a:lnTo>
                      <a:pt x="2753833" y="2658139"/>
                    </a:lnTo>
                    <a:lnTo>
                      <a:pt x="1998921" y="2211572"/>
                    </a:lnTo>
                    <a:lnTo>
                      <a:pt x="1796903" y="1584251"/>
                    </a:lnTo>
                    <a:lnTo>
                      <a:pt x="1084521" y="1924493"/>
                    </a:lnTo>
                    <a:lnTo>
                      <a:pt x="425303" y="1594884"/>
                    </a:lnTo>
                    <a:lnTo>
                      <a:pt x="425303" y="1063256"/>
                    </a:lnTo>
                    <a:lnTo>
                      <a:pt x="0" y="680484"/>
                    </a:lnTo>
                    <a:close/>
                  </a:path>
                </a:pathLst>
              </a:custGeom>
              <a:solidFill>
                <a:srgbClr val="FFF2CC"/>
              </a:solidFill>
              <a:ln w="127000" cap="flat">
                <a:solidFill>
                  <a:srgbClr val="FFBF00"/>
                </a:solidFill>
                <a:miter lim="400000"/>
              </a:ln>
              <a:effectLst>
                <a:outerShdw blurRad="825500" dist="165100" dir="5400000" algn="t" rotWithShape="0">
                  <a:prstClr val="black">
                    <a:alpha val="2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normAutofit/>
              </a:bodyPr>
              <a:lstStyle/>
              <a:p>
                <a:pPr algn="ctr"/>
                <a:endParaRPr lang="fr-FR" sz="3200" dirty="0" err="1">
                  <a:solidFill>
                    <a:schemeClr val="bg1"/>
                  </a:solidFill>
                  <a:latin typeface="Swis721 BT Roman" charset="0"/>
                  <a:ea typeface="Swis721 BT Roman" charset="0"/>
                  <a:cs typeface="Swis721 BT Roman" charset="0"/>
                </a:endParaRPr>
              </a:p>
            </p:txBody>
          </p:sp>
          <p:grpSp>
            <p:nvGrpSpPr>
              <p:cNvPr id="9" name="Groupe 8"/>
              <p:cNvGrpSpPr/>
              <p:nvPr/>
            </p:nvGrpSpPr>
            <p:grpSpPr>
              <a:xfrm>
                <a:off x="1899446" y="2062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6" name="Connecteur droit 13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" name="Groupe 9"/>
              <p:cNvGrpSpPr/>
              <p:nvPr/>
            </p:nvGrpSpPr>
            <p:grpSpPr>
              <a:xfrm>
                <a:off x="2732566" y="2062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4" name="Connecteur droit 13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5" name="Connecteur droit 13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" name="Groupe 10"/>
              <p:cNvGrpSpPr/>
              <p:nvPr/>
            </p:nvGrpSpPr>
            <p:grpSpPr>
              <a:xfrm>
                <a:off x="3312771" y="16969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2" name="Connecteur droit 13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3" name="Connecteur droit 13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" name="Groupe 11"/>
              <p:cNvGrpSpPr/>
              <p:nvPr/>
            </p:nvGrpSpPr>
            <p:grpSpPr>
              <a:xfrm>
                <a:off x="3574777" y="2170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0" name="Connecteur droit 12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" name="Groupe 12"/>
              <p:cNvGrpSpPr/>
              <p:nvPr/>
            </p:nvGrpSpPr>
            <p:grpSpPr>
              <a:xfrm>
                <a:off x="4200988" y="2386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8" name="Connecteur droit 12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9" name="Connecteur droit 12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4" name="Groupe 13"/>
              <p:cNvGrpSpPr/>
              <p:nvPr/>
            </p:nvGrpSpPr>
            <p:grpSpPr>
              <a:xfrm>
                <a:off x="2397286" y="2562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6" name="Connecteur droit 12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7" name="Connecteur droit 12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5" name="Groupe 14"/>
              <p:cNvGrpSpPr/>
              <p:nvPr/>
            </p:nvGrpSpPr>
            <p:grpSpPr>
              <a:xfrm>
                <a:off x="2987836" y="2670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4" name="Connecteur droit 12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5" name="Connecteur droit 12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6" name="Groupe 15"/>
              <p:cNvGrpSpPr/>
              <p:nvPr/>
            </p:nvGrpSpPr>
            <p:grpSpPr>
              <a:xfrm>
                <a:off x="3645061" y="2670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2" name="Connecteur droit 12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3" name="Connecteur droit 12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7" name="Groupe 16"/>
              <p:cNvGrpSpPr/>
              <p:nvPr/>
            </p:nvGrpSpPr>
            <p:grpSpPr>
              <a:xfrm>
                <a:off x="3753061" y="349922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0" name="Connecteur droit 11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1" name="Connecteur droit 12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8" name="Groupe 17"/>
              <p:cNvGrpSpPr/>
              <p:nvPr/>
            </p:nvGrpSpPr>
            <p:grpSpPr>
              <a:xfrm>
                <a:off x="4162636" y="37092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8" name="Connecteur droit 11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9" name="Connecteur droit 11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9" name="Groupe 18"/>
              <p:cNvGrpSpPr/>
              <p:nvPr/>
            </p:nvGrpSpPr>
            <p:grpSpPr>
              <a:xfrm>
                <a:off x="2368361" y="301905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6" name="Connecteur droit 11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0" name="Groupe 49"/>
              <p:cNvGrpSpPr/>
              <p:nvPr/>
            </p:nvGrpSpPr>
            <p:grpSpPr>
              <a:xfrm>
                <a:off x="4222208" y="323505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4" name="Connecteur droit 5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44" name="Groupe 143"/>
            <p:cNvGrpSpPr/>
            <p:nvPr/>
          </p:nvGrpSpPr>
          <p:grpSpPr>
            <a:xfrm>
              <a:off x="4896292" y="1761603"/>
              <a:ext cx="1605516" cy="3476847"/>
              <a:chOff x="4896292" y="1761603"/>
              <a:chExt cx="1605516" cy="3476847"/>
            </a:xfrm>
          </p:grpSpPr>
          <p:sp>
            <p:nvSpPr>
              <p:cNvPr id="140" name="Forme libre 139"/>
              <p:cNvSpPr/>
              <p:nvPr/>
            </p:nvSpPr>
            <p:spPr>
              <a:xfrm>
                <a:off x="4896292" y="1761603"/>
                <a:ext cx="1605516" cy="3476847"/>
              </a:xfrm>
              <a:custGeom>
                <a:avLst/>
                <a:gdLst>
                  <a:gd name="connsiteX0" fmla="*/ 63795 w 1605516"/>
                  <a:gd name="connsiteY0" fmla="*/ 0 h 3476847"/>
                  <a:gd name="connsiteX1" fmla="*/ 0 w 1605516"/>
                  <a:gd name="connsiteY1" fmla="*/ 350875 h 3476847"/>
                  <a:gd name="connsiteX2" fmla="*/ 265814 w 1605516"/>
                  <a:gd name="connsiteY2" fmla="*/ 988828 h 3476847"/>
                  <a:gd name="connsiteX3" fmla="*/ 180753 w 1605516"/>
                  <a:gd name="connsiteY3" fmla="*/ 1307805 h 3476847"/>
                  <a:gd name="connsiteX4" fmla="*/ 138223 w 1605516"/>
                  <a:gd name="connsiteY4" fmla="*/ 1754372 h 3476847"/>
                  <a:gd name="connsiteX5" fmla="*/ 265814 w 1605516"/>
                  <a:gd name="connsiteY5" fmla="*/ 2158410 h 3476847"/>
                  <a:gd name="connsiteX6" fmla="*/ 212651 w 1605516"/>
                  <a:gd name="connsiteY6" fmla="*/ 2466754 h 3476847"/>
                  <a:gd name="connsiteX7" fmla="*/ 170121 w 1605516"/>
                  <a:gd name="connsiteY7" fmla="*/ 2870791 h 3476847"/>
                  <a:gd name="connsiteX8" fmla="*/ 425302 w 1605516"/>
                  <a:gd name="connsiteY8" fmla="*/ 3179135 h 3476847"/>
                  <a:gd name="connsiteX9" fmla="*/ 1020726 w 1605516"/>
                  <a:gd name="connsiteY9" fmla="*/ 3476847 h 3476847"/>
                  <a:gd name="connsiteX10" fmla="*/ 1467293 w 1605516"/>
                  <a:gd name="connsiteY10" fmla="*/ 2923954 h 3476847"/>
                  <a:gd name="connsiteX11" fmla="*/ 1573619 w 1605516"/>
                  <a:gd name="connsiteY11" fmla="*/ 2402958 h 3476847"/>
                  <a:gd name="connsiteX12" fmla="*/ 1605516 w 1605516"/>
                  <a:gd name="connsiteY12" fmla="*/ 1945758 h 3476847"/>
                  <a:gd name="connsiteX13" fmla="*/ 1371600 w 1605516"/>
                  <a:gd name="connsiteY13" fmla="*/ 1520456 h 3476847"/>
                  <a:gd name="connsiteX14" fmla="*/ 1360967 w 1605516"/>
                  <a:gd name="connsiteY14" fmla="*/ 1105786 h 3476847"/>
                  <a:gd name="connsiteX15" fmla="*/ 1552353 w 1605516"/>
                  <a:gd name="connsiteY15" fmla="*/ 733647 h 3476847"/>
                  <a:gd name="connsiteX16" fmla="*/ 1467293 w 1605516"/>
                  <a:gd name="connsiteY16" fmla="*/ 446568 h 3476847"/>
                  <a:gd name="connsiteX17" fmla="*/ 999460 w 1605516"/>
                  <a:gd name="connsiteY17" fmla="*/ 95693 h 3476847"/>
                  <a:gd name="connsiteX18" fmla="*/ 63795 w 1605516"/>
                  <a:gd name="connsiteY18" fmla="*/ 0 h 3476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05516" h="3476847">
                    <a:moveTo>
                      <a:pt x="63795" y="0"/>
                    </a:moveTo>
                    <a:lnTo>
                      <a:pt x="0" y="350875"/>
                    </a:lnTo>
                    <a:lnTo>
                      <a:pt x="265814" y="988828"/>
                    </a:lnTo>
                    <a:lnTo>
                      <a:pt x="180753" y="1307805"/>
                    </a:lnTo>
                    <a:lnTo>
                      <a:pt x="138223" y="1754372"/>
                    </a:lnTo>
                    <a:lnTo>
                      <a:pt x="265814" y="2158410"/>
                    </a:lnTo>
                    <a:lnTo>
                      <a:pt x="212651" y="2466754"/>
                    </a:lnTo>
                    <a:lnTo>
                      <a:pt x="170121" y="2870791"/>
                    </a:lnTo>
                    <a:lnTo>
                      <a:pt x="425302" y="3179135"/>
                    </a:lnTo>
                    <a:lnTo>
                      <a:pt x="1020726" y="3476847"/>
                    </a:lnTo>
                    <a:lnTo>
                      <a:pt x="1467293" y="2923954"/>
                    </a:lnTo>
                    <a:lnTo>
                      <a:pt x="1573619" y="2402958"/>
                    </a:lnTo>
                    <a:lnTo>
                      <a:pt x="1605516" y="1945758"/>
                    </a:lnTo>
                    <a:lnTo>
                      <a:pt x="1371600" y="1520456"/>
                    </a:lnTo>
                    <a:lnTo>
                      <a:pt x="1360967" y="1105786"/>
                    </a:lnTo>
                    <a:lnTo>
                      <a:pt x="1552353" y="733647"/>
                    </a:lnTo>
                    <a:lnTo>
                      <a:pt x="1467293" y="446568"/>
                    </a:lnTo>
                    <a:lnTo>
                      <a:pt x="999460" y="95693"/>
                    </a:lnTo>
                    <a:lnTo>
                      <a:pt x="63795" y="0"/>
                    </a:lnTo>
                    <a:close/>
                  </a:path>
                </a:pathLst>
              </a:custGeom>
              <a:solidFill>
                <a:srgbClr val="DAE3F3"/>
              </a:solidFill>
              <a:ln w="127000" cap="flat">
                <a:solidFill>
                  <a:srgbClr val="5A9AD4"/>
                </a:solidFill>
                <a:miter lim="400000"/>
              </a:ln>
              <a:effectLst>
                <a:outerShdw blurRad="825500" dist="165100" dir="5400000" algn="t" rotWithShape="0">
                  <a:prstClr val="black">
                    <a:alpha val="2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normAutofit/>
              </a:bodyPr>
              <a:lstStyle/>
              <a:p>
                <a:pPr algn="ctr"/>
                <a:endParaRPr lang="fr-FR" sz="3200" dirty="0" err="1">
                  <a:solidFill>
                    <a:schemeClr val="bg1"/>
                  </a:solidFill>
                  <a:latin typeface="Swis721 BT Roman" charset="0"/>
                  <a:ea typeface="Swis721 BT Roman" charset="0"/>
                  <a:cs typeface="Swis721 BT Roman" charset="0"/>
                </a:endParaRPr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5597671" y="211894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4" name="Connecteur droit 11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5" name="Connecteur droit 11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1" name="Groupe 20"/>
              <p:cNvGrpSpPr/>
              <p:nvPr/>
            </p:nvGrpSpPr>
            <p:grpSpPr>
              <a:xfrm>
                <a:off x="5381671" y="2454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2" name="Connecteur droit 11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3" name="Connecteur droit 11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2" name="Groupe 21"/>
              <p:cNvGrpSpPr/>
              <p:nvPr/>
            </p:nvGrpSpPr>
            <p:grpSpPr>
              <a:xfrm>
                <a:off x="5967694" y="2346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0" name="Connecteur droit 10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1" name="Connecteur droit 11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3" name="Groupe 22"/>
              <p:cNvGrpSpPr/>
              <p:nvPr/>
            </p:nvGrpSpPr>
            <p:grpSpPr>
              <a:xfrm>
                <a:off x="6046201" y="38172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8" name="Connecteur droit 10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9" name="Connecteur droit 10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4" name="Groupe 23"/>
              <p:cNvGrpSpPr/>
              <p:nvPr/>
            </p:nvGrpSpPr>
            <p:grpSpPr>
              <a:xfrm>
                <a:off x="5938201" y="427372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6" name="Connecteur droit 10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7" name="Connecteur droit 10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5" name="Groupe 24"/>
              <p:cNvGrpSpPr/>
              <p:nvPr/>
            </p:nvGrpSpPr>
            <p:grpSpPr>
              <a:xfrm>
                <a:off x="5586697" y="395940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4" name="Connecteur droit 10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5" name="Connecteur droit 10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6" name="Groupe 25"/>
              <p:cNvGrpSpPr/>
              <p:nvPr/>
            </p:nvGrpSpPr>
            <p:grpSpPr>
              <a:xfrm>
                <a:off x="5329522" y="43817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2" name="Connecteur droit 10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3" name="Connecteur droit 10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9" name="Groupe 48"/>
              <p:cNvGrpSpPr/>
              <p:nvPr/>
            </p:nvGrpSpPr>
            <p:grpSpPr>
              <a:xfrm>
                <a:off x="5165671" y="199804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6" name="Connecteur droit 5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1" name="Groupe 50"/>
              <p:cNvGrpSpPr/>
              <p:nvPr/>
            </p:nvGrpSpPr>
            <p:grpSpPr>
              <a:xfrm>
                <a:off x="5751694" y="473023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2" name="Connecteur droit 5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6" name="Groupe 5"/>
              <p:cNvGrpSpPr/>
              <p:nvPr/>
            </p:nvGrpSpPr>
            <p:grpSpPr>
              <a:xfrm>
                <a:off x="5158228" y="3226577"/>
                <a:ext cx="218397" cy="216001"/>
                <a:chOff x="5158228" y="3226577"/>
                <a:chExt cx="218397" cy="216001"/>
              </a:xfrm>
            </p:grpSpPr>
            <p:cxnSp>
              <p:nvCxnSpPr>
                <p:cNvPr id="142" name="Connecteur droit 141"/>
                <p:cNvCxnSpPr/>
                <p:nvPr/>
              </p:nvCxnSpPr>
              <p:spPr>
                <a:xfrm>
                  <a:off x="5158228" y="3226577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A9AD4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 rot="16200000">
                  <a:off x="5160625" y="3226578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A9AD4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</p:grp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-clustering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4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e 312"/>
          <p:cNvGrpSpPr/>
          <p:nvPr/>
        </p:nvGrpSpPr>
        <p:grpSpPr>
          <a:xfrm>
            <a:off x="0" y="1409176"/>
            <a:ext cx="6836735" cy="5448824"/>
            <a:chOff x="0" y="1409176"/>
            <a:chExt cx="6836735" cy="5448824"/>
          </a:xfrm>
        </p:grpSpPr>
        <p:sp>
          <p:nvSpPr>
            <p:cNvPr id="7" name="Rectangle 6"/>
            <p:cNvSpPr/>
            <p:nvPr/>
          </p:nvSpPr>
          <p:spPr>
            <a:xfrm>
              <a:off x="0" y="1409176"/>
              <a:ext cx="6836735" cy="5448824"/>
            </a:xfrm>
            <a:prstGeom prst="rect">
              <a:avLst/>
            </a:prstGeom>
            <a:solidFill>
              <a:srgbClr val="EDEDED"/>
            </a:solidFill>
            <a:ln w="57150" cap="flat">
              <a:solidFill>
                <a:srgbClr val="A0A0A0"/>
              </a:solidFill>
              <a:prstDash val="lgDashDotDot"/>
              <a:miter lim="400000"/>
            </a:ln>
            <a:effectLst>
              <a:outerShdw blurRad="825500" dist="165100" dir="5400000" algn="t" rotWithShape="0">
                <a:prstClr val="black">
                  <a:alpha val="2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rmAutofit/>
            </a:bodyPr>
            <a:lstStyle/>
            <a:p>
              <a:pPr algn="ctr"/>
              <a:endParaRPr lang="fr-FR" sz="3200" dirty="0" err="1">
                <a:solidFill>
                  <a:schemeClr val="bg1"/>
                </a:solidFill>
                <a:latin typeface="Swis721 BT Roman" charset="0"/>
                <a:ea typeface="Swis721 BT Roman" charset="0"/>
                <a:cs typeface="Swis721 BT Roman" charset="0"/>
              </a:endParaRP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334925" y="3292690"/>
              <a:ext cx="5135525" cy="3391786"/>
              <a:chOff x="334925" y="3292690"/>
              <a:chExt cx="5135525" cy="3391786"/>
            </a:xfrm>
          </p:grpSpPr>
          <p:sp>
            <p:nvSpPr>
              <p:cNvPr id="141" name="Forme libre 140"/>
              <p:cNvSpPr/>
              <p:nvPr/>
            </p:nvSpPr>
            <p:spPr>
              <a:xfrm>
                <a:off x="334925" y="3292690"/>
                <a:ext cx="5135525" cy="3391786"/>
              </a:xfrm>
              <a:custGeom>
                <a:avLst/>
                <a:gdLst>
                  <a:gd name="connsiteX0" fmla="*/ 584790 w 5135525"/>
                  <a:gd name="connsiteY0" fmla="*/ 127591 h 3391786"/>
                  <a:gd name="connsiteX1" fmla="*/ 1212111 w 5135525"/>
                  <a:gd name="connsiteY1" fmla="*/ 0 h 3391786"/>
                  <a:gd name="connsiteX2" fmla="*/ 1818167 w 5135525"/>
                  <a:gd name="connsiteY2" fmla="*/ 233917 h 3391786"/>
                  <a:gd name="connsiteX3" fmla="*/ 2009553 w 5135525"/>
                  <a:gd name="connsiteY3" fmla="*/ 659219 h 3391786"/>
                  <a:gd name="connsiteX4" fmla="*/ 2498651 w 5135525"/>
                  <a:gd name="connsiteY4" fmla="*/ 648586 h 3391786"/>
                  <a:gd name="connsiteX5" fmla="*/ 3402418 w 5135525"/>
                  <a:gd name="connsiteY5" fmla="*/ 935666 h 3391786"/>
                  <a:gd name="connsiteX6" fmla="*/ 3604437 w 5135525"/>
                  <a:gd name="connsiteY6" fmla="*/ 1531089 h 3391786"/>
                  <a:gd name="connsiteX7" fmla="*/ 4051004 w 5135525"/>
                  <a:gd name="connsiteY7" fmla="*/ 1796903 h 3391786"/>
                  <a:gd name="connsiteX8" fmla="*/ 4550734 w 5135525"/>
                  <a:gd name="connsiteY8" fmla="*/ 1967024 h 3391786"/>
                  <a:gd name="connsiteX9" fmla="*/ 4933507 w 5135525"/>
                  <a:gd name="connsiteY9" fmla="*/ 2179675 h 3391786"/>
                  <a:gd name="connsiteX10" fmla="*/ 5135525 w 5135525"/>
                  <a:gd name="connsiteY10" fmla="*/ 2519917 h 3391786"/>
                  <a:gd name="connsiteX11" fmla="*/ 5135525 w 5135525"/>
                  <a:gd name="connsiteY11" fmla="*/ 3115340 h 3391786"/>
                  <a:gd name="connsiteX12" fmla="*/ 5039832 w 5135525"/>
                  <a:gd name="connsiteY12" fmla="*/ 3338624 h 3391786"/>
                  <a:gd name="connsiteX13" fmla="*/ 4486939 w 5135525"/>
                  <a:gd name="connsiteY13" fmla="*/ 3391786 h 3391786"/>
                  <a:gd name="connsiteX14" fmla="*/ 3742660 w 5135525"/>
                  <a:gd name="connsiteY14" fmla="*/ 3115340 h 3391786"/>
                  <a:gd name="connsiteX15" fmla="*/ 3211032 w 5135525"/>
                  <a:gd name="connsiteY15" fmla="*/ 3221666 h 3391786"/>
                  <a:gd name="connsiteX16" fmla="*/ 2636874 w 5135525"/>
                  <a:gd name="connsiteY16" fmla="*/ 3189768 h 3391786"/>
                  <a:gd name="connsiteX17" fmla="*/ 1881962 w 5135525"/>
                  <a:gd name="connsiteY17" fmla="*/ 2796363 h 3391786"/>
                  <a:gd name="connsiteX18" fmla="*/ 893134 w 5135525"/>
                  <a:gd name="connsiteY18" fmla="*/ 2806996 h 3391786"/>
                  <a:gd name="connsiteX19" fmla="*/ 159488 w 5135525"/>
                  <a:gd name="connsiteY19" fmla="*/ 2413591 h 3391786"/>
                  <a:gd name="connsiteX20" fmla="*/ 0 w 5135525"/>
                  <a:gd name="connsiteY20" fmla="*/ 1733107 h 3391786"/>
                  <a:gd name="connsiteX21" fmla="*/ 148855 w 5135525"/>
                  <a:gd name="connsiteY21" fmla="*/ 489098 h 3391786"/>
                  <a:gd name="connsiteX22" fmla="*/ 584790 w 5135525"/>
                  <a:gd name="connsiteY22" fmla="*/ 127591 h 339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35525" h="3391786">
                    <a:moveTo>
                      <a:pt x="584790" y="127591"/>
                    </a:moveTo>
                    <a:lnTo>
                      <a:pt x="1212111" y="0"/>
                    </a:lnTo>
                    <a:lnTo>
                      <a:pt x="1818167" y="233917"/>
                    </a:lnTo>
                    <a:lnTo>
                      <a:pt x="2009553" y="659219"/>
                    </a:lnTo>
                    <a:lnTo>
                      <a:pt x="2498651" y="648586"/>
                    </a:lnTo>
                    <a:lnTo>
                      <a:pt x="3402418" y="935666"/>
                    </a:lnTo>
                    <a:lnTo>
                      <a:pt x="3604437" y="1531089"/>
                    </a:lnTo>
                    <a:lnTo>
                      <a:pt x="4051004" y="1796903"/>
                    </a:lnTo>
                    <a:lnTo>
                      <a:pt x="4550734" y="1967024"/>
                    </a:lnTo>
                    <a:lnTo>
                      <a:pt x="4933507" y="2179675"/>
                    </a:lnTo>
                    <a:lnTo>
                      <a:pt x="5135525" y="2519917"/>
                    </a:lnTo>
                    <a:lnTo>
                      <a:pt x="5135525" y="3115340"/>
                    </a:lnTo>
                    <a:lnTo>
                      <a:pt x="5039832" y="3338624"/>
                    </a:lnTo>
                    <a:lnTo>
                      <a:pt x="4486939" y="3391786"/>
                    </a:lnTo>
                    <a:lnTo>
                      <a:pt x="3742660" y="3115340"/>
                    </a:lnTo>
                    <a:lnTo>
                      <a:pt x="3211032" y="3221666"/>
                    </a:lnTo>
                    <a:lnTo>
                      <a:pt x="2636874" y="3189768"/>
                    </a:lnTo>
                    <a:lnTo>
                      <a:pt x="1881962" y="2796363"/>
                    </a:lnTo>
                    <a:lnTo>
                      <a:pt x="893134" y="2806996"/>
                    </a:lnTo>
                    <a:lnTo>
                      <a:pt x="159488" y="2413591"/>
                    </a:lnTo>
                    <a:lnTo>
                      <a:pt x="0" y="1733107"/>
                    </a:lnTo>
                    <a:lnTo>
                      <a:pt x="148855" y="489098"/>
                    </a:lnTo>
                    <a:lnTo>
                      <a:pt x="584790" y="127591"/>
                    </a:lnTo>
                    <a:close/>
                  </a:path>
                </a:pathLst>
              </a:custGeom>
              <a:solidFill>
                <a:srgbClr val="FBE5D6"/>
              </a:solidFill>
              <a:ln w="127000" cap="flat">
                <a:solidFill>
                  <a:srgbClr val="EC792A"/>
                </a:solidFill>
                <a:miter lim="400000"/>
              </a:ln>
              <a:effectLst>
                <a:outerShdw blurRad="825500" dist="165100" dir="5400000" algn="t" rotWithShape="0">
                  <a:prstClr val="black">
                    <a:alpha val="2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normAutofit/>
              </a:bodyPr>
              <a:lstStyle/>
              <a:p>
                <a:pPr algn="ctr"/>
                <a:endParaRPr lang="fr-FR" sz="3200" dirty="0" err="1">
                  <a:solidFill>
                    <a:schemeClr val="bg1"/>
                  </a:solidFill>
                  <a:latin typeface="Swis721 BT Roman" charset="0"/>
                  <a:ea typeface="Swis721 BT Roman" charset="0"/>
                  <a:cs typeface="Swis721 BT Roman" charset="0"/>
                </a:endParaRPr>
              </a:p>
            </p:txBody>
          </p:sp>
          <p:grpSp>
            <p:nvGrpSpPr>
              <p:cNvPr id="27" name="Groupe 26"/>
              <p:cNvGrpSpPr/>
              <p:nvPr/>
            </p:nvGrpSpPr>
            <p:grpSpPr>
              <a:xfrm>
                <a:off x="4728526" y="552626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0" name="Connecteur droit 9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1" name="Connecteur droit 10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8" name="Groupe 27"/>
              <p:cNvGrpSpPr/>
              <p:nvPr/>
            </p:nvGrpSpPr>
            <p:grpSpPr>
              <a:xfrm>
                <a:off x="4949671" y="5897741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8" name="Connecteur droit 9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9" name="Connecteur droit 9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9" name="Groupe 28"/>
              <p:cNvGrpSpPr/>
              <p:nvPr/>
            </p:nvGrpSpPr>
            <p:grpSpPr>
              <a:xfrm>
                <a:off x="4728526" y="635424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6" name="Connecteur droit 9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0" name="Groupe 29"/>
              <p:cNvGrpSpPr/>
              <p:nvPr/>
            </p:nvGrpSpPr>
            <p:grpSpPr>
              <a:xfrm>
                <a:off x="4026682" y="568174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4" name="Connecteur droit 9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1" name="Groupe 30"/>
              <p:cNvGrpSpPr/>
              <p:nvPr/>
            </p:nvGrpSpPr>
            <p:grpSpPr>
              <a:xfrm>
                <a:off x="3319693" y="576598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2" name="Connecteur droit 9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2" name="Groupe 31"/>
              <p:cNvGrpSpPr/>
              <p:nvPr/>
            </p:nvGrpSpPr>
            <p:grpSpPr>
              <a:xfrm>
                <a:off x="2880238" y="612728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0" name="Connecteur droit 8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3" name="Groupe 32"/>
              <p:cNvGrpSpPr/>
              <p:nvPr/>
            </p:nvGrpSpPr>
            <p:grpSpPr>
              <a:xfrm>
                <a:off x="2879836" y="563352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8" name="Connecteur droit 8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4" name="Groupe 33"/>
              <p:cNvGrpSpPr/>
              <p:nvPr/>
            </p:nvGrpSpPr>
            <p:grpSpPr>
              <a:xfrm>
                <a:off x="3628484" y="501440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6" name="Connecteur droit 8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7" name="Connecteur droit 8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5" name="Groupe 34"/>
              <p:cNvGrpSpPr/>
              <p:nvPr/>
            </p:nvGrpSpPr>
            <p:grpSpPr>
              <a:xfrm>
                <a:off x="3319693" y="435261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4" name="Connecteur droit 8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5" name="Connecteur droit 8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6" name="Groupe 35"/>
              <p:cNvGrpSpPr/>
              <p:nvPr/>
            </p:nvGrpSpPr>
            <p:grpSpPr>
              <a:xfrm>
                <a:off x="2860189" y="415586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2" name="Connecteur droit 8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3" name="Connecteur droit 8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7" name="Groupe 36"/>
              <p:cNvGrpSpPr/>
              <p:nvPr/>
            </p:nvGrpSpPr>
            <p:grpSpPr>
              <a:xfrm>
                <a:off x="2476361" y="437547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0" name="Connecteur droit 7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1" name="Connecteur droit 8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8" name="Groupe 37"/>
              <p:cNvGrpSpPr/>
              <p:nvPr/>
            </p:nvGrpSpPr>
            <p:grpSpPr>
              <a:xfrm>
                <a:off x="2820564" y="462223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8" name="Connecteur droit 7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9" name="Connecteur droit 7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9" name="Groupe 38"/>
              <p:cNvGrpSpPr/>
              <p:nvPr/>
            </p:nvGrpSpPr>
            <p:grpSpPr>
              <a:xfrm>
                <a:off x="1520374" y="568663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6" name="Connecteur droit 7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0" name="Groupe 39"/>
              <p:cNvGrpSpPr/>
              <p:nvPr/>
            </p:nvGrpSpPr>
            <p:grpSpPr>
              <a:xfrm>
                <a:off x="1587049" y="52301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4" name="Connecteur droit 7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5" name="Connecteur droit 7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1" name="Groupe 40"/>
              <p:cNvGrpSpPr/>
              <p:nvPr/>
            </p:nvGrpSpPr>
            <p:grpSpPr>
              <a:xfrm>
                <a:off x="730951" y="54780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2" name="Connecteur droit 7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3" name="Connecteur droit 7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2" name="Groupe 41"/>
              <p:cNvGrpSpPr/>
              <p:nvPr/>
            </p:nvGrpSpPr>
            <p:grpSpPr>
              <a:xfrm>
                <a:off x="1039361" y="498083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0" name="Connecteur droit 6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1" name="Connecteur droit 7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3" name="Groupe 42"/>
              <p:cNvGrpSpPr/>
              <p:nvPr/>
            </p:nvGrpSpPr>
            <p:grpSpPr>
              <a:xfrm>
                <a:off x="574532" y="45270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8" name="Connecteur droit 6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4" name="Groupe 43"/>
              <p:cNvGrpSpPr/>
              <p:nvPr/>
            </p:nvGrpSpPr>
            <p:grpSpPr>
              <a:xfrm>
                <a:off x="1122266" y="430833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6" name="Connecteur droit 6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5" name="Groupe 44"/>
              <p:cNvGrpSpPr/>
              <p:nvPr/>
            </p:nvGrpSpPr>
            <p:grpSpPr>
              <a:xfrm>
                <a:off x="1616306" y="467787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4" name="Connecteur droit 6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6" name="Groupe 45"/>
              <p:cNvGrpSpPr/>
              <p:nvPr/>
            </p:nvGrpSpPr>
            <p:grpSpPr>
              <a:xfrm>
                <a:off x="682532" y="385140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2" name="Connecteur droit 6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7" name="Groupe 46"/>
              <p:cNvGrpSpPr/>
              <p:nvPr/>
            </p:nvGrpSpPr>
            <p:grpSpPr>
              <a:xfrm>
                <a:off x="1616306" y="410441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0" name="Connecteur droit 5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1" name="Connecteur droit 6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8" name="Groupe 47"/>
              <p:cNvGrpSpPr/>
              <p:nvPr/>
            </p:nvGrpSpPr>
            <p:grpSpPr>
              <a:xfrm>
                <a:off x="1760807" y="354850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8" name="Connecteur droit 5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EC792A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2" name="Groupe 1"/>
            <p:cNvGrpSpPr/>
            <p:nvPr/>
          </p:nvGrpSpPr>
          <p:grpSpPr>
            <a:xfrm>
              <a:off x="1547036" y="1538318"/>
              <a:ext cx="3179135" cy="2658139"/>
              <a:chOff x="1547036" y="1538318"/>
              <a:chExt cx="3179135" cy="2658139"/>
            </a:xfrm>
          </p:grpSpPr>
          <p:sp>
            <p:nvSpPr>
              <p:cNvPr id="139" name="Forme libre 138"/>
              <p:cNvSpPr/>
              <p:nvPr/>
            </p:nvSpPr>
            <p:spPr>
              <a:xfrm>
                <a:off x="1547036" y="1538318"/>
                <a:ext cx="3179135" cy="2658139"/>
              </a:xfrm>
              <a:custGeom>
                <a:avLst/>
                <a:gdLst>
                  <a:gd name="connsiteX0" fmla="*/ 0 w 3179135"/>
                  <a:gd name="connsiteY0" fmla="*/ 680484 h 2658139"/>
                  <a:gd name="connsiteX1" fmla="*/ 361507 w 3179135"/>
                  <a:gd name="connsiteY1" fmla="*/ 265814 h 2658139"/>
                  <a:gd name="connsiteX2" fmla="*/ 882503 w 3179135"/>
                  <a:gd name="connsiteY2" fmla="*/ 308344 h 2658139"/>
                  <a:gd name="connsiteX3" fmla="*/ 1924493 w 3179135"/>
                  <a:gd name="connsiteY3" fmla="*/ 0 h 2658139"/>
                  <a:gd name="connsiteX4" fmla="*/ 2732568 w 3179135"/>
                  <a:gd name="connsiteY4" fmla="*/ 340242 h 2658139"/>
                  <a:gd name="connsiteX5" fmla="*/ 3179135 w 3179135"/>
                  <a:gd name="connsiteY5" fmla="*/ 988828 h 2658139"/>
                  <a:gd name="connsiteX6" fmla="*/ 2892056 w 3179135"/>
                  <a:gd name="connsiteY6" fmla="*/ 1424763 h 2658139"/>
                  <a:gd name="connsiteX7" fmla="*/ 3125972 w 3179135"/>
                  <a:gd name="connsiteY7" fmla="*/ 1892595 h 2658139"/>
                  <a:gd name="connsiteX8" fmla="*/ 3179135 w 3179135"/>
                  <a:gd name="connsiteY8" fmla="*/ 2296632 h 2658139"/>
                  <a:gd name="connsiteX9" fmla="*/ 2753833 w 3179135"/>
                  <a:gd name="connsiteY9" fmla="*/ 2658139 h 2658139"/>
                  <a:gd name="connsiteX10" fmla="*/ 1998921 w 3179135"/>
                  <a:gd name="connsiteY10" fmla="*/ 2211572 h 2658139"/>
                  <a:gd name="connsiteX11" fmla="*/ 1796903 w 3179135"/>
                  <a:gd name="connsiteY11" fmla="*/ 1584251 h 2658139"/>
                  <a:gd name="connsiteX12" fmla="*/ 1084521 w 3179135"/>
                  <a:gd name="connsiteY12" fmla="*/ 1924493 h 2658139"/>
                  <a:gd name="connsiteX13" fmla="*/ 425303 w 3179135"/>
                  <a:gd name="connsiteY13" fmla="*/ 1594884 h 2658139"/>
                  <a:gd name="connsiteX14" fmla="*/ 425303 w 3179135"/>
                  <a:gd name="connsiteY14" fmla="*/ 1063256 h 2658139"/>
                  <a:gd name="connsiteX15" fmla="*/ 0 w 3179135"/>
                  <a:gd name="connsiteY15" fmla="*/ 680484 h 2658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79135" h="2658139">
                    <a:moveTo>
                      <a:pt x="0" y="680484"/>
                    </a:moveTo>
                    <a:lnTo>
                      <a:pt x="361507" y="265814"/>
                    </a:lnTo>
                    <a:lnTo>
                      <a:pt x="882503" y="308344"/>
                    </a:lnTo>
                    <a:lnTo>
                      <a:pt x="1924493" y="0"/>
                    </a:lnTo>
                    <a:lnTo>
                      <a:pt x="2732568" y="340242"/>
                    </a:lnTo>
                    <a:lnTo>
                      <a:pt x="3179135" y="988828"/>
                    </a:lnTo>
                    <a:lnTo>
                      <a:pt x="2892056" y="1424763"/>
                    </a:lnTo>
                    <a:lnTo>
                      <a:pt x="3125972" y="1892595"/>
                    </a:lnTo>
                    <a:lnTo>
                      <a:pt x="3179135" y="2296632"/>
                    </a:lnTo>
                    <a:lnTo>
                      <a:pt x="2753833" y="2658139"/>
                    </a:lnTo>
                    <a:lnTo>
                      <a:pt x="1998921" y="2211572"/>
                    </a:lnTo>
                    <a:lnTo>
                      <a:pt x="1796903" y="1584251"/>
                    </a:lnTo>
                    <a:lnTo>
                      <a:pt x="1084521" y="1924493"/>
                    </a:lnTo>
                    <a:lnTo>
                      <a:pt x="425303" y="1594884"/>
                    </a:lnTo>
                    <a:lnTo>
                      <a:pt x="425303" y="1063256"/>
                    </a:lnTo>
                    <a:lnTo>
                      <a:pt x="0" y="680484"/>
                    </a:lnTo>
                    <a:close/>
                  </a:path>
                </a:pathLst>
              </a:custGeom>
              <a:solidFill>
                <a:srgbClr val="FFF2CC"/>
              </a:solidFill>
              <a:ln w="127000" cap="flat">
                <a:solidFill>
                  <a:srgbClr val="FFBF00"/>
                </a:solidFill>
                <a:miter lim="400000"/>
              </a:ln>
              <a:effectLst>
                <a:outerShdw blurRad="825500" dist="165100" dir="5400000" algn="t" rotWithShape="0">
                  <a:prstClr val="black">
                    <a:alpha val="2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normAutofit/>
              </a:bodyPr>
              <a:lstStyle/>
              <a:p>
                <a:pPr algn="ctr"/>
                <a:endParaRPr lang="fr-FR" sz="3200" dirty="0" err="1">
                  <a:solidFill>
                    <a:schemeClr val="bg1"/>
                  </a:solidFill>
                  <a:latin typeface="Swis721 BT Roman" charset="0"/>
                  <a:ea typeface="Swis721 BT Roman" charset="0"/>
                  <a:cs typeface="Swis721 BT Roman" charset="0"/>
                </a:endParaRPr>
              </a:p>
            </p:txBody>
          </p:sp>
          <p:grpSp>
            <p:nvGrpSpPr>
              <p:cNvPr id="9" name="Groupe 8"/>
              <p:cNvGrpSpPr/>
              <p:nvPr/>
            </p:nvGrpSpPr>
            <p:grpSpPr>
              <a:xfrm>
                <a:off x="1899446" y="2062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6" name="Connecteur droit 13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" name="Groupe 9"/>
              <p:cNvGrpSpPr/>
              <p:nvPr/>
            </p:nvGrpSpPr>
            <p:grpSpPr>
              <a:xfrm>
                <a:off x="2732566" y="2062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4" name="Connecteur droit 13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5" name="Connecteur droit 13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" name="Groupe 10"/>
              <p:cNvGrpSpPr/>
              <p:nvPr/>
            </p:nvGrpSpPr>
            <p:grpSpPr>
              <a:xfrm>
                <a:off x="3312771" y="16969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2" name="Connecteur droit 13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3" name="Connecteur droit 13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" name="Groupe 11"/>
              <p:cNvGrpSpPr/>
              <p:nvPr/>
            </p:nvGrpSpPr>
            <p:grpSpPr>
              <a:xfrm>
                <a:off x="3574777" y="2170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0" name="Connecteur droit 12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" name="Groupe 12"/>
              <p:cNvGrpSpPr/>
              <p:nvPr/>
            </p:nvGrpSpPr>
            <p:grpSpPr>
              <a:xfrm>
                <a:off x="4200988" y="2386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8" name="Connecteur droit 12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9" name="Connecteur droit 12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4" name="Groupe 13"/>
              <p:cNvGrpSpPr/>
              <p:nvPr/>
            </p:nvGrpSpPr>
            <p:grpSpPr>
              <a:xfrm>
                <a:off x="2397286" y="2562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6" name="Connecteur droit 12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7" name="Connecteur droit 12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5" name="Groupe 14"/>
              <p:cNvGrpSpPr/>
              <p:nvPr/>
            </p:nvGrpSpPr>
            <p:grpSpPr>
              <a:xfrm>
                <a:off x="2987836" y="2670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4" name="Connecteur droit 12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5" name="Connecteur droit 12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6" name="Groupe 15"/>
              <p:cNvGrpSpPr/>
              <p:nvPr/>
            </p:nvGrpSpPr>
            <p:grpSpPr>
              <a:xfrm>
                <a:off x="3645061" y="2670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2" name="Connecteur droit 12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3" name="Connecteur droit 12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7" name="Groupe 16"/>
              <p:cNvGrpSpPr/>
              <p:nvPr/>
            </p:nvGrpSpPr>
            <p:grpSpPr>
              <a:xfrm>
                <a:off x="3753061" y="349922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0" name="Connecteur droit 11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1" name="Connecteur droit 12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8" name="Groupe 17"/>
              <p:cNvGrpSpPr/>
              <p:nvPr/>
            </p:nvGrpSpPr>
            <p:grpSpPr>
              <a:xfrm>
                <a:off x="4162636" y="37092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8" name="Connecteur droit 11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9" name="Connecteur droit 11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9" name="Groupe 18"/>
              <p:cNvGrpSpPr/>
              <p:nvPr/>
            </p:nvGrpSpPr>
            <p:grpSpPr>
              <a:xfrm>
                <a:off x="2368361" y="301905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6" name="Connecteur droit 11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0" name="Groupe 49"/>
              <p:cNvGrpSpPr/>
              <p:nvPr/>
            </p:nvGrpSpPr>
            <p:grpSpPr>
              <a:xfrm>
                <a:off x="4222208" y="323505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4" name="Connecteur droit 5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FFBF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65" name="Groupe 164"/>
            <p:cNvGrpSpPr/>
            <p:nvPr/>
          </p:nvGrpSpPr>
          <p:grpSpPr>
            <a:xfrm>
              <a:off x="4892817" y="1761603"/>
              <a:ext cx="1605516" cy="3476847"/>
              <a:chOff x="4896292" y="1761603"/>
              <a:chExt cx="1605516" cy="3476847"/>
            </a:xfrm>
          </p:grpSpPr>
          <p:sp>
            <p:nvSpPr>
              <p:cNvPr id="166" name="Forme libre 165"/>
              <p:cNvSpPr/>
              <p:nvPr/>
            </p:nvSpPr>
            <p:spPr>
              <a:xfrm>
                <a:off x="4896292" y="1761603"/>
                <a:ext cx="1605516" cy="3476847"/>
              </a:xfrm>
              <a:custGeom>
                <a:avLst/>
                <a:gdLst>
                  <a:gd name="connsiteX0" fmla="*/ 63795 w 1605516"/>
                  <a:gd name="connsiteY0" fmla="*/ 0 h 3476847"/>
                  <a:gd name="connsiteX1" fmla="*/ 0 w 1605516"/>
                  <a:gd name="connsiteY1" fmla="*/ 350875 h 3476847"/>
                  <a:gd name="connsiteX2" fmla="*/ 265814 w 1605516"/>
                  <a:gd name="connsiteY2" fmla="*/ 988828 h 3476847"/>
                  <a:gd name="connsiteX3" fmla="*/ 180753 w 1605516"/>
                  <a:gd name="connsiteY3" fmla="*/ 1307805 h 3476847"/>
                  <a:gd name="connsiteX4" fmla="*/ 138223 w 1605516"/>
                  <a:gd name="connsiteY4" fmla="*/ 1754372 h 3476847"/>
                  <a:gd name="connsiteX5" fmla="*/ 265814 w 1605516"/>
                  <a:gd name="connsiteY5" fmla="*/ 2158410 h 3476847"/>
                  <a:gd name="connsiteX6" fmla="*/ 212651 w 1605516"/>
                  <a:gd name="connsiteY6" fmla="*/ 2466754 h 3476847"/>
                  <a:gd name="connsiteX7" fmla="*/ 170121 w 1605516"/>
                  <a:gd name="connsiteY7" fmla="*/ 2870791 h 3476847"/>
                  <a:gd name="connsiteX8" fmla="*/ 425302 w 1605516"/>
                  <a:gd name="connsiteY8" fmla="*/ 3179135 h 3476847"/>
                  <a:gd name="connsiteX9" fmla="*/ 1020726 w 1605516"/>
                  <a:gd name="connsiteY9" fmla="*/ 3476847 h 3476847"/>
                  <a:gd name="connsiteX10" fmla="*/ 1467293 w 1605516"/>
                  <a:gd name="connsiteY10" fmla="*/ 2923954 h 3476847"/>
                  <a:gd name="connsiteX11" fmla="*/ 1573619 w 1605516"/>
                  <a:gd name="connsiteY11" fmla="*/ 2402958 h 3476847"/>
                  <a:gd name="connsiteX12" fmla="*/ 1605516 w 1605516"/>
                  <a:gd name="connsiteY12" fmla="*/ 1945758 h 3476847"/>
                  <a:gd name="connsiteX13" fmla="*/ 1371600 w 1605516"/>
                  <a:gd name="connsiteY13" fmla="*/ 1520456 h 3476847"/>
                  <a:gd name="connsiteX14" fmla="*/ 1360967 w 1605516"/>
                  <a:gd name="connsiteY14" fmla="*/ 1105786 h 3476847"/>
                  <a:gd name="connsiteX15" fmla="*/ 1552353 w 1605516"/>
                  <a:gd name="connsiteY15" fmla="*/ 733647 h 3476847"/>
                  <a:gd name="connsiteX16" fmla="*/ 1467293 w 1605516"/>
                  <a:gd name="connsiteY16" fmla="*/ 446568 h 3476847"/>
                  <a:gd name="connsiteX17" fmla="*/ 999460 w 1605516"/>
                  <a:gd name="connsiteY17" fmla="*/ 95693 h 3476847"/>
                  <a:gd name="connsiteX18" fmla="*/ 63795 w 1605516"/>
                  <a:gd name="connsiteY18" fmla="*/ 0 h 3476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05516" h="3476847">
                    <a:moveTo>
                      <a:pt x="63795" y="0"/>
                    </a:moveTo>
                    <a:lnTo>
                      <a:pt x="0" y="350875"/>
                    </a:lnTo>
                    <a:lnTo>
                      <a:pt x="265814" y="988828"/>
                    </a:lnTo>
                    <a:lnTo>
                      <a:pt x="180753" y="1307805"/>
                    </a:lnTo>
                    <a:lnTo>
                      <a:pt x="138223" y="1754372"/>
                    </a:lnTo>
                    <a:lnTo>
                      <a:pt x="265814" y="2158410"/>
                    </a:lnTo>
                    <a:lnTo>
                      <a:pt x="212651" y="2466754"/>
                    </a:lnTo>
                    <a:lnTo>
                      <a:pt x="170121" y="2870791"/>
                    </a:lnTo>
                    <a:lnTo>
                      <a:pt x="425302" y="3179135"/>
                    </a:lnTo>
                    <a:lnTo>
                      <a:pt x="1020726" y="3476847"/>
                    </a:lnTo>
                    <a:lnTo>
                      <a:pt x="1467293" y="2923954"/>
                    </a:lnTo>
                    <a:lnTo>
                      <a:pt x="1573619" y="2402958"/>
                    </a:lnTo>
                    <a:lnTo>
                      <a:pt x="1605516" y="1945758"/>
                    </a:lnTo>
                    <a:lnTo>
                      <a:pt x="1371600" y="1520456"/>
                    </a:lnTo>
                    <a:lnTo>
                      <a:pt x="1360967" y="1105786"/>
                    </a:lnTo>
                    <a:lnTo>
                      <a:pt x="1552353" y="733647"/>
                    </a:lnTo>
                    <a:lnTo>
                      <a:pt x="1467293" y="446568"/>
                    </a:lnTo>
                    <a:lnTo>
                      <a:pt x="999460" y="95693"/>
                    </a:lnTo>
                    <a:lnTo>
                      <a:pt x="63795" y="0"/>
                    </a:lnTo>
                    <a:close/>
                  </a:path>
                </a:pathLst>
              </a:custGeom>
              <a:solidFill>
                <a:srgbClr val="DAE3F3"/>
              </a:solidFill>
              <a:ln w="127000" cap="flat">
                <a:solidFill>
                  <a:srgbClr val="5A9AD4"/>
                </a:solidFill>
                <a:miter lim="400000"/>
              </a:ln>
              <a:effectLst>
                <a:outerShdw blurRad="825500" dist="165100" dir="5400000" algn="t" rotWithShape="0">
                  <a:prstClr val="black">
                    <a:alpha val="2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normAutofit/>
              </a:bodyPr>
              <a:lstStyle/>
              <a:p>
                <a:pPr algn="ctr"/>
                <a:endParaRPr lang="fr-FR" sz="3200" dirty="0" err="1">
                  <a:solidFill>
                    <a:schemeClr val="bg1"/>
                  </a:solidFill>
                  <a:latin typeface="Swis721 BT Roman" charset="0"/>
                  <a:ea typeface="Swis721 BT Roman" charset="0"/>
                  <a:cs typeface="Swis721 BT Roman" charset="0"/>
                </a:endParaRPr>
              </a:p>
            </p:txBody>
          </p:sp>
          <p:grpSp>
            <p:nvGrpSpPr>
              <p:cNvPr id="167" name="Groupe 166"/>
              <p:cNvGrpSpPr/>
              <p:nvPr/>
            </p:nvGrpSpPr>
            <p:grpSpPr>
              <a:xfrm>
                <a:off x="5597671" y="211894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95" name="Connecteur droit 194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96" name="Connecteur droit 195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68" name="Groupe 167"/>
              <p:cNvGrpSpPr/>
              <p:nvPr/>
            </p:nvGrpSpPr>
            <p:grpSpPr>
              <a:xfrm>
                <a:off x="5381671" y="2454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93" name="Connecteur droit 192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94" name="Connecteur droit 193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69" name="Groupe 168"/>
              <p:cNvGrpSpPr/>
              <p:nvPr/>
            </p:nvGrpSpPr>
            <p:grpSpPr>
              <a:xfrm>
                <a:off x="5967694" y="2346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91" name="Connecteur droit 190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92" name="Connecteur droit 191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70" name="Groupe 169"/>
              <p:cNvGrpSpPr/>
              <p:nvPr/>
            </p:nvGrpSpPr>
            <p:grpSpPr>
              <a:xfrm>
                <a:off x="6046201" y="38172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89" name="Connecteur droit 188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90" name="Connecteur droit 189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71" name="Groupe 170"/>
              <p:cNvGrpSpPr/>
              <p:nvPr/>
            </p:nvGrpSpPr>
            <p:grpSpPr>
              <a:xfrm>
                <a:off x="5938201" y="427372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87" name="Connecteur droit 18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8" name="Connecteur droit 18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72" name="Groupe 171"/>
              <p:cNvGrpSpPr/>
              <p:nvPr/>
            </p:nvGrpSpPr>
            <p:grpSpPr>
              <a:xfrm>
                <a:off x="5586697" y="395940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85" name="Connecteur droit 184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6" name="Connecteur droit 185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73" name="Groupe 172"/>
              <p:cNvGrpSpPr/>
              <p:nvPr/>
            </p:nvGrpSpPr>
            <p:grpSpPr>
              <a:xfrm>
                <a:off x="5329522" y="43817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83" name="Connecteur droit 182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4" name="Connecteur droit 183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74" name="Groupe 173"/>
              <p:cNvGrpSpPr/>
              <p:nvPr/>
            </p:nvGrpSpPr>
            <p:grpSpPr>
              <a:xfrm>
                <a:off x="5165671" y="199804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81" name="Connecteur droit 180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2" name="Connecteur droit 181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75" name="Groupe 174"/>
              <p:cNvGrpSpPr/>
              <p:nvPr/>
            </p:nvGrpSpPr>
            <p:grpSpPr>
              <a:xfrm>
                <a:off x="5751694" y="473023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79" name="Connecteur droit 178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0" name="Connecteur droit 179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999D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76" name="Groupe 175"/>
              <p:cNvGrpSpPr/>
              <p:nvPr/>
            </p:nvGrpSpPr>
            <p:grpSpPr>
              <a:xfrm>
                <a:off x="5158228" y="3226577"/>
                <a:ext cx="218397" cy="216001"/>
                <a:chOff x="5158228" y="3226577"/>
                <a:chExt cx="218397" cy="216001"/>
              </a:xfrm>
            </p:grpSpPr>
            <p:cxnSp>
              <p:nvCxnSpPr>
                <p:cNvPr id="177" name="Connecteur droit 176"/>
                <p:cNvCxnSpPr/>
                <p:nvPr/>
              </p:nvCxnSpPr>
              <p:spPr>
                <a:xfrm>
                  <a:off x="5158228" y="3226577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A9AD4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78" name="Connecteur droit 177"/>
                <p:cNvCxnSpPr/>
                <p:nvPr/>
              </p:nvCxnSpPr>
              <p:spPr>
                <a:xfrm rot="16200000">
                  <a:off x="5160625" y="3226578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5A9AD4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312" name="Groupe 311"/>
            <p:cNvGrpSpPr/>
            <p:nvPr/>
          </p:nvGrpSpPr>
          <p:grpSpPr>
            <a:xfrm>
              <a:off x="790532" y="2106043"/>
              <a:ext cx="5065687" cy="4380482"/>
              <a:chOff x="790532" y="2106043"/>
              <a:chExt cx="5065687" cy="4380482"/>
            </a:xfrm>
          </p:grpSpPr>
          <p:cxnSp>
            <p:nvCxnSpPr>
              <p:cNvPr id="143" name="Connecteur droit avec flèche 142"/>
              <p:cNvCxnSpPr/>
              <p:nvPr/>
            </p:nvCxnSpPr>
            <p:spPr>
              <a:xfrm>
                <a:off x="790532" y="3959403"/>
                <a:ext cx="4051343" cy="2527122"/>
              </a:xfrm>
              <a:prstGeom prst="straightConnector1">
                <a:avLst/>
              </a:prstGeom>
              <a:noFill/>
              <a:ln w="76200" cap="flat">
                <a:solidFill>
                  <a:srgbClr val="000000"/>
                </a:solidFill>
                <a:prstDash val="sysDot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4" name="Connecteur droit avec flèche 143"/>
              <p:cNvCxnSpPr/>
              <p:nvPr/>
            </p:nvCxnSpPr>
            <p:spPr>
              <a:xfrm flipH="1">
                <a:off x="1862138" y="3128963"/>
                <a:ext cx="614223" cy="538162"/>
              </a:xfrm>
              <a:prstGeom prst="straightConnector1">
                <a:avLst/>
              </a:prstGeom>
              <a:noFill/>
              <a:ln w="76200" cap="flat">
                <a:solidFill>
                  <a:srgbClr val="000000"/>
                </a:solidFill>
                <a:prstDash val="sysDot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9" name="Connecteur droit avec flèche 148"/>
              <p:cNvCxnSpPr/>
              <p:nvPr/>
            </p:nvCxnSpPr>
            <p:spPr>
              <a:xfrm>
                <a:off x="2007446" y="2170686"/>
                <a:ext cx="2288931" cy="1655504"/>
              </a:xfrm>
              <a:prstGeom prst="straightConnector1">
                <a:avLst/>
              </a:prstGeom>
              <a:noFill/>
              <a:ln w="76200" cap="flat">
                <a:solidFill>
                  <a:srgbClr val="000000"/>
                </a:solidFill>
                <a:prstDash val="sysDot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>
                <a:off x="5273180" y="2106043"/>
                <a:ext cx="583039" cy="2754882"/>
              </a:xfrm>
              <a:prstGeom prst="straightConnector1">
                <a:avLst/>
              </a:prstGeom>
              <a:noFill/>
              <a:ln w="76200" cap="flat">
                <a:solidFill>
                  <a:srgbClr val="000000"/>
                </a:solidFill>
                <a:prstDash val="sysDot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5" name="Connecteur droit avec flèche 154"/>
              <p:cNvCxnSpPr/>
              <p:nvPr/>
            </p:nvCxnSpPr>
            <p:spPr>
              <a:xfrm flipV="1">
                <a:off x="4841875" y="4838234"/>
                <a:ext cx="1008938" cy="1648291"/>
              </a:xfrm>
              <a:prstGeom prst="straightConnector1">
                <a:avLst/>
              </a:prstGeom>
              <a:noFill/>
              <a:ln w="76200" cap="flat">
                <a:solidFill>
                  <a:srgbClr val="000000"/>
                </a:solidFill>
                <a:prstDash val="sysDot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9" name="Connecteur droit avec flèche 308"/>
              <p:cNvCxnSpPr/>
              <p:nvPr/>
            </p:nvCxnSpPr>
            <p:spPr>
              <a:xfrm flipV="1">
                <a:off x="4335715" y="3324316"/>
                <a:ext cx="925952" cy="11731"/>
              </a:xfrm>
              <a:prstGeom prst="straightConnector1">
                <a:avLst/>
              </a:prstGeom>
              <a:noFill/>
              <a:ln w="76200" cap="flat">
                <a:solidFill>
                  <a:srgbClr val="000000"/>
                </a:solidFill>
                <a:prstDash val="sysDot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-sampling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651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e 177"/>
          <p:cNvGrpSpPr/>
          <p:nvPr/>
        </p:nvGrpSpPr>
        <p:grpSpPr>
          <a:xfrm>
            <a:off x="0" y="1409176"/>
            <a:ext cx="6836735" cy="5448824"/>
            <a:chOff x="0" y="1409176"/>
            <a:chExt cx="6836735" cy="5448824"/>
          </a:xfrm>
        </p:grpSpPr>
        <p:sp>
          <p:nvSpPr>
            <p:cNvPr id="172" name="Rectangle 171"/>
            <p:cNvSpPr/>
            <p:nvPr/>
          </p:nvSpPr>
          <p:spPr>
            <a:xfrm>
              <a:off x="0" y="1409176"/>
              <a:ext cx="6836735" cy="5448824"/>
            </a:xfrm>
            <a:prstGeom prst="rect">
              <a:avLst/>
            </a:prstGeom>
            <a:solidFill>
              <a:srgbClr val="EDEDED"/>
            </a:solidFill>
            <a:ln w="57150" cap="flat">
              <a:solidFill>
                <a:srgbClr val="A0A0A0"/>
              </a:solidFill>
              <a:prstDash val="lgDashDotDot"/>
              <a:miter lim="400000"/>
            </a:ln>
            <a:effectLst>
              <a:outerShdw blurRad="825500" dist="165100" dir="5400000" algn="t" rotWithShape="0">
                <a:prstClr val="black">
                  <a:alpha val="2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rmAutofit/>
            </a:bodyPr>
            <a:lstStyle/>
            <a:p>
              <a:pPr algn="ctr"/>
              <a:endParaRPr lang="fr-FR" sz="3200" dirty="0" err="1">
                <a:solidFill>
                  <a:schemeClr val="bg1"/>
                </a:solidFill>
                <a:latin typeface="Swis721 BT Roman" charset="0"/>
                <a:ea typeface="Swis721 BT Roman" charset="0"/>
                <a:cs typeface="Swis721 BT Roman" charset="0"/>
              </a:endParaRPr>
            </a:p>
          </p:txBody>
        </p:sp>
        <p:grpSp>
          <p:nvGrpSpPr>
            <p:cNvPr id="171" name="Groupe 170"/>
            <p:cNvGrpSpPr/>
            <p:nvPr/>
          </p:nvGrpSpPr>
          <p:grpSpPr>
            <a:xfrm>
              <a:off x="4325293" y="2099904"/>
              <a:ext cx="1703877" cy="2738330"/>
              <a:chOff x="6280333" y="1193317"/>
              <a:chExt cx="1703877" cy="2738330"/>
            </a:xfrm>
          </p:grpSpPr>
          <p:cxnSp>
            <p:nvCxnSpPr>
              <p:cNvPr id="140" name="Connecteur droit avec flèche 139"/>
              <p:cNvCxnSpPr/>
              <p:nvPr/>
            </p:nvCxnSpPr>
            <p:spPr>
              <a:xfrm>
                <a:off x="7227890" y="1203766"/>
                <a:ext cx="581929" cy="2727881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4" name="Connecteur droit avec flèche 143"/>
              <p:cNvCxnSpPr/>
              <p:nvPr/>
            </p:nvCxnSpPr>
            <p:spPr>
              <a:xfrm flipH="1">
                <a:off x="6305483" y="1193317"/>
                <a:ext cx="913942" cy="1243150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7" name="Connecteur droit avec flèche 146"/>
              <p:cNvCxnSpPr/>
              <p:nvPr/>
            </p:nvCxnSpPr>
            <p:spPr>
              <a:xfrm>
                <a:off x="6280333" y="2436467"/>
                <a:ext cx="1495291" cy="1495180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ysDot"/>
                <a:miter lim="400000"/>
                <a:headEnd type="arrow" w="med" len="lg"/>
                <a:tailEnd type="arrow" w="med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68" name="ZoneTexte 167"/>
              <p:cNvSpPr txBox="1"/>
              <p:nvPr/>
            </p:nvSpPr>
            <p:spPr>
              <a:xfrm>
                <a:off x="6321987" y="1480100"/>
                <a:ext cx="471282" cy="4520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1" i="0" u="none" strike="noStrike" cap="none" spc="0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(a)</a:t>
                </a:r>
                <a:endParaRPr kumimoji="0" lang="fr-FR" sz="2000" b="1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69" name="ZoneTexte 168"/>
              <p:cNvSpPr txBox="1"/>
              <p:nvPr/>
            </p:nvSpPr>
            <p:spPr>
              <a:xfrm>
                <a:off x="7492090" y="2112386"/>
                <a:ext cx="492120" cy="4520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1" i="0" u="none" strike="noStrike" cap="none" spc="0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(b)</a:t>
                </a:r>
                <a:endParaRPr kumimoji="0" lang="fr-FR" sz="2000" b="1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0" name="ZoneTexte 169"/>
              <p:cNvSpPr txBox="1"/>
              <p:nvPr/>
            </p:nvSpPr>
            <p:spPr>
              <a:xfrm>
                <a:off x="6597326" y="3049412"/>
                <a:ext cx="456855" cy="4520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1" i="0" u="none" strike="noStrike" cap="none" spc="0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(c)</a:t>
                </a:r>
                <a:endParaRPr kumimoji="0" lang="fr-FR" sz="2000" b="1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grpSp>
          <p:nvGrpSpPr>
            <p:cNvPr id="177" name="Groupe 176"/>
            <p:cNvGrpSpPr/>
            <p:nvPr/>
          </p:nvGrpSpPr>
          <p:grpSpPr>
            <a:xfrm>
              <a:off x="574532" y="1696928"/>
              <a:ext cx="5687669" cy="4873319"/>
              <a:chOff x="574532" y="1696928"/>
              <a:chExt cx="5687669" cy="4873319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899446" y="2062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" name="Connecteur droit 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" name="Groupe 12"/>
              <p:cNvGrpSpPr/>
              <p:nvPr/>
            </p:nvGrpSpPr>
            <p:grpSpPr>
              <a:xfrm>
                <a:off x="2732566" y="2062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4" name="Connecteur droit 1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6" name="Groupe 15"/>
              <p:cNvGrpSpPr/>
              <p:nvPr/>
            </p:nvGrpSpPr>
            <p:grpSpPr>
              <a:xfrm>
                <a:off x="3312771" y="16969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7" name="Connecteur droit 1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9" name="Groupe 18"/>
              <p:cNvGrpSpPr/>
              <p:nvPr/>
            </p:nvGrpSpPr>
            <p:grpSpPr>
              <a:xfrm>
                <a:off x="3574777" y="2170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20" name="Connecteur droit 1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2" name="Groupe 21"/>
              <p:cNvGrpSpPr/>
              <p:nvPr/>
            </p:nvGrpSpPr>
            <p:grpSpPr>
              <a:xfrm>
                <a:off x="4200988" y="2386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23" name="Connecteur droit 22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4" name="Connecteur droit 23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5" name="Groupe 24"/>
              <p:cNvGrpSpPr/>
              <p:nvPr/>
            </p:nvGrpSpPr>
            <p:grpSpPr>
              <a:xfrm>
                <a:off x="2397286" y="2562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26" name="Connecteur droit 2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8" name="Groupe 27"/>
              <p:cNvGrpSpPr/>
              <p:nvPr/>
            </p:nvGrpSpPr>
            <p:grpSpPr>
              <a:xfrm>
                <a:off x="2987836" y="2670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29" name="Connecteur droit 28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0" name="Connecteur droit 29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1" name="Groupe 30"/>
              <p:cNvGrpSpPr/>
              <p:nvPr/>
            </p:nvGrpSpPr>
            <p:grpSpPr>
              <a:xfrm>
                <a:off x="3645061" y="2670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32" name="Connecteur droit 3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4" name="Groupe 33"/>
              <p:cNvGrpSpPr/>
              <p:nvPr/>
            </p:nvGrpSpPr>
            <p:grpSpPr>
              <a:xfrm>
                <a:off x="3753061" y="349922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35" name="Connecteur droit 34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7" name="Groupe 36"/>
              <p:cNvGrpSpPr/>
              <p:nvPr/>
            </p:nvGrpSpPr>
            <p:grpSpPr>
              <a:xfrm>
                <a:off x="4162636" y="37092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38" name="Connecteur droit 3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9" name="Connecteur droit 3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0" name="Groupe 39"/>
              <p:cNvGrpSpPr/>
              <p:nvPr/>
            </p:nvGrpSpPr>
            <p:grpSpPr>
              <a:xfrm>
                <a:off x="2368361" y="301905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41" name="Connecteur droit 40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42" name="Connecteur droit 41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3" name="Groupe 42"/>
              <p:cNvGrpSpPr/>
              <p:nvPr/>
            </p:nvGrpSpPr>
            <p:grpSpPr>
              <a:xfrm>
                <a:off x="5597671" y="211894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44" name="Connecteur droit 4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6" name="Groupe 45"/>
              <p:cNvGrpSpPr/>
              <p:nvPr/>
            </p:nvGrpSpPr>
            <p:grpSpPr>
              <a:xfrm>
                <a:off x="5381671" y="2454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47" name="Connecteur droit 4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9" name="Groupe 48"/>
              <p:cNvGrpSpPr/>
              <p:nvPr/>
            </p:nvGrpSpPr>
            <p:grpSpPr>
              <a:xfrm>
                <a:off x="5967694" y="2346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0" name="Connecteur droit 4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2" name="Groupe 51"/>
              <p:cNvGrpSpPr/>
              <p:nvPr/>
            </p:nvGrpSpPr>
            <p:grpSpPr>
              <a:xfrm>
                <a:off x="6046201" y="38172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3" name="Connecteur droit 52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5" name="Groupe 54"/>
              <p:cNvGrpSpPr/>
              <p:nvPr/>
            </p:nvGrpSpPr>
            <p:grpSpPr>
              <a:xfrm>
                <a:off x="5938201" y="427372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6" name="Connecteur droit 5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8" name="Groupe 57"/>
              <p:cNvGrpSpPr/>
              <p:nvPr/>
            </p:nvGrpSpPr>
            <p:grpSpPr>
              <a:xfrm>
                <a:off x="5586697" y="395940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9" name="Connecteur droit 58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61" name="Groupe 60"/>
              <p:cNvGrpSpPr/>
              <p:nvPr/>
            </p:nvGrpSpPr>
            <p:grpSpPr>
              <a:xfrm>
                <a:off x="5329522" y="43817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2" name="Connecteur droit 6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73" name="Groupe 72"/>
              <p:cNvGrpSpPr/>
              <p:nvPr/>
            </p:nvGrpSpPr>
            <p:grpSpPr>
              <a:xfrm>
                <a:off x="4728526" y="552626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4" name="Connecteur droit 7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5" name="Connecteur droit 7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76" name="Groupe 75"/>
              <p:cNvGrpSpPr/>
              <p:nvPr/>
            </p:nvGrpSpPr>
            <p:grpSpPr>
              <a:xfrm>
                <a:off x="4949671" y="5897741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7" name="Connecteur droit 7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8" name="Connecteur droit 7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79" name="Groupe 78"/>
              <p:cNvGrpSpPr/>
              <p:nvPr/>
            </p:nvGrpSpPr>
            <p:grpSpPr>
              <a:xfrm>
                <a:off x="4728526" y="635424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0" name="Connecteur droit 7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1" name="Connecteur droit 8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82" name="Groupe 81"/>
              <p:cNvGrpSpPr/>
              <p:nvPr/>
            </p:nvGrpSpPr>
            <p:grpSpPr>
              <a:xfrm>
                <a:off x="4026682" y="568174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3" name="Connecteur droit 82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4" name="Connecteur droit 83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85" name="Groupe 84"/>
              <p:cNvGrpSpPr/>
              <p:nvPr/>
            </p:nvGrpSpPr>
            <p:grpSpPr>
              <a:xfrm>
                <a:off x="3319693" y="576598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6" name="Connecteur droit 8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7" name="Connecteur droit 8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88" name="Groupe 87"/>
              <p:cNvGrpSpPr/>
              <p:nvPr/>
            </p:nvGrpSpPr>
            <p:grpSpPr>
              <a:xfrm>
                <a:off x="2880238" y="612728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9" name="Connecteur droit 88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0" name="Connecteur droit 89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1" name="Groupe 90"/>
              <p:cNvGrpSpPr/>
              <p:nvPr/>
            </p:nvGrpSpPr>
            <p:grpSpPr>
              <a:xfrm>
                <a:off x="2879836" y="563352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2" name="Connecteur droit 9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4" name="Groupe 93"/>
              <p:cNvGrpSpPr/>
              <p:nvPr/>
            </p:nvGrpSpPr>
            <p:grpSpPr>
              <a:xfrm>
                <a:off x="3628484" y="501440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5" name="Connecteur droit 94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6" name="Connecteur droit 95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7" name="Groupe 96"/>
              <p:cNvGrpSpPr/>
              <p:nvPr/>
            </p:nvGrpSpPr>
            <p:grpSpPr>
              <a:xfrm>
                <a:off x="3319693" y="435261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8" name="Connecteur droit 9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9" name="Connecteur droit 9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0" name="Groupe 99"/>
              <p:cNvGrpSpPr/>
              <p:nvPr/>
            </p:nvGrpSpPr>
            <p:grpSpPr>
              <a:xfrm>
                <a:off x="2860189" y="415586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1" name="Connecteur droit 100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2" name="Connecteur droit 101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3" name="Groupe 102"/>
              <p:cNvGrpSpPr/>
              <p:nvPr/>
            </p:nvGrpSpPr>
            <p:grpSpPr>
              <a:xfrm>
                <a:off x="2476361" y="437547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4" name="Connecteur droit 10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5" name="Connecteur droit 10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6" name="Groupe 105"/>
              <p:cNvGrpSpPr/>
              <p:nvPr/>
            </p:nvGrpSpPr>
            <p:grpSpPr>
              <a:xfrm>
                <a:off x="2820564" y="462223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7" name="Connecteur droit 10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9" name="Groupe 108"/>
              <p:cNvGrpSpPr/>
              <p:nvPr/>
            </p:nvGrpSpPr>
            <p:grpSpPr>
              <a:xfrm>
                <a:off x="1520374" y="568663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0" name="Connecteur droit 10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1" name="Connecteur droit 11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2" name="Groupe 111"/>
              <p:cNvGrpSpPr/>
              <p:nvPr/>
            </p:nvGrpSpPr>
            <p:grpSpPr>
              <a:xfrm>
                <a:off x="1587049" y="52301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3" name="Connecteur droit 112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4" name="Connecteur droit 113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5" name="Groupe 114"/>
              <p:cNvGrpSpPr/>
              <p:nvPr/>
            </p:nvGrpSpPr>
            <p:grpSpPr>
              <a:xfrm>
                <a:off x="730951" y="54780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6" name="Connecteur droit 11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8" name="Groupe 117"/>
              <p:cNvGrpSpPr/>
              <p:nvPr/>
            </p:nvGrpSpPr>
            <p:grpSpPr>
              <a:xfrm>
                <a:off x="1039361" y="498083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9" name="Connecteur droit 118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0" name="Connecteur droit 119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1" name="Groupe 120"/>
              <p:cNvGrpSpPr/>
              <p:nvPr/>
            </p:nvGrpSpPr>
            <p:grpSpPr>
              <a:xfrm>
                <a:off x="574532" y="45270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2" name="Connecteur droit 12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3" name="Connecteur droit 12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4" name="Groupe 123"/>
              <p:cNvGrpSpPr/>
              <p:nvPr/>
            </p:nvGrpSpPr>
            <p:grpSpPr>
              <a:xfrm>
                <a:off x="1122266" y="430833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5" name="Connecteur droit 124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6" name="Connecteur droit 125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7" name="Groupe 126"/>
              <p:cNvGrpSpPr/>
              <p:nvPr/>
            </p:nvGrpSpPr>
            <p:grpSpPr>
              <a:xfrm>
                <a:off x="1616306" y="467787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8" name="Connecteur droit 12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9" name="Connecteur droit 12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0" name="Groupe 129"/>
              <p:cNvGrpSpPr/>
              <p:nvPr/>
            </p:nvGrpSpPr>
            <p:grpSpPr>
              <a:xfrm>
                <a:off x="682532" y="385140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1" name="Connecteur droit 130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2" name="Connecteur droit 131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3" name="Groupe 132"/>
              <p:cNvGrpSpPr/>
              <p:nvPr/>
            </p:nvGrpSpPr>
            <p:grpSpPr>
              <a:xfrm>
                <a:off x="1616306" y="410441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4" name="Connecteur droit 13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5" name="Connecteur droit 13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6" name="Groupe 135"/>
              <p:cNvGrpSpPr/>
              <p:nvPr/>
            </p:nvGrpSpPr>
            <p:grpSpPr>
              <a:xfrm>
                <a:off x="1760807" y="354850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7" name="Connecteur droit 13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8" name="Connecteur droit 13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64" name="Groupe 63"/>
              <p:cNvGrpSpPr/>
              <p:nvPr/>
            </p:nvGrpSpPr>
            <p:grpSpPr>
              <a:xfrm>
                <a:off x="5165671" y="199804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5" name="Connecteur droit 64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67" name="Groupe 66"/>
              <p:cNvGrpSpPr/>
              <p:nvPr/>
            </p:nvGrpSpPr>
            <p:grpSpPr>
              <a:xfrm>
                <a:off x="4222208" y="323505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8" name="Connecteur droit 6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70" name="Groupe 69"/>
              <p:cNvGrpSpPr/>
              <p:nvPr/>
            </p:nvGrpSpPr>
            <p:grpSpPr>
              <a:xfrm>
                <a:off x="5751694" y="473023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1" name="Connecteur droit 70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2" name="Connecteur droit 71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76" name="Groupe 175"/>
              <p:cNvGrpSpPr/>
              <p:nvPr/>
            </p:nvGrpSpPr>
            <p:grpSpPr>
              <a:xfrm>
                <a:off x="5154753" y="3226577"/>
                <a:ext cx="221872" cy="216001"/>
                <a:chOff x="5154753" y="3226577"/>
                <a:chExt cx="221872" cy="216001"/>
              </a:xfrm>
            </p:grpSpPr>
            <p:cxnSp>
              <p:nvCxnSpPr>
                <p:cNvPr id="174" name="Connecteur droit 173"/>
                <p:cNvCxnSpPr/>
                <p:nvPr/>
              </p:nvCxnSpPr>
              <p:spPr>
                <a:xfrm rot="16200000">
                  <a:off x="5160625" y="3226578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75" name="Connecteur droit 174"/>
                <p:cNvCxnSpPr/>
                <p:nvPr/>
              </p:nvCxnSpPr>
              <p:spPr>
                <a:xfrm>
                  <a:off x="5154753" y="3226577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-</a:t>
            </a:r>
            <a:r>
              <a:rPr lang="fr-FR" dirty="0" err="1" smtClean="0"/>
              <a:t>constraints</a:t>
            </a:r>
            <a:r>
              <a:rPr lang="fr-FR" dirty="0" smtClean="0"/>
              <a:t>-</a:t>
            </a:r>
            <a:r>
              <a:rPr lang="fr-FR" dirty="0" err="1" smtClean="0"/>
              <a:t>transitivity</a:t>
            </a:r>
            <a:r>
              <a:rPr lang="fr-FR" dirty="0" smtClean="0"/>
              <a:t>-must-</a:t>
            </a:r>
            <a:r>
              <a:rPr lang="fr-FR" dirty="0" err="1" smtClean="0"/>
              <a:t>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96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1409176"/>
            <a:ext cx="6836735" cy="5448824"/>
            <a:chOff x="0" y="1409176"/>
            <a:chExt cx="6836735" cy="5448824"/>
          </a:xfrm>
        </p:grpSpPr>
        <p:sp>
          <p:nvSpPr>
            <p:cNvPr id="172" name="Rectangle 171"/>
            <p:cNvSpPr/>
            <p:nvPr/>
          </p:nvSpPr>
          <p:spPr>
            <a:xfrm>
              <a:off x="0" y="1409176"/>
              <a:ext cx="6836735" cy="5448824"/>
            </a:xfrm>
            <a:prstGeom prst="rect">
              <a:avLst/>
            </a:prstGeom>
            <a:solidFill>
              <a:srgbClr val="EDEDED"/>
            </a:solidFill>
            <a:ln w="57150" cap="flat">
              <a:solidFill>
                <a:srgbClr val="A0A0A0"/>
              </a:solidFill>
              <a:prstDash val="lgDashDotDot"/>
              <a:miter lim="400000"/>
            </a:ln>
            <a:effectLst>
              <a:outerShdw blurRad="825500" dist="165100" dir="5400000" algn="t" rotWithShape="0">
                <a:prstClr val="black">
                  <a:alpha val="2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rmAutofit/>
            </a:bodyPr>
            <a:lstStyle/>
            <a:p>
              <a:pPr algn="ctr"/>
              <a:endParaRPr lang="fr-FR" sz="3200" dirty="0" err="1">
                <a:solidFill>
                  <a:schemeClr val="bg1"/>
                </a:solidFill>
                <a:latin typeface="Swis721 BT Roman" charset="0"/>
                <a:ea typeface="Swis721 BT Roman" charset="0"/>
                <a:cs typeface="Swis721 BT Roman" charset="0"/>
              </a:endParaRPr>
            </a:p>
          </p:txBody>
        </p:sp>
        <p:grpSp>
          <p:nvGrpSpPr>
            <p:cNvPr id="3" name="Groupe 2"/>
            <p:cNvGrpSpPr/>
            <p:nvPr/>
          </p:nvGrpSpPr>
          <p:grpSpPr>
            <a:xfrm>
              <a:off x="574532" y="1696928"/>
              <a:ext cx="5687669" cy="4873319"/>
              <a:chOff x="574532" y="1696928"/>
              <a:chExt cx="5687669" cy="4873319"/>
            </a:xfrm>
          </p:grpSpPr>
          <p:grpSp>
            <p:nvGrpSpPr>
              <p:cNvPr id="171" name="Groupe 170"/>
              <p:cNvGrpSpPr/>
              <p:nvPr/>
            </p:nvGrpSpPr>
            <p:grpSpPr>
              <a:xfrm>
                <a:off x="4325293" y="2099904"/>
                <a:ext cx="1703877" cy="2738330"/>
                <a:chOff x="6280333" y="1193317"/>
                <a:chExt cx="1703877" cy="2738330"/>
              </a:xfrm>
            </p:grpSpPr>
            <p:cxnSp>
              <p:nvCxnSpPr>
                <p:cNvPr id="140" name="Connecteur droit avec flèche 139"/>
                <p:cNvCxnSpPr/>
                <p:nvPr/>
              </p:nvCxnSpPr>
              <p:spPr>
                <a:xfrm>
                  <a:off x="7227890" y="1203766"/>
                  <a:ext cx="581929" cy="2727881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FF000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44" name="Connecteur droit avec flèche 143"/>
                <p:cNvCxnSpPr/>
                <p:nvPr/>
              </p:nvCxnSpPr>
              <p:spPr>
                <a:xfrm flipH="1">
                  <a:off x="6305483" y="1193317"/>
                  <a:ext cx="913942" cy="1243150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47" name="Connecteur droit avec flèche 146"/>
                <p:cNvCxnSpPr/>
                <p:nvPr/>
              </p:nvCxnSpPr>
              <p:spPr>
                <a:xfrm>
                  <a:off x="6280333" y="2436467"/>
                  <a:ext cx="1495291" cy="1495180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FF0000"/>
                  </a:solidFill>
                  <a:prstDash val="sysDot"/>
                  <a:miter lim="400000"/>
                  <a:headEnd type="arrow" w="med" len="lg"/>
                  <a:tailEnd type="arrow" w="med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68" name="ZoneTexte 167"/>
                <p:cNvSpPr txBox="1"/>
                <p:nvPr/>
              </p:nvSpPr>
              <p:spPr>
                <a:xfrm>
                  <a:off x="6321987" y="1480100"/>
                  <a:ext cx="471282" cy="4520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(a)</a:t>
                  </a:r>
                  <a:endParaRPr kumimoji="0" lang="fr-FR" sz="2000" b="1" i="0" u="none" strike="noStrike" cap="none" spc="0" normalizeH="0" baseline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169" name="ZoneTexte 168"/>
                <p:cNvSpPr txBox="1"/>
                <p:nvPr/>
              </p:nvSpPr>
              <p:spPr>
                <a:xfrm>
                  <a:off x="7492090" y="2112386"/>
                  <a:ext cx="492120" cy="4520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(b)</a:t>
                  </a:r>
                  <a:endParaRPr kumimoji="0" lang="fr-FR" sz="20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170" name="ZoneTexte 169"/>
                <p:cNvSpPr txBox="1"/>
                <p:nvPr/>
              </p:nvSpPr>
              <p:spPr>
                <a:xfrm>
                  <a:off x="6597326" y="3049412"/>
                  <a:ext cx="456855" cy="4520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(c)</a:t>
                  </a:r>
                  <a:endParaRPr kumimoji="0" lang="fr-FR" sz="20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grpSp>
            <p:nvGrpSpPr>
              <p:cNvPr id="2" name="Groupe 1"/>
              <p:cNvGrpSpPr/>
              <p:nvPr/>
            </p:nvGrpSpPr>
            <p:grpSpPr>
              <a:xfrm>
                <a:off x="574532" y="1696928"/>
                <a:ext cx="5687669" cy="4873319"/>
                <a:chOff x="574532" y="1696928"/>
                <a:chExt cx="5687669" cy="4873319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1899446" y="2062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0" name="Connecteur droit 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" name="Connecteur droit 1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3" name="Groupe 12"/>
                <p:cNvGrpSpPr/>
                <p:nvPr/>
              </p:nvGrpSpPr>
              <p:grpSpPr>
                <a:xfrm>
                  <a:off x="2732566" y="2062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4" name="Connecteur droit 1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5" name="Connecteur droit 1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6" name="Groupe 15"/>
                <p:cNvGrpSpPr/>
                <p:nvPr/>
              </p:nvGrpSpPr>
              <p:grpSpPr>
                <a:xfrm>
                  <a:off x="3312771" y="16969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7" name="Connecteur droit 1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8" name="Connecteur droit 1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9" name="Groupe 18"/>
                <p:cNvGrpSpPr/>
                <p:nvPr/>
              </p:nvGrpSpPr>
              <p:grpSpPr>
                <a:xfrm>
                  <a:off x="3574777" y="2170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0" name="Connecteur droit 1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" name="Connecteur droit 2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2" name="Groupe 21"/>
                <p:cNvGrpSpPr/>
                <p:nvPr/>
              </p:nvGrpSpPr>
              <p:grpSpPr>
                <a:xfrm>
                  <a:off x="4200988" y="2386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3" name="Connecteur droit 2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" name="Connecteur droit 2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5" name="Groupe 24"/>
                <p:cNvGrpSpPr/>
                <p:nvPr/>
              </p:nvGrpSpPr>
              <p:grpSpPr>
                <a:xfrm>
                  <a:off x="2397286" y="2562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6" name="Connecteur droit 2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" name="Connecteur droit 2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28" name="Groupe 27"/>
                <p:cNvGrpSpPr/>
                <p:nvPr/>
              </p:nvGrpSpPr>
              <p:grpSpPr>
                <a:xfrm>
                  <a:off x="2987836" y="2670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9" name="Connecteur droit 2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0" name="Connecteur droit 2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1" name="Groupe 30"/>
                <p:cNvGrpSpPr/>
                <p:nvPr/>
              </p:nvGrpSpPr>
              <p:grpSpPr>
                <a:xfrm>
                  <a:off x="3645061" y="2670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3" name="Connecteur droit 3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4" name="Groupe 33"/>
                <p:cNvGrpSpPr/>
                <p:nvPr/>
              </p:nvGrpSpPr>
              <p:grpSpPr>
                <a:xfrm>
                  <a:off x="3753061" y="349922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5" name="Connecteur droit 3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6" name="Connecteur droit 3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7" name="Groupe 36"/>
                <p:cNvGrpSpPr/>
                <p:nvPr/>
              </p:nvGrpSpPr>
              <p:grpSpPr>
                <a:xfrm>
                  <a:off x="4162636" y="37092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8" name="Connecteur droit 3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9" name="Connecteur droit 3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40" name="Groupe 39"/>
                <p:cNvGrpSpPr/>
                <p:nvPr/>
              </p:nvGrpSpPr>
              <p:grpSpPr>
                <a:xfrm>
                  <a:off x="2368361" y="301905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1" name="Connecteur droit 4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2" name="Connecteur droit 4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43" name="Groupe 42"/>
                <p:cNvGrpSpPr/>
                <p:nvPr/>
              </p:nvGrpSpPr>
              <p:grpSpPr>
                <a:xfrm>
                  <a:off x="5597671" y="211894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4" name="Connecteur droit 4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5" name="Connecteur droit 4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46" name="Groupe 45"/>
                <p:cNvGrpSpPr/>
                <p:nvPr/>
              </p:nvGrpSpPr>
              <p:grpSpPr>
                <a:xfrm>
                  <a:off x="5381671" y="2454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7" name="Connecteur droit 4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8" name="Connecteur droit 4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49" name="Groupe 48"/>
                <p:cNvGrpSpPr/>
                <p:nvPr/>
              </p:nvGrpSpPr>
              <p:grpSpPr>
                <a:xfrm>
                  <a:off x="5967694" y="2346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50" name="Connecteur droit 4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51" name="Connecteur droit 5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52" name="Groupe 51"/>
                <p:cNvGrpSpPr/>
                <p:nvPr/>
              </p:nvGrpSpPr>
              <p:grpSpPr>
                <a:xfrm>
                  <a:off x="6046201" y="38172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53" name="Connecteur droit 5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54" name="Connecteur droit 5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55" name="Groupe 54"/>
                <p:cNvGrpSpPr/>
                <p:nvPr/>
              </p:nvGrpSpPr>
              <p:grpSpPr>
                <a:xfrm>
                  <a:off x="5938201" y="427372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56" name="Connecteur droit 5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57" name="Connecteur droit 5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58" name="Groupe 57"/>
                <p:cNvGrpSpPr/>
                <p:nvPr/>
              </p:nvGrpSpPr>
              <p:grpSpPr>
                <a:xfrm>
                  <a:off x="5586697" y="395940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59" name="Connecteur droit 5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0" name="Connecteur droit 5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1" name="Groupe 60"/>
                <p:cNvGrpSpPr/>
                <p:nvPr/>
              </p:nvGrpSpPr>
              <p:grpSpPr>
                <a:xfrm>
                  <a:off x="5329522" y="43817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2" name="Connecteur droit 6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3" name="Connecteur droit 6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73" name="Groupe 72"/>
                <p:cNvGrpSpPr/>
                <p:nvPr/>
              </p:nvGrpSpPr>
              <p:grpSpPr>
                <a:xfrm>
                  <a:off x="4728526" y="552626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4" name="Connecteur droit 7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5" name="Connecteur droit 7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76" name="Groupe 75"/>
                <p:cNvGrpSpPr/>
                <p:nvPr/>
              </p:nvGrpSpPr>
              <p:grpSpPr>
                <a:xfrm>
                  <a:off x="4949671" y="5897741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7" name="Connecteur droit 7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8" name="Connecteur droit 7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79" name="Groupe 78"/>
                <p:cNvGrpSpPr/>
                <p:nvPr/>
              </p:nvGrpSpPr>
              <p:grpSpPr>
                <a:xfrm>
                  <a:off x="4728526" y="635424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80" name="Connecteur droit 7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81" name="Connecteur droit 8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82" name="Groupe 81"/>
                <p:cNvGrpSpPr/>
                <p:nvPr/>
              </p:nvGrpSpPr>
              <p:grpSpPr>
                <a:xfrm>
                  <a:off x="4026682" y="568174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83" name="Connecteur droit 8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84" name="Connecteur droit 8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85" name="Groupe 84"/>
                <p:cNvGrpSpPr/>
                <p:nvPr/>
              </p:nvGrpSpPr>
              <p:grpSpPr>
                <a:xfrm>
                  <a:off x="3319693" y="576598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86" name="Connecteur droit 8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87" name="Connecteur droit 8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88" name="Groupe 87"/>
                <p:cNvGrpSpPr/>
                <p:nvPr/>
              </p:nvGrpSpPr>
              <p:grpSpPr>
                <a:xfrm>
                  <a:off x="2880238" y="612728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89" name="Connecteur droit 8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90" name="Connecteur droit 8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91" name="Groupe 90"/>
                <p:cNvGrpSpPr/>
                <p:nvPr/>
              </p:nvGrpSpPr>
              <p:grpSpPr>
                <a:xfrm>
                  <a:off x="2879836" y="563352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92" name="Connecteur droit 9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93" name="Connecteur droit 9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94" name="Groupe 93"/>
                <p:cNvGrpSpPr/>
                <p:nvPr/>
              </p:nvGrpSpPr>
              <p:grpSpPr>
                <a:xfrm>
                  <a:off x="3628484" y="501440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95" name="Connecteur droit 9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96" name="Connecteur droit 9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97" name="Groupe 96"/>
                <p:cNvGrpSpPr/>
                <p:nvPr/>
              </p:nvGrpSpPr>
              <p:grpSpPr>
                <a:xfrm>
                  <a:off x="3319693" y="435261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98" name="Connecteur droit 9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99" name="Connecteur droit 9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00" name="Groupe 99"/>
                <p:cNvGrpSpPr/>
                <p:nvPr/>
              </p:nvGrpSpPr>
              <p:grpSpPr>
                <a:xfrm>
                  <a:off x="2860189" y="415586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01" name="Connecteur droit 10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2" name="Connecteur droit 10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03" name="Groupe 102"/>
                <p:cNvGrpSpPr/>
                <p:nvPr/>
              </p:nvGrpSpPr>
              <p:grpSpPr>
                <a:xfrm>
                  <a:off x="2476361" y="437547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04" name="Connecteur droit 10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5" name="Connecteur droit 10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06" name="Groupe 105"/>
                <p:cNvGrpSpPr/>
                <p:nvPr/>
              </p:nvGrpSpPr>
              <p:grpSpPr>
                <a:xfrm>
                  <a:off x="2820564" y="462223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07" name="Connecteur droit 10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8" name="Connecteur droit 10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09" name="Groupe 108"/>
                <p:cNvGrpSpPr/>
                <p:nvPr/>
              </p:nvGrpSpPr>
              <p:grpSpPr>
                <a:xfrm>
                  <a:off x="1520374" y="568663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10" name="Connecteur droit 10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" name="Connecteur droit 11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2" name="Groupe 111"/>
                <p:cNvGrpSpPr/>
                <p:nvPr/>
              </p:nvGrpSpPr>
              <p:grpSpPr>
                <a:xfrm>
                  <a:off x="1587049" y="52301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13" name="Connecteur droit 11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4" name="Connecteur droit 11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5" name="Groupe 114"/>
                <p:cNvGrpSpPr/>
                <p:nvPr/>
              </p:nvGrpSpPr>
              <p:grpSpPr>
                <a:xfrm>
                  <a:off x="730951" y="54780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16" name="Connecteur droit 11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7" name="Connecteur droit 11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8" name="Groupe 117"/>
                <p:cNvGrpSpPr/>
                <p:nvPr/>
              </p:nvGrpSpPr>
              <p:grpSpPr>
                <a:xfrm>
                  <a:off x="1039361" y="498083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19" name="Connecteur droit 11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20" name="Connecteur droit 11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21" name="Groupe 120"/>
                <p:cNvGrpSpPr/>
                <p:nvPr/>
              </p:nvGrpSpPr>
              <p:grpSpPr>
                <a:xfrm>
                  <a:off x="574532" y="45270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22" name="Connecteur droit 12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23" name="Connecteur droit 12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24" name="Groupe 123"/>
                <p:cNvGrpSpPr/>
                <p:nvPr/>
              </p:nvGrpSpPr>
              <p:grpSpPr>
                <a:xfrm>
                  <a:off x="1122266" y="430833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25" name="Connecteur droit 12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26" name="Connecteur droit 12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27" name="Groupe 126"/>
                <p:cNvGrpSpPr/>
                <p:nvPr/>
              </p:nvGrpSpPr>
              <p:grpSpPr>
                <a:xfrm>
                  <a:off x="1616306" y="467787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28" name="Connecteur droit 12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29" name="Connecteur droit 12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30" name="Groupe 129"/>
                <p:cNvGrpSpPr/>
                <p:nvPr/>
              </p:nvGrpSpPr>
              <p:grpSpPr>
                <a:xfrm>
                  <a:off x="682532" y="385140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31" name="Connecteur droit 13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32" name="Connecteur droit 13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33" name="Groupe 132"/>
                <p:cNvGrpSpPr/>
                <p:nvPr/>
              </p:nvGrpSpPr>
              <p:grpSpPr>
                <a:xfrm>
                  <a:off x="1616306" y="410441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34" name="Connecteur droit 13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35" name="Connecteur droit 13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36" name="Groupe 135"/>
                <p:cNvGrpSpPr/>
                <p:nvPr/>
              </p:nvGrpSpPr>
              <p:grpSpPr>
                <a:xfrm>
                  <a:off x="1760807" y="354850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137" name="Connecteur droit 13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38" name="Connecteur droit 13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4" name="Groupe 63"/>
                <p:cNvGrpSpPr/>
                <p:nvPr/>
              </p:nvGrpSpPr>
              <p:grpSpPr>
                <a:xfrm>
                  <a:off x="5165671" y="199804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5" name="Connecteur droit 6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6" name="Connecteur droit 6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7" name="Groupe 66"/>
                <p:cNvGrpSpPr/>
                <p:nvPr/>
              </p:nvGrpSpPr>
              <p:grpSpPr>
                <a:xfrm>
                  <a:off x="4222208" y="323505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8" name="Connecteur droit 6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9" name="Connecteur droit 6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70" name="Groupe 69"/>
                <p:cNvGrpSpPr/>
                <p:nvPr/>
              </p:nvGrpSpPr>
              <p:grpSpPr>
                <a:xfrm>
                  <a:off x="5751694" y="473023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1" name="Connecteur droit 7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2" name="Connecteur droit 7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42" name="Groupe 141"/>
                <p:cNvGrpSpPr/>
                <p:nvPr/>
              </p:nvGrpSpPr>
              <p:grpSpPr>
                <a:xfrm>
                  <a:off x="5154753" y="3226577"/>
                  <a:ext cx="221872" cy="216001"/>
                  <a:chOff x="5154753" y="3226577"/>
                  <a:chExt cx="221872" cy="216001"/>
                </a:xfrm>
              </p:grpSpPr>
              <p:cxnSp>
                <p:nvCxnSpPr>
                  <p:cNvPr id="143" name="Connecteur droit 142"/>
                  <p:cNvCxnSpPr/>
                  <p:nvPr/>
                </p:nvCxnSpPr>
                <p:spPr>
                  <a:xfrm rot="16200000">
                    <a:off x="5160625" y="3226578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45" name="Connecteur droit 144"/>
                  <p:cNvCxnSpPr/>
                  <p:nvPr/>
                </p:nvCxnSpPr>
                <p:spPr>
                  <a:xfrm>
                    <a:off x="5154753" y="3226577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</p:grpSp>
      </p:grp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example-constraints-transitivity-cannot-link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7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example-constraints-transitivity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0" y="1297333"/>
            <a:ext cx="13893729" cy="11121333"/>
            <a:chOff x="-6855635" y="1166251"/>
            <a:chExt cx="13893729" cy="11121333"/>
          </a:xfrm>
        </p:grpSpPr>
        <p:grpSp>
          <p:nvGrpSpPr>
            <p:cNvPr id="4" name="Groupe 3"/>
            <p:cNvGrpSpPr/>
            <p:nvPr/>
          </p:nvGrpSpPr>
          <p:grpSpPr>
            <a:xfrm>
              <a:off x="201359" y="1185719"/>
              <a:ext cx="6836735" cy="5448824"/>
              <a:chOff x="0" y="1409176"/>
              <a:chExt cx="6836735" cy="5448824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0" y="1409176"/>
                <a:ext cx="6836735" cy="5448824"/>
              </a:xfrm>
              <a:prstGeom prst="rect">
                <a:avLst/>
              </a:prstGeom>
              <a:solidFill>
                <a:srgbClr val="EDEDED"/>
              </a:solidFill>
              <a:ln w="57150" cap="flat">
                <a:solidFill>
                  <a:srgbClr val="A0A0A0"/>
                </a:solidFill>
                <a:prstDash val="lgDashDotDot"/>
                <a:miter lim="400000"/>
              </a:ln>
              <a:effectLst>
                <a:outerShdw blurRad="825500" dist="165100" dir="5400000" algn="t" rotWithShape="0">
                  <a:prstClr val="black">
                    <a:alpha val="2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normAutofit/>
              </a:bodyPr>
              <a:lstStyle/>
              <a:p>
                <a:pPr algn="ctr"/>
                <a:endParaRPr lang="fr-FR" sz="3200" dirty="0" err="1">
                  <a:solidFill>
                    <a:schemeClr val="bg1"/>
                  </a:solidFill>
                  <a:latin typeface="Swis721 BT Roman" charset="0"/>
                  <a:ea typeface="Swis721 BT Roman" charset="0"/>
                  <a:cs typeface="Swis721 BT Roman" charset="0"/>
                </a:endParaRPr>
              </a:p>
            </p:txBody>
          </p:sp>
          <p:grpSp>
            <p:nvGrpSpPr>
              <p:cNvPr id="3" name="Groupe 2"/>
              <p:cNvGrpSpPr/>
              <p:nvPr/>
            </p:nvGrpSpPr>
            <p:grpSpPr>
              <a:xfrm>
                <a:off x="574532" y="1696928"/>
                <a:ext cx="5687669" cy="4873319"/>
                <a:chOff x="574532" y="1696928"/>
                <a:chExt cx="5687669" cy="4873319"/>
              </a:xfrm>
            </p:grpSpPr>
            <p:grpSp>
              <p:nvGrpSpPr>
                <p:cNvPr id="171" name="Groupe 170"/>
                <p:cNvGrpSpPr/>
                <p:nvPr/>
              </p:nvGrpSpPr>
              <p:grpSpPr>
                <a:xfrm>
                  <a:off x="4325293" y="2099904"/>
                  <a:ext cx="1703877" cy="2738330"/>
                  <a:chOff x="6280333" y="1193317"/>
                  <a:chExt cx="1703877" cy="2738330"/>
                </a:xfrm>
              </p:grpSpPr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227890" y="1203766"/>
                    <a:ext cx="581929" cy="272788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44" name="Connecteur droit avec flèche 143"/>
                  <p:cNvCxnSpPr/>
                  <p:nvPr/>
                </p:nvCxnSpPr>
                <p:spPr>
                  <a:xfrm flipH="1">
                    <a:off x="6305483" y="1193317"/>
                    <a:ext cx="913942" cy="1243150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47" name="Connecteur droit avec flèche 146"/>
                  <p:cNvCxnSpPr/>
                  <p:nvPr/>
                </p:nvCxnSpPr>
                <p:spPr>
                  <a:xfrm>
                    <a:off x="6280333" y="2436467"/>
                    <a:ext cx="1495291" cy="1495180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ysDot"/>
                    <a:miter lim="400000"/>
                    <a:headEnd type="arrow" w="med" len="lg"/>
                    <a:tailEnd type="arrow" w="med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68" name="ZoneTexte 167"/>
                  <p:cNvSpPr txBox="1"/>
                  <p:nvPr/>
                </p:nvSpPr>
                <p:spPr>
                  <a:xfrm>
                    <a:off x="6321987" y="1480100"/>
                    <a:ext cx="471282" cy="45204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71437" tIns="71437" rIns="71437" bIns="71437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fr-FR" sz="2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rPr>
                      <a:t>(a)</a:t>
                    </a:r>
                    <a:endParaRPr kumimoji="0" lang="fr-FR" sz="2000" b="1" i="0" u="none" strike="noStrike" cap="none" spc="0" normalizeH="0" baseline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  <p:sp>
                <p:nvSpPr>
                  <p:cNvPr id="169" name="ZoneTexte 168"/>
                  <p:cNvSpPr txBox="1"/>
                  <p:nvPr/>
                </p:nvSpPr>
                <p:spPr>
                  <a:xfrm>
                    <a:off x="7492090" y="2112386"/>
                    <a:ext cx="492120" cy="45204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71437" tIns="71437" rIns="71437" bIns="71437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fr-FR" sz="2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rPr>
                      <a:t>(b)</a:t>
                    </a:r>
                    <a:endParaRPr kumimoji="0" lang="fr-FR" sz="2000" b="1" i="0" u="none" strike="noStrike" cap="none" spc="0" normalizeH="0" baseline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  <p:sp>
                <p:nvSpPr>
                  <p:cNvPr id="170" name="ZoneTexte 169"/>
                  <p:cNvSpPr txBox="1"/>
                  <p:nvPr/>
                </p:nvSpPr>
                <p:spPr>
                  <a:xfrm>
                    <a:off x="6597326" y="3049412"/>
                    <a:ext cx="456855" cy="45204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71437" tIns="71437" rIns="71437" bIns="71437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fr-FR" sz="2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rPr>
                      <a:t>(c)</a:t>
                    </a:r>
                    <a:endParaRPr kumimoji="0" lang="fr-FR" sz="2000" b="1" i="0" u="none" strike="noStrike" cap="none" spc="0" normalizeH="0" baseline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</p:grpSp>
            <p:grpSp>
              <p:nvGrpSpPr>
                <p:cNvPr id="2" name="Groupe 1"/>
                <p:cNvGrpSpPr/>
                <p:nvPr/>
              </p:nvGrpSpPr>
              <p:grpSpPr>
                <a:xfrm>
                  <a:off x="574532" y="1696928"/>
                  <a:ext cx="5687669" cy="4873319"/>
                  <a:chOff x="574532" y="1696928"/>
                  <a:chExt cx="5687669" cy="4873319"/>
                </a:xfrm>
              </p:grpSpPr>
              <p:grpSp>
                <p:nvGrpSpPr>
                  <p:cNvPr id="12" name="Groupe 11"/>
                  <p:cNvGrpSpPr/>
                  <p:nvPr/>
                </p:nvGrpSpPr>
                <p:grpSpPr>
                  <a:xfrm>
                    <a:off x="189944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" name="Connecteur droit 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" name="Connecteur droit 1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273256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4" name="Connecteur droit 1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5" name="Connecteur droit 1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6" name="Groupe 15"/>
                  <p:cNvGrpSpPr/>
                  <p:nvPr/>
                </p:nvGrpSpPr>
                <p:grpSpPr>
                  <a:xfrm>
                    <a:off x="3312771" y="16969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" name="Connecteur droit 1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" name="Connecteur droit 1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9" name="Groupe 18"/>
                  <p:cNvGrpSpPr/>
                  <p:nvPr/>
                </p:nvGrpSpPr>
                <p:grpSpPr>
                  <a:xfrm>
                    <a:off x="3574777" y="2170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20" name="Connecteur droit 1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21" name="Connecteur droit 2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2" name="Groupe 21"/>
                  <p:cNvGrpSpPr/>
                  <p:nvPr/>
                </p:nvGrpSpPr>
                <p:grpSpPr>
                  <a:xfrm>
                    <a:off x="4200988" y="2386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23" name="Connecteur droit 2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24" name="Connecteur droit 2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5" name="Groupe 24"/>
                  <p:cNvGrpSpPr/>
                  <p:nvPr/>
                </p:nvGrpSpPr>
                <p:grpSpPr>
                  <a:xfrm>
                    <a:off x="2397286" y="2562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26" name="Connecteur droit 2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27" name="Connecteur droit 2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8" name="Groupe 27"/>
                  <p:cNvGrpSpPr/>
                  <p:nvPr/>
                </p:nvGrpSpPr>
                <p:grpSpPr>
                  <a:xfrm>
                    <a:off x="2987836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29" name="Connecteur droit 2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30" name="Connecteur droit 2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1" name="Groupe 30"/>
                  <p:cNvGrpSpPr/>
                  <p:nvPr/>
                </p:nvGrpSpPr>
                <p:grpSpPr>
                  <a:xfrm>
                    <a:off x="3645061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32" name="Connecteur droit 3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33" name="Connecteur droit 3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4" name="Groupe 33"/>
                  <p:cNvGrpSpPr/>
                  <p:nvPr/>
                </p:nvGrpSpPr>
                <p:grpSpPr>
                  <a:xfrm>
                    <a:off x="3753061" y="349922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35" name="Connecteur droit 3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36" name="Connecteur droit 3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7" name="Groupe 36"/>
                  <p:cNvGrpSpPr/>
                  <p:nvPr/>
                </p:nvGrpSpPr>
                <p:grpSpPr>
                  <a:xfrm>
                    <a:off x="4162636" y="3709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38" name="Connecteur droit 3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39" name="Connecteur droit 3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0" name="Groupe 39"/>
                  <p:cNvGrpSpPr/>
                  <p:nvPr/>
                </p:nvGrpSpPr>
                <p:grpSpPr>
                  <a:xfrm>
                    <a:off x="2368361" y="3019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41" name="Connecteur droit 4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42" name="Connecteur droit 4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3" name="Groupe 42"/>
                  <p:cNvGrpSpPr/>
                  <p:nvPr/>
                </p:nvGrpSpPr>
                <p:grpSpPr>
                  <a:xfrm>
                    <a:off x="5597671" y="211894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44" name="Connecteur droit 4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45" name="Connecteur droit 4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5381671" y="2454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47" name="Connecteur droit 4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48" name="Connecteur droit 4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9" name="Groupe 48"/>
                  <p:cNvGrpSpPr/>
                  <p:nvPr/>
                </p:nvGrpSpPr>
                <p:grpSpPr>
                  <a:xfrm>
                    <a:off x="5967694" y="2346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0" name="Connecteur droit 4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1" name="Connecteur droit 5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2" name="Groupe 51"/>
                  <p:cNvGrpSpPr/>
                  <p:nvPr/>
                </p:nvGrpSpPr>
                <p:grpSpPr>
                  <a:xfrm>
                    <a:off x="6046201" y="3817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3" name="Connecteur droit 5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4" name="Connecteur droit 5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5" name="Groupe 54"/>
                  <p:cNvGrpSpPr/>
                  <p:nvPr/>
                </p:nvGrpSpPr>
                <p:grpSpPr>
                  <a:xfrm>
                    <a:off x="5938201" y="427372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6" name="Connecteur droit 5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7" name="Connecteur droit 5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8" name="Groupe 57"/>
                  <p:cNvGrpSpPr/>
                  <p:nvPr/>
                </p:nvGrpSpPr>
                <p:grpSpPr>
                  <a:xfrm>
                    <a:off x="5586697" y="395940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9" name="Connecteur droit 5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0" name="Connecteur droit 5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61" name="Groupe 60"/>
                  <p:cNvGrpSpPr/>
                  <p:nvPr/>
                </p:nvGrpSpPr>
                <p:grpSpPr>
                  <a:xfrm>
                    <a:off x="5329522" y="43817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2" name="Connecteur droit 6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3" name="Connecteur droit 6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73" name="Groupe 72"/>
                  <p:cNvGrpSpPr/>
                  <p:nvPr/>
                </p:nvGrpSpPr>
                <p:grpSpPr>
                  <a:xfrm>
                    <a:off x="4728526" y="55262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4" name="Connecteur droit 7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5" name="Connecteur droit 7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76" name="Groupe 75"/>
                  <p:cNvGrpSpPr/>
                  <p:nvPr/>
                </p:nvGrpSpPr>
                <p:grpSpPr>
                  <a:xfrm>
                    <a:off x="4949671" y="5897741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7" name="Connecteur droit 7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8" name="Connecteur droit 7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79" name="Groupe 78"/>
                  <p:cNvGrpSpPr/>
                  <p:nvPr/>
                </p:nvGrpSpPr>
                <p:grpSpPr>
                  <a:xfrm>
                    <a:off x="4728526" y="635424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0" name="Connecteur droit 7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1" name="Connecteur droit 8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82" name="Groupe 81"/>
                  <p:cNvGrpSpPr/>
                  <p:nvPr/>
                </p:nvGrpSpPr>
                <p:grpSpPr>
                  <a:xfrm>
                    <a:off x="4026682" y="568174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3" name="Connecteur droit 8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4" name="Connecteur droit 8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85" name="Groupe 84"/>
                  <p:cNvGrpSpPr/>
                  <p:nvPr/>
                </p:nvGrpSpPr>
                <p:grpSpPr>
                  <a:xfrm>
                    <a:off x="3319693" y="576598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6" name="Connecteur droit 8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7" name="Connecteur droit 8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88" name="Groupe 87"/>
                  <p:cNvGrpSpPr/>
                  <p:nvPr/>
                </p:nvGrpSpPr>
                <p:grpSpPr>
                  <a:xfrm>
                    <a:off x="2880238" y="612728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9" name="Connecteur droit 8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0" name="Connecteur droit 8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91" name="Groupe 90"/>
                  <p:cNvGrpSpPr/>
                  <p:nvPr/>
                </p:nvGrpSpPr>
                <p:grpSpPr>
                  <a:xfrm>
                    <a:off x="2879836" y="563352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2" name="Connecteur droit 9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3" name="Connecteur droit 9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94" name="Groupe 93"/>
                  <p:cNvGrpSpPr/>
                  <p:nvPr/>
                </p:nvGrpSpPr>
                <p:grpSpPr>
                  <a:xfrm>
                    <a:off x="3628484" y="501440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5" name="Connecteur droit 9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6" name="Connecteur droit 9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97" name="Groupe 96"/>
                  <p:cNvGrpSpPr/>
                  <p:nvPr/>
                </p:nvGrpSpPr>
                <p:grpSpPr>
                  <a:xfrm>
                    <a:off x="3319693" y="435261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8" name="Connecteur droit 9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9" name="Connecteur droit 9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00" name="Groupe 99"/>
                  <p:cNvGrpSpPr/>
                  <p:nvPr/>
                </p:nvGrpSpPr>
                <p:grpSpPr>
                  <a:xfrm>
                    <a:off x="2860189" y="41558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1" name="Connecteur droit 10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2" name="Connecteur droit 10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03" name="Groupe 102"/>
                  <p:cNvGrpSpPr/>
                  <p:nvPr/>
                </p:nvGrpSpPr>
                <p:grpSpPr>
                  <a:xfrm>
                    <a:off x="2476361" y="437547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4" name="Connecteur droit 10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5" name="Connecteur droit 10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06" name="Groupe 105"/>
                  <p:cNvGrpSpPr/>
                  <p:nvPr/>
                </p:nvGrpSpPr>
                <p:grpSpPr>
                  <a:xfrm>
                    <a:off x="2820564" y="462223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7" name="Connecteur droit 10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8" name="Connecteur droit 10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09" name="Groupe 108"/>
                  <p:cNvGrpSpPr/>
                  <p:nvPr/>
                </p:nvGrpSpPr>
                <p:grpSpPr>
                  <a:xfrm>
                    <a:off x="1520374" y="568663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0" name="Connecteur droit 10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1" name="Connecteur droit 11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2" name="Groupe 111"/>
                  <p:cNvGrpSpPr/>
                  <p:nvPr/>
                </p:nvGrpSpPr>
                <p:grpSpPr>
                  <a:xfrm>
                    <a:off x="1587049" y="52301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3" name="Connecteur droit 11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4" name="Connecteur droit 11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5" name="Groupe 114"/>
                  <p:cNvGrpSpPr/>
                  <p:nvPr/>
                </p:nvGrpSpPr>
                <p:grpSpPr>
                  <a:xfrm>
                    <a:off x="730951" y="54780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6" name="Connecteur droit 11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7" name="Connecteur droit 11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8" name="Groupe 117"/>
                  <p:cNvGrpSpPr/>
                  <p:nvPr/>
                </p:nvGrpSpPr>
                <p:grpSpPr>
                  <a:xfrm>
                    <a:off x="1039361" y="498083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" name="Connecteur droit 11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0" name="Connecteur droit 11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1" name="Groupe 120"/>
                  <p:cNvGrpSpPr/>
                  <p:nvPr/>
                </p:nvGrpSpPr>
                <p:grpSpPr>
                  <a:xfrm>
                    <a:off x="574532" y="45270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" name="Connecteur droit 12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3" name="Connecteur droit 12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" name="Groupe 123"/>
                  <p:cNvGrpSpPr/>
                  <p:nvPr/>
                </p:nvGrpSpPr>
                <p:grpSpPr>
                  <a:xfrm>
                    <a:off x="1122266" y="430833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5" name="Connecteur droit 12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" name="Connecteur droit 12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7" name="Groupe 126"/>
                  <p:cNvGrpSpPr/>
                  <p:nvPr/>
                </p:nvGrpSpPr>
                <p:grpSpPr>
                  <a:xfrm>
                    <a:off x="1616306" y="467787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" name="Connecteur droit 12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" name="Connecteur droit 12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30" name="Groupe 129"/>
                  <p:cNvGrpSpPr/>
                  <p:nvPr/>
                </p:nvGrpSpPr>
                <p:grpSpPr>
                  <a:xfrm>
                    <a:off x="682532" y="385140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1" name="Connecteur droit 13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2" name="Connecteur droit 13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33" name="Groupe 132"/>
                  <p:cNvGrpSpPr/>
                  <p:nvPr/>
                </p:nvGrpSpPr>
                <p:grpSpPr>
                  <a:xfrm>
                    <a:off x="1616306" y="410441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4" name="Connecteur droit 13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5" name="Connecteur droit 13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36" name="Groupe 135"/>
                  <p:cNvGrpSpPr/>
                  <p:nvPr/>
                </p:nvGrpSpPr>
                <p:grpSpPr>
                  <a:xfrm>
                    <a:off x="1760807" y="354850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7" name="Connecteur droit 13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8" name="Connecteur droit 13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64" name="Groupe 63"/>
                  <p:cNvGrpSpPr/>
                  <p:nvPr/>
                </p:nvGrpSpPr>
                <p:grpSpPr>
                  <a:xfrm>
                    <a:off x="5165671" y="199804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5" name="Connecteur droit 6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4A0CFF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6" name="Connecteur droit 6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4A0CFF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67" name="Groupe 66"/>
                  <p:cNvGrpSpPr/>
                  <p:nvPr/>
                </p:nvGrpSpPr>
                <p:grpSpPr>
                  <a:xfrm>
                    <a:off x="4222208" y="3235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8" name="Connecteur droit 6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4A0CFF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9" name="Connecteur droit 6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4A0CFF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70" name="Groupe 69"/>
                  <p:cNvGrpSpPr/>
                  <p:nvPr/>
                </p:nvGrpSpPr>
                <p:grpSpPr>
                  <a:xfrm>
                    <a:off x="5751694" y="473023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1" name="Connecteur droit 7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4A0CFF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2" name="Connecteur droit 7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4A0CFF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42" name="Groupe 141"/>
                  <p:cNvGrpSpPr/>
                  <p:nvPr/>
                </p:nvGrpSpPr>
                <p:grpSpPr>
                  <a:xfrm>
                    <a:off x="5154753" y="3226577"/>
                    <a:ext cx="221872" cy="216001"/>
                    <a:chOff x="5154753" y="3226577"/>
                    <a:chExt cx="221872" cy="216001"/>
                  </a:xfrm>
                </p:grpSpPr>
                <p:cxnSp>
                  <p:nvCxnSpPr>
                    <p:cNvPr id="143" name="Connecteur droit 142"/>
                    <p:cNvCxnSpPr/>
                    <p:nvPr/>
                  </p:nvCxnSpPr>
                  <p:spPr>
                    <a:xfrm rot="16200000">
                      <a:off x="5160625" y="3226578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5" name="Connecteur droit 144"/>
                    <p:cNvCxnSpPr/>
                    <p:nvPr/>
                  </p:nvCxnSpPr>
                  <p:spPr>
                    <a:xfrm>
                      <a:off x="5154753" y="3226577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</p:grpSp>
        </p:grpSp>
        <p:grpSp>
          <p:nvGrpSpPr>
            <p:cNvPr id="146" name="Groupe 145"/>
            <p:cNvGrpSpPr/>
            <p:nvPr/>
          </p:nvGrpSpPr>
          <p:grpSpPr>
            <a:xfrm>
              <a:off x="-6824801" y="1185719"/>
              <a:ext cx="6836735" cy="5448824"/>
              <a:chOff x="0" y="1409176"/>
              <a:chExt cx="6836735" cy="5448824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0" y="1409176"/>
                <a:ext cx="6836735" cy="5448824"/>
              </a:xfrm>
              <a:prstGeom prst="rect">
                <a:avLst/>
              </a:prstGeom>
              <a:solidFill>
                <a:srgbClr val="EDEDED"/>
              </a:solidFill>
              <a:ln w="57150" cap="flat">
                <a:solidFill>
                  <a:srgbClr val="A0A0A0"/>
                </a:solidFill>
                <a:prstDash val="lgDashDotDot"/>
                <a:miter lim="400000"/>
              </a:ln>
              <a:effectLst>
                <a:outerShdw blurRad="825500" dist="165100" dir="5400000" algn="t" rotWithShape="0">
                  <a:prstClr val="black">
                    <a:alpha val="2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normAutofit/>
              </a:bodyPr>
              <a:lstStyle/>
              <a:p>
                <a:pPr algn="ctr"/>
                <a:endParaRPr lang="fr-FR" sz="3200" dirty="0" err="1">
                  <a:solidFill>
                    <a:schemeClr val="bg1"/>
                  </a:solidFill>
                  <a:latin typeface="Swis721 BT Roman" charset="0"/>
                  <a:ea typeface="Swis721 BT Roman" charset="0"/>
                  <a:cs typeface="Swis721 BT Roman" charset="0"/>
                </a:endParaRPr>
              </a:p>
            </p:txBody>
          </p:sp>
          <p:grpSp>
            <p:nvGrpSpPr>
              <p:cNvPr id="149" name="Groupe 148"/>
              <p:cNvGrpSpPr/>
              <p:nvPr/>
            </p:nvGrpSpPr>
            <p:grpSpPr>
              <a:xfrm>
                <a:off x="4325293" y="2099904"/>
                <a:ext cx="1703877" cy="2738330"/>
                <a:chOff x="6280333" y="1193317"/>
                <a:chExt cx="1703877" cy="2738330"/>
              </a:xfrm>
            </p:grpSpPr>
            <p:cxnSp>
              <p:nvCxnSpPr>
                <p:cNvPr id="288" name="Connecteur droit avec flèche 287"/>
                <p:cNvCxnSpPr/>
                <p:nvPr/>
              </p:nvCxnSpPr>
              <p:spPr>
                <a:xfrm>
                  <a:off x="7227890" y="1203766"/>
                  <a:ext cx="581929" cy="2727881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89" name="Connecteur droit avec flèche 288"/>
                <p:cNvCxnSpPr/>
                <p:nvPr/>
              </p:nvCxnSpPr>
              <p:spPr>
                <a:xfrm flipH="1">
                  <a:off x="6305483" y="1193317"/>
                  <a:ext cx="913942" cy="1243150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90" name="Connecteur droit avec flèche 289"/>
                <p:cNvCxnSpPr/>
                <p:nvPr/>
              </p:nvCxnSpPr>
              <p:spPr>
                <a:xfrm>
                  <a:off x="6280333" y="2436467"/>
                  <a:ext cx="1495291" cy="1495180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ysDot"/>
                  <a:miter lim="400000"/>
                  <a:headEnd type="arrow" w="med" len="lg"/>
                  <a:tailEnd type="arrow" w="med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291" name="ZoneTexte 290"/>
                <p:cNvSpPr txBox="1"/>
                <p:nvPr/>
              </p:nvSpPr>
              <p:spPr>
                <a:xfrm>
                  <a:off x="6321987" y="1480100"/>
                  <a:ext cx="471282" cy="4520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(a)</a:t>
                  </a:r>
                  <a:endParaRPr kumimoji="0" lang="fr-FR" sz="2000" b="1" i="0" u="none" strike="noStrike" cap="none" spc="0" normalizeH="0" baseline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292" name="ZoneTexte 291"/>
                <p:cNvSpPr txBox="1"/>
                <p:nvPr/>
              </p:nvSpPr>
              <p:spPr>
                <a:xfrm>
                  <a:off x="7492090" y="2112386"/>
                  <a:ext cx="492120" cy="4520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(b)</a:t>
                  </a:r>
                  <a:endParaRPr kumimoji="0" lang="fr-FR" sz="2000" b="1" i="0" u="none" strike="noStrike" cap="none" spc="0" normalizeH="0" baseline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293" name="ZoneTexte 292"/>
                <p:cNvSpPr txBox="1"/>
                <p:nvPr/>
              </p:nvSpPr>
              <p:spPr>
                <a:xfrm>
                  <a:off x="6597326" y="3049412"/>
                  <a:ext cx="456855" cy="4520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(c)</a:t>
                  </a:r>
                  <a:endParaRPr kumimoji="0" lang="fr-FR" sz="2000" b="1" i="0" u="none" strike="noStrike" cap="none" spc="0" normalizeH="0" baseline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grpSp>
            <p:nvGrpSpPr>
              <p:cNvPr id="150" name="Groupe 149"/>
              <p:cNvGrpSpPr/>
              <p:nvPr/>
            </p:nvGrpSpPr>
            <p:grpSpPr>
              <a:xfrm>
                <a:off x="574532" y="1696928"/>
                <a:ext cx="5687669" cy="4873319"/>
                <a:chOff x="574532" y="1696928"/>
                <a:chExt cx="5687669" cy="4873319"/>
              </a:xfrm>
            </p:grpSpPr>
            <p:grpSp>
              <p:nvGrpSpPr>
                <p:cNvPr id="151" name="Groupe 150"/>
                <p:cNvGrpSpPr/>
                <p:nvPr/>
              </p:nvGrpSpPr>
              <p:grpSpPr>
                <a:xfrm>
                  <a:off x="1899446" y="2062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86" name="Connecteur droit 28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87" name="Connecteur droit 28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52" name="Groupe 151"/>
                <p:cNvGrpSpPr/>
                <p:nvPr/>
              </p:nvGrpSpPr>
              <p:grpSpPr>
                <a:xfrm>
                  <a:off x="2732566" y="2062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84" name="Connecteur droit 28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85" name="Connecteur droit 28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53" name="Groupe 152"/>
                <p:cNvGrpSpPr/>
                <p:nvPr/>
              </p:nvGrpSpPr>
              <p:grpSpPr>
                <a:xfrm>
                  <a:off x="3312771" y="16969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82" name="Connecteur droit 28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83" name="Connecteur droit 28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54" name="Groupe 153"/>
                <p:cNvGrpSpPr/>
                <p:nvPr/>
              </p:nvGrpSpPr>
              <p:grpSpPr>
                <a:xfrm>
                  <a:off x="3574777" y="2170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80" name="Connecteur droit 27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81" name="Connecteur droit 28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55" name="Groupe 154"/>
                <p:cNvGrpSpPr/>
                <p:nvPr/>
              </p:nvGrpSpPr>
              <p:grpSpPr>
                <a:xfrm>
                  <a:off x="4200988" y="2386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78" name="Connecteur droit 27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9" name="Connecteur droit 27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56" name="Groupe 155"/>
                <p:cNvGrpSpPr/>
                <p:nvPr/>
              </p:nvGrpSpPr>
              <p:grpSpPr>
                <a:xfrm>
                  <a:off x="2397286" y="2562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76" name="Connecteur droit 27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7" name="Connecteur droit 27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57" name="Groupe 156"/>
                <p:cNvGrpSpPr/>
                <p:nvPr/>
              </p:nvGrpSpPr>
              <p:grpSpPr>
                <a:xfrm>
                  <a:off x="2987836" y="2670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74" name="Connecteur droit 27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5" name="Connecteur droit 27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58" name="Groupe 157"/>
                <p:cNvGrpSpPr/>
                <p:nvPr/>
              </p:nvGrpSpPr>
              <p:grpSpPr>
                <a:xfrm>
                  <a:off x="3645061" y="2670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72" name="Connecteur droit 27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3" name="Connecteur droit 27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59" name="Groupe 158"/>
                <p:cNvGrpSpPr/>
                <p:nvPr/>
              </p:nvGrpSpPr>
              <p:grpSpPr>
                <a:xfrm>
                  <a:off x="3753061" y="349922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70" name="Connecteur droit 26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1" name="Connecteur droit 27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60" name="Groupe 159"/>
                <p:cNvGrpSpPr/>
                <p:nvPr/>
              </p:nvGrpSpPr>
              <p:grpSpPr>
                <a:xfrm>
                  <a:off x="4162636" y="37092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68" name="Connecteur droit 26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69" name="Connecteur droit 26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61" name="Groupe 160"/>
                <p:cNvGrpSpPr/>
                <p:nvPr/>
              </p:nvGrpSpPr>
              <p:grpSpPr>
                <a:xfrm>
                  <a:off x="2368361" y="301905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66" name="Connecteur droit 26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67" name="Connecteur droit 26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62" name="Groupe 161"/>
                <p:cNvGrpSpPr/>
                <p:nvPr/>
              </p:nvGrpSpPr>
              <p:grpSpPr>
                <a:xfrm>
                  <a:off x="5597671" y="211894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64" name="Connecteur droit 26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65" name="Connecteur droit 26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63" name="Groupe 162"/>
                <p:cNvGrpSpPr/>
                <p:nvPr/>
              </p:nvGrpSpPr>
              <p:grpSpPr>
                <a:xfrm>
                  <a:off x="5381671" y="2454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62" name="Connecteur droit 26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63" name="Connecteur droit 26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64" name="Groupe 163"/>
                <p:cNvGrpSpPr/>
                <p:nvPr/>
              </p:nvGrpSpPr>
              <p:grpSpPr>
                <a:xfrm>
                  <a:off x="5967694" y="2346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60" name="Connecteur droit 25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61" name="Connecteur droit 26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65" name="Groupe 164"/>
                <p:cNvGrpSpPr/>
                <p:nvPr/>
              </p:nvGrpSpPr>
              <p:grpSpPr>
                <a:xfrm>
                  <a:off x="6046201" y="38172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58" name="Connecteur droit 25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9" name="Connecteur droit 25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66" name="Groupe 165"/>
                <p:cNvGrpSpPr/>
                <p:nvPr/>
              </p:nvGrpSpPr>
              <p:grpSpPr>
                <a:xfrm>
                  <a:off x="5938201" y="427372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56" name="Connecteur droit 25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7" name="Connecteur droit 25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67" name="Groupe 166"/>
                <p:cNvGrpSpPr/>
                <p:nvPr/>
              </p:nvGrpSpPr>
              <p:grpSpPr>
                <a:xfrm>
                  <a:off x="5586697" y="395940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54" name="Connecteur droit 25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5" name="Connecteur droit 25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73" name="Groupe 172"/>
                <p:cNvGrpSpPr/>
                <p:nvPr/>
              </p:nvGrpSpPr>
              <p:grpSpPr>
                <a:xfrm>
                  <a:off x="5329522" y="43817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52" name="Connecteur droit 25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3" name="Connecteur droit 25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74" name="Groupe 173"/>
                <p:cNvGrpSpPr/>
                <p:nvPr/>
              </p:nvGrpSpPr>
              <p:grpSpPr>
                <a:xfrm>
                  <a:off x="4728526" y="552626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50" name="Connecteur droit 24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1" name="Connecteur droit 25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75" name="Groupe 174"/>
                <p:cNvGrpSpPr/>
                <p:nvPr/>
              </p:nvGrpSpPr>
              <p:grpSpPr>
                <a:xfrm>
                  <a:off x="4949671" y="5897741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48" name="Connecteur droit 24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9" name="Connecteur droit 24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76" name="Groupe 175"/>
                <p:cNvGrpSpPr/>
                <p:nvPr/>
              </p:nvGrpSpPr>
              <p:grpSpPr>
                <a:xfrm>
                  <a:off x="4728526" y="635424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46" name="Connecteur droit 24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" name="Connecteur droit 24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77" name="Groupe 176"/>
                <p:cNvGrpSpPr/>
                <p:nvPr/>
              </p:nvGrpSpPr>
              <p:grpSpPr>
                <a:xfrm>
                  <a:off x="4026682" y="568174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44" name="Connecteur droit 24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5" name="Connecteur droit 24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78" name="Groupe 177"/>
                <p:cNvGrpSpPr/>
                <p:nvPr/>
              </p:nvGrpSpPr>
              <p:grpSpPr>
                <a:xfrm>
                  <a:off x="3319693" y="576598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42" name="Connecteur droit 24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3" name="Connecteur droit 24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79" name="Groupe 178"/>
                <p:cNvGrpSpPr/>
                <p:nvPr/>
              </p:nvGrpSpPr>
              <p:grpSpPr>
                <a:xfrm>
                  <a:off x="2880238" y="612728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40" name="Connecteur droit 23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1" name="Connecteur droit 24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80" name="Groupe 179"/>
                <p:cNvGrpSpPr/>
                <p:nvPr/>
              </p:nvGrpSpPr>
              <p:grpSpPr>
                <a:xfrm>
                  <a:off x="2879836" y="563352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38" name="Connecteur droit 23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39" name="Connecteur droit 23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81" name="Groupe 180"/>
                <p:cNvGrpSpPr/>
                <p:nvPr/>
              </p:nvGrpSpPr>
              <p:grpSpPr>
                <a:xfrm>
                  <a:off x="3628484" y="501440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36" name="Connecteur droit 23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37" name="Connecteur droit 23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82" name="Groupe 181"/>
                <p:cNvGrpSpPr/>
                <p:nvPr/>
              </p:nvGrpSpPr>
              <p:grpSpPr>
                <a:xfrm>
                  <a:off x="3319693" y="435261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34" name="Connecteur droit 23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35" name="Connecteur droit 23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83" name="Groupe 182"/>
                <p:cNvGrpSpPr/>
                <p:nvPr/>
              </p:nvGrpSpPr>
              <p:grpSpPr>
                <a:xfrm>
                  <a:off x="2860189" y="415586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32" name="Connecteur droit 23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33" name="Connecteur droit 23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84" name="Groupe 183"/>
                <p:cNvGrpSpPr/>
                <p:nvPr/>
              </p:nvGrpSpPr>
              <p:grpSpPr>
                <a:xfrm>
                  <a:off x="2476361" y="437547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30" name="Connecteur droit 22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31" name="Connecteur droit 23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85" name="Groupe 184"/>
                <p:cNvGrpSpPr/>
                <p:nvPr/>
              </p:nvGrpSpPr>
              <p:grpSpPr>
                <a:xfrm>
                  <a:off x="2820564" y="462223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28" name="Connecteur droit 22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29" name="Connecteur droit 22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86" name="Groupe 185"/>
                <p:cNvGrpSpPr/>
                <p:nvPr/>
              </p:nvGrpSpPr>
              <p:grpSpPr>
                <a:xfrm>
                  <a:off x="1520374" y="568663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26" name="Connecteur droit 22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27" name="Connecteur droit 22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87" name="Groupe 186"/>
                <p:cNvGrpSpPr/>
                <p:nvPr/>
              </p:nvGrpSpPr>
              <p:grpSpPr>
                <a:xfrm>
                  <a:off x="1587049" y="52301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24" name="Connecteur droit 22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25" name="Connecteur droit 22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88" name="Groupe 187"/>
                <p:cNvGrpSpPr/>
                <p:nvPr/>
              </p:nvGrpSpPr>
              <p:grpSpPr>
                <a:xfrm>
                  <a:off x="730951" y="54780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22" name="Connecteur droit 22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23" name="Connecteur droit 22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89" name="Groupe 188"/>
                <p:cNvGrpSpPr/>
                <p:nvPr/>
              </p:nvGrpSpPr>
              <p:grpSpPr>
                <a:xfrm>
                  <a:off x="1039361" y="498083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20" name="Connecteur droit 21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21" name="Connecteur droit 22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90" name="Groupe 189"/>
                <p:cNvGrpSpPr/>
                <p:nvPr/>
              </p:nvGrpSpPr>
              <p:grpSpPr>
                <a:xfrm>
                  <a:off x="574532" y="45270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18" name="Connecteur droit 21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9" name="Connecteur droit 21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91" name="Groupe 190"/>
                <p:cNvGrpSpPr/>
                <p:nvPr/>
              </p:nvGrpSpPr>
              <p:grpSpPr>
                <a:xfrm>
                  <a:off x="1122266" y="430833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16" name="Connecteur droit 21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7" name="Connecteur droit 21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92" name="Groupe 191"/>
                <p:cNvGrpSpPr/>
                <p:nvPr/>
              </p:nvGrpSpPr>
              <p:grpSpPr>
                <a:xfrm>
                  <a:off x="1616306" y="467787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14" name="Connecteur droit 21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5" name="Connecteur droit 21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93" name="Groupe 192"/>
                <p:cNvGrpSpPr/>
                <p:nvPr/>
              </p:nvGrpSpPr>
              <p:grpSpPr>
                <a:xfrm>
                  <a:off x="682532" y="385140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12" name="Connecteur droit 21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3" name="Connecteur droit 21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94" name="Groupe 193"/>
                <p:cNvGrpSpPr/>
                <p:nvPr/>
              </p:nvGrpSpPr>
              <p:grpSpPr>
                <a:xfrm>
                  <a:off x="1616306" y="410441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10" name="Connecteur droit 209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1" name="Connecteur droit 210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95" name="Groupe 194"/>
                <p:cNvGrpSpPr/>
                <p:nvPr/>
              </p:nvGrpSpPr>
              <p:grpSpPr>
                <a:xfrm>
                  <a:off x="1760807" y="354850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08" name="Connecteur droit 207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9" name="Connecteur droit 208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96" name="Groupe 195"/>
                <p:cNvGrpSpPr/>
                <p:nvPr/>
              </p:nvGrpSpPr>
              <p:grpSpPr>
                <a:xfrm>
                  <a:off x="5165671" y="199804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06" name="Connecteur droit 205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7" name="Connecteur droit 206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97" name="Groupe 196"/>
                <p:cNvGrpSpPr/>
                <p:nvPr/>
              </p:nvGrpSpPr>
              <p:grpSpPr>
                <a:xfrm>
                  <a:off x="4222208" y="323505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04" name="Connecteur droit 203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5" name="Connecteur droit 204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98" name="Groupe 197"/>
                <p:cNvGrpSpPr/>
                <p:nvPr/>
              </p:nvGrpSpPr>
              <p:grpSpPr>
                <a:xfrm>
                  <a:off x="5751694" y="473023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202" name="Connecteur droit 201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3" name="Connecteur droit 202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99" name="Groupe 198"/>
                <p:cNvGrpSpPr/>
                <p:nvPr/>
              </p:nvGrpSpPr>
              <p:grpSpPr>
                <a:xfrm>
                  <a:off x="5154753" y="3226577"/>
                  <a:ext cx="221872" cy="216001"/>
                  <a:chOff x="5154753" y="3226577"/>
                  <a:chExt cx="221872" cy="216001"/>
                </a:xfrm>
              </p:grpSpPr>
              <p:cxnSp>
                <p:nvCxnSpPr>
                  <p:cNvPr id="200" name="Connecteur droit 199"/>
                  <p:cNvCxnSpPr/>
                  <p:nvPr/>
                </p:nvCxnSpPr>
                <p:spPr>
                  <a:xfrm rot="16200000">
                    <a:off x="5160625" y="3226578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1" name="Connecteur droit 200"/>
                  <p:cNvCxnSpPr/>
                  <p:nvPr/>
                </p:nvCxnSpPr>
                <p:spPr>
                  <a:xfrm>
                    <a:off x="5154753" y="3226577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</p:grpSp>
        <p:grpSp>
          <p:nvGrpSpPr>
            <p:cNvPr id="294" name="Groupe 293"/>
            <p:cNvGrpSpPr/>
            <p:nvPr/>
          </p:nvGrpSpPr>
          <p:grpSpPr>
            <a:xfrm>
              <a:off x="201359" y="6838760"/>
              <a:ext cx="6836735" cy="5448824"/>
              <a:chOff x="0" y="1409176"/>
              <a:chExt cx="6836735" cy="5448824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0" y="1409176"/>
                <a:ext cx="6836735" cy="5448824"/>
              </a:xfrm>
              <a:prstGeom prst="rect">
                <a:avLst/>
              </a:prstGeom>
              <a:solidFill>
                <a:srgbClr val="EDEDED"/>
              </a:solidFill>
              <a:ln w="57150" cap="flat">
                <a:solidFill>
                  <a:srgbClr val="A0A0A0"/>
                </a:solidFill>
                <a:prstDash val="lgDashDotDot"/>
                <a:miter lim="400000"/>
              </a:ln>
              <a:effectLst>
                <a:outerShdw blurRad="825500" dist="165100" dir="5400000" algn="t" rotWithShape="0">
                  <a:prstClr val="black">
                    <a:alpha val="2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normAutofit/>
              </a:bodyPr>
              <a:lstStyle/>
              <a:p>
                <a:pPr algn="ctr"/>
                <a:endParaRPr lang="fr-FR" sz="3200" dirty="0" err="1">
                  <a:solidFill>
                    <a:schemeClr val="bg1"/>
                  </a:solidFill>
                  <a:latin typeface="Swis721 BT Roman" charset="0"/>
                  <a:ea typeface="Swis721 BT Roman" charset="0"/>
                  <a:cs typeface="Swis721 BT Roman" charset="0"/>
                </a:endParaRPr>
              </a:p>
            </p:txBody>
          </p:sp>
          <p:grpSp>
            <p:nvGrpSpPr>
              <p:cNvPr id="296" name="Groupe 295"/>
              <p:cNvGrpSpPr/>
              <p:nvPr/>
            </p:nvGrpSpPr>
            <p:grpSpPr>
              <a:xfrm>
                <a:off x="4350443" y="2099904"/>
                <a:ext cx="1678727" cy="2738330"/>
                <a:chOff x="4350443" y="2099904"/>
                <a:chExt cx="1678727" cy="2738330"/>
              </a:xfrm>
            </p:grpSpPr>
            <p:grpSp>
              <p:nvGrpSpPr>
                <p:cNvPr id="431" name="Groupe 430"/>
                <p:cNvGrpSpPr/>
                <p:nvPr/>
              </p:nvGrpSpPr>
              <p:grpSpPr>
                <a:xfrm>
                  <a:off x="4350443" y="2099904"/>
                  <a:ext cx="1678727" cy="2738330"/>
                  <a:chOff x="6305483" y="1193317"/>
                  <a:chExt cx="1678727" cy="2738330"/>
                </a:xfrm>
              </p:grpSpPr>
              <p:cxnSp>
                <p:nvCxnSpPr>
                  <p:cNvPr id="433" name="Connecteur droit avec flèche 432"/>
                  <p:cNvCxnSpPr/>
                  <p:nvPr/>
                </p:nvCxnSpPr>
                <p:spPr>
                  <a:xfrm>
                    <a:off x="7227890" y="1203766"/>
                    <a:ext cx="581929" cy="272788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34" name="Connecteur droit avec flèche 433"/>
                  <p:cNvCxnSpPr/>
                  <p:nvPr/>
                </p:nvCxnSpPr>
                <p:spPr>
                  <a:xfrm flipH="1">
                    <a:off x="6305483" y="1193317"/>
                    <a:ext cx="913942" cy="1243150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435" name="ZoneTexte 434"/>
                  <p:cNvSpPr txBox="1"/>
                  <p:nvPr/>
                </p:nvSpPr>
                <p:spPr>
                  <a:xfrm>
                    <a:off x="6321987" y="1480100"/>
                    <a:ext cx="471282" cy="45204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71437" tIns="71437" rIns="71437" bIns="71437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fr-FR" sz="2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rPr>
                      <a:t>(a)</a:t>
                    </a:r>
                    <a:endParaRPr kumimoji="0" lang="fr-FR" sz="2000" b="1" i="0" u="none" strike="noStrike" cap="none" spc="0" normalizeH="0" baseline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  <p:sp>
                <p:nvSpPr>
                  <p:cNvPr id="436" name="ZoneTexte 435"/>
                  <p:cNvSpPr txBox="1"/>
                  <p:nvPr/>
                </p:nvSpPr>
                <p:spPr>
                  <a:xfrm>
                    <a:off x="7492090" y="2112386"/>
                    <a:ext cx="492120" cy="45204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71437" tIns="71437" rIns="71437" bIns="71437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fr-FR" sz="2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rPr>
                      <a:t>(b)</a:t>
                    </a:r>
                    <a:endParaRPr kumimoji="0" lang="fr-FR" sz="2000" b="1" i="0" u="none" strike="noStrike" cap="none" spc="0" normalizeH="0" baseline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  <p:sp>
                <p:nvSpPr>
                  <p:cNvPr id="437" name="ZoneTexte 436"/>
                  <p:cNvSpPr txBox="1"/>
                  <p:nvPr/>
                </p:nvSpPr>
                <p:spPr>
                  <a:xfrm>
                    <a:off x="6597326" y="3049412"/>
                    <a:ext cx="456855" cy="45204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71437" tIns="71437" rIns="71437" bIns="71437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fr-FR" sz="2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rPr>
                      <a:t>(c)</a:t>
                    </a:r>
                    <a:endParaRPr kumimoji="0" lang="fr-FR" sz="2000" b="1" i="0" u="none" strike="noStrike" cap="none" spc="0" normalizeH="0" baseline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</p:grpSp>
            <p:cxnSp>
              <p:nvCxnSpPr>
                <p:cNvPr id="432" name="Connecteur droit avec flèche 431"/>
                <p:cNvCxnSpPr/>
                <p:nvPr/>
              </p:nvCxnSpPr>
              <p:spPr>
                <a:xfrm>
                  <a:off x="4350443" y="3343054"/>
                  <a:ext cx="1463228" cy="1495180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FF000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97" name="Groupe 296"/>
              <p:cNvGrpSpPr/>
              <p:nvPr/>
            </p:nvGrpSpPr>
            <p:grpSpPr>
              <a:xfrm>
                <a:off x="574532" y="1696928"/>
                <a:ext cx="5687669" cy="4873319"/>
                <a:chOff x="574532" y="1696928"/>
                <a:chExt cx="5687669" cy="4873319"/>
              </a:xfrm>
            </p:grpSpPr>
            <p:grpSp>
              <p:nvGrpSpPr>
                <p:cNvPr id="299" name="Groupe 298"/>
                <p:cNvGrpSpPr/>
                <p:nvPr/>
              </p:nvGrpSpPr>
              <p:grpSpPr>
                <a:xfrm>
                  <a:off x="1899446" y="2062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29" name="Connecteur droit 42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30" name="Connecteur droit 42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00" name="Groupe 299"/>
                <p:cNvGrpSpPr/>
                <p:nvPr/>
              </p:nvGrpSpPr>
              <p:grpSpPr>
                <a:xfrm>
                  <a:off x="2732566" y="2062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27" name="Connecteur droit 42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28" name="Connecteur droit 42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01" name="Groupe 300"/>
                <p:cNvGrpSpPr/>
                <p:nvPr/>
              </p:nvGrpSpPr>
              <p:grpSpPr>
                <a:xfrm>
                  <a:off x="3312771" y="16969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25" name="Connecteur droit 42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26" name="Connecteur droit 42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02" name="Groupe 301"/>
                <p:cNvGrpSpPr/>
                <p:nvPr/>
              </p:nvGrpSpPr>
              <p:grpSpPr>
                <a:xfrm>
                  <a:off x="3574777" y="2170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23" name="Connecteur droit 42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24" name="Connecteur droit 42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03" name="Groupe 302"/>
                <p:cNvGrpSpPr/>
                <p:nvPr/>
              </p:nvGrpSpPr>
              <p:grpSpPr>
                <a:xfrm>
                  <a:off x="4200988" y="2386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21" name="Connecteur droit 42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22" name="Connecteur droit 42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04" name="Groupe 303"/>
                <p:cNvGrpSpPr/>
                <p:nvPr/>
              </p:nvGrpSpPr>
              <p:grpSpPr>
                <a:xfrm>
                  <a:off x="2397286" y="2562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19" name="Connecteur droit 41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20" name="Connecteur droit 41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05" name="Groupe 304"/>
                <p:cNvGrpSpPr/>
                <p:nvPr/>
              </p:nvGrpSpPr>
              <p:grpSpPr>
                <a:xfrm>
                  <a:off x="2987836" y="2670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17" name="Connecteur droit 41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18" name="Connecteur droit 41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06" name="Groupe 305"/>
                <p:cNvGrpSpPr/>
                <p:nvPr/>
              </p:nvGrpSpPr>
              <p:grpSpPr>
                <a:xfrm>
                  <a:off x="3645061" y="2670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15" name="Connecteur droit 41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16" name="Connecteur droit 41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07" name="Groupe 306"/>
                <p:cNvGrpSpPr/>
                <p:nvPr/>
              </p:nvGrpSpPr>
              <p:grpSpPr>
                <a:xfrm>
                  <a:off x="3753061" y="349922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13" name="Connecteur droit 41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14" name="Connecteur droit 41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08" name="Groupe 307"/>
                <p:cNvGrpSpPr/>
                <p:nvPr/>
              </p:nvGrpSpPr>
              <p:grpSpPr>
                <a:xfrm>
                  <a:off x="4162636" y="37092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11" name="Connecteur droit 41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12" name="Connecteur droit 41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09" name="Groupe 308"/>
                <p:cNvGrpSpPr/>
                <p:nvPr/>
              </p:nvGrpSpPr>
              <p:grpSpPr>
                <a:xfrm>
                  <a:off x="2368361" y="301905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09" name="Connecteur droit 40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10" name="Connecteur droit 40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10" name="Groupe 309"/>
                <p:cNvGrpSpPr/>
                <p:nvPr/>
              </p:nvGrpSpPr>
              <p:grpSpPr>
                <a:xfrm>
                  <a:off x="5597671" y="211894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07" name="Connecteur droit 40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08" name="Connecteur droit 40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11" name="Groupe 310"/>
                <p:cNvGrpSpPr/>
                <p:nvPr/>
              </p:nvGrpSpPr>
              <p:grpSpPr>
                <a:xfrm>
                  <a:off x="5381671" y="2454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05" name="Connecteur droit 40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06" name="Connecteur droit 40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12" name="Groupe 311"/>
                <p:cNvGrpSpPr/>
                <p:nvPr/>
              </p:nvGrpSpPr>
              <p:grpSpPr>
                <a:xfrm>
                  <a:off x="5967694" y="2346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03" name="Connecteur droit 40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04" name="Connecteur droit 40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13" name="Groupe 312"/>
                <p:cNvGrpSpPr/>
                <p:nvPr/>
              </p:nvGrpSpPr>
              <p:grpSpPr>
                <a:xfrm>
                  <a:off x="6046201" y="38172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401" name="Connecteur droit 40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02" name="Connecteur droit 40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14" name="Groupe 313"/>
                <p:cNvGrpSpPr/>
                <p:nvPr/>
              </p:nvGrpSpPr>
              <p:grpSpPr>
                <a:xfrm>
                  <a:off x="5938201" y="427372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99" name="Connecteur droit 39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400" name="Connecteur droit 39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15" name="Groupe 314"/>
                <p:cNvGrpSpPr/>
                <p:nvPr/>
              </p:nvGrpSpPr>
              <p:grpSpPr>
                <a:xfrm>
                  <a:off x="5586697" y="395940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97" name="Connecteur droit 39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98" name="Connecteur droit 39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16" name="Groupe 315"/>
                <p:cNvGrpSpPr/>
                <p:nvPr/>
              </p:nvGrpSpPr>
              <p:grpSpPr>
                <a:xfrm>
                  <a:off x="5329522" y="43817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95" name="Connecteur droit 39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96" name="Connecteur droit 39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17" name="Groupe 316"/>
                <p:cNvGrpSpPr/>
                <p:nvPr/>
              </p:nvGrpSpPr>
              <p:grpSpPr>
                <a:xfrm>
                  <a:off x="4728526" y="552626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93" name="Connecteur droit 39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94" name="Connecteur droit 39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18" name="Groupe 317"/>
                <p:cNvGrpSpPr/>
                <p:nvPr/>
              </p:nvGrpSpPr>
              <p:grpSpPr>
                <a:xfrm>
                  <a:off x="4949671" y="5897741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91" name="Connecteur droit 39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92" name="Connecteur droit 39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19" name="Groupe 318"/>
                <p:cNvGrpSpPr/>
                <p:nvPr/>
              </p:nvGrpSpPr>
              <p:grpSpPr>
                <a:xfrm>
                  <a:off x="4728526" y="635424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89" name="Connecteur droit 38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90" name="Connecteur droit 38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20" name="Groupe 319"/>
                <p:cNvGrpSpPr/>
                <p:nvPr/>
              </p:nvGrpSpPr>
              <p:grpSpPr>
                <a:xfrm>
                  <a:off x="4026682" y="568174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87" name="Connecteur droit 38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88" name="Connecteur droit 38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21" name="Groupe 320"/>
                <p:cNvGrpSpPr/>
                <p:nvPr/>
              </p:nvGrpSpPr>
              <p:grpSpPr>
                <a:xfrm>
                  <a:off x="3319693" y="576598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85" name="Connecteur droit 38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86" name="Connecteur droit 38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22" name="Groupe 321"/>
                <p:cNvGrpSpPr/>
                <p:nvPr/>
              </p:nvGrpSpPr>
              <p:grpSpPr>
                <a:xfrm>
                  <a:off x="2880238" y="612728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83" name="Connecteur droit 38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84" name="Connecteur droit 38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23" name="Groupe 322"/>
                <p:cNvGrpSpPr/>
                <p:nvPr/>
              </p:nvGrpSpPr>
              <p:grpSpPr>
                <a:xfrm>
                  <a:off x="2879836" y="563352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81" name="Connecteur droit 38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82" name="Connecteur droit 38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24" name="Groupe 323"/>
                <p:cNvGrpSpPr/>
                <p:nvPr/>
              </p:nvGrpSpPr>
              <p:grpSpPr>
                <a:xfrm>
                  <a:off x="3628484" y="501440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79" name="Connecteur droit 37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80" name="Connecteur droit 37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25" name="Groupe 324"/>
                <p:cNvGrpSpPr/>
                <p:nvPr/>
              </p:nvGrpSpPr>
              <p:grpSpPr>
                <a:xfrm>
                  <a:off x="3319693" y="435261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77" name="Connecteur droit 37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78" name="Connecteur droit 37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26" name="Groupe 325"/>
                <p:cNvGrpSpPr/>
                <p:nvPr/>
              </p:nvGrpSpPr>
              <p:grpSpPr>
                <a:xfrm>
                  <a:off x="2860189" y="415586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75" name="Connecteur droit 37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76" name="Connecteur droit 37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27" name="Groupe 326"/>
                <p:cNvGrpSpPr/>
                <p:nvPr/>
              </p:nvGrpSpPr>
              <p:grpSpPr>
                <a:xfrm>
                  <a:off x="2476361" y="437547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73" name="Connecteur droit 37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74" name="Connecteur droit 37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28" name="Groupe 327"/>
                <p:cNvGrpSpPr/>
                <p:nvPr/>
              </p:nvGrpSpPr>
              <p:grpSpPr>
                <a:xfrm>
                  <a:off x="2820564" y="462223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71" name="Connecteur droit 37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72" name="Connecteur droit 37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29" name="Groupe 328"/>
                <p:cNvGrpSpPr/>
                <p:nvPr/>
              </p:nvGrpSpPr>
              <p:grpSpPr>
                <a:xfrm>
                  <a:off x="1520374" y="568663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69" name="Connecteur droit 36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70" name="Connecteur droit 36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30" name="Groupe 329"/>
                <p:cNvGrpSpPr/>
                <p:nvPr/>
              </p:nvGrpSpPr>
              <p:grpSpPr>
                <a:xfrm>
                  <a:off x="1587049" y="52301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67" name="Connecteur droit 36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68" name="Connecteur droit 36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31" name="Groupe 330"/>
                <p:cNvGrpSpPr/>
                <p:nvPr/>
              </p:nvGrpSpPr>
              <p:grpSpPr>
                <a:xfrm>
                  <a:off x="730951" y="54780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65" name="Connecteur droit 36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66" name="Connecteur droit 36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32" name="Groupe 331"/>
                <p:cNvGrpSpPr/>
                <p:nvPr/>
              </p:nvGrpSpPr>
              <p:grpSpPr>
                <a:xfrm>
                  <a:off x="1039361" y="498083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63" name="Connecteur droit 36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64" name="Connecteur droit 36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33" name="Groupe 332"/>
                <p:cNvGrpSpPr/>
                <p:nvPr/>
              </p:nvGrpSpPr>
              <p:grpSpPr>
                <a:xfrm>
                  <a:off x="574532" y="45270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61" name="Connecteur droit 36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62" name="Connecteur droit 36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34" name="Groupe 333"/>
                <p:cNvGrpSpPr/>
                <p:nvPr/>
              </p:nvGrpSpPr>
              <p:grpSpPr>
                <a:xfrm>
                  <a:off x="1122266" y="430833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59" name="Connecteur droit 35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60" name="Connecteur droit 35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35" name="Groupe 334"/>
                <p:cNvGrpSpPr/>
                <p:nvPr/>
              </p:nvGrpSpPr>
              <p:grpSpPr>
                <a:xfrm>
                  <a:off x="1616306" y="467787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57" name="Connecteur droit 35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58" name="Connecteur droit 35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36" name="Groupe 335"/>
                <p:cNvGrpSpPr/>
                <p:nvPr/>
              </p:nvGrpSpPr>
              <p:grpSpPr>
                <a:xfrm>
                  <a:off x="682532" y="385140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55" name="Connecteur droit 35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56" name="Connecteur droit 35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37" name="Groupe 336"/>
                <p:cNvGrpSpPr/>
                <p:nvPr/>
              </p:nvGrpSpPr>
              <p:grpSpPr>
                <a:xfrm>
                  <a:off x="1616306" y="410441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53" name="Connecteur droit 35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54" name="Connecteur droit 35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38" name="Groupe 337"/>
                <p:cNvGrpSpPr/>
                <p:nvPr/>
              </p:nvGrpSpPr>
              <p:grpSpPr>
                <a:xfrm>
                  <a:off x="1760807" y="354850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51" name="Connecteur droit 35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52" name="Connecteur droit 35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39" name="Groupe 338"/>
                <p:cNvGrpSpPr/>
                <p:nvPr/>
              </p:nvGrpSpPr>
              <p:grpSpPr>
                <a:xfrm>
                  <a:off x="5165671" y="199804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49" name="Connecteur droit 34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50" name="Connecteur droit 34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40" name="Groupe 339"/>
                <p:cNvGrpSpPr/>
                <p:nvPr/>
              </p:nvGrpSpPr>
              <p:grpSpPr>
                <a:xfrm>
                  <a:off x="4222208" y="323505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47" name="Connecteur droit 34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48" name="Connecteur droit 34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41" name="Groupe 340"/>
                <p:cNvGrpSpPr/>
                <p:nvPr/>
              </p:nvGrpSpPr>
              <p:grpSpPr>
                <a:xfrm>
                  <a:off x="5751694" y="473023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345" name="Connecteur droit 34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46" name="Connecteur droit 34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342" name="Groupe 341"/>
                <p:cNvGrpSpPr/>
                <p:nvPr/>
              </p:nvGrpSpPr>
              <p:grpSpPr>
                <a:xfrm>
                  <a:off x="5154753" y="3226577"/>
                  <a:ext cx="221872" cy="216001"/>
                  <a:chOff x="5154753" y="3226577"/>
                  <a:chExt cx="221872" cy="216001"/>
                </a:xfrm>
              </p:grpSpPr>
              <p:cxnSp>
                <p:nvCxnSpPr>
                  <p:cNvPr id="343" name="Connecteur droit 342"/>
                  <p:cNvCxnSpPr/>
                  <p:nvPr/>
                </p:nvCxnSpPr>
                <p:spPr>
                  <a:xfrm rot="16200000">
                    <a:off x="5160625" y="3226578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44" name="Connecteur droit 343"/>
                  <p:cNvCxnSpPr/>
                  <p:nvPr/>
                </p:nvCxnSpPr>
                <p:spPr>
                  <a:xfrm>
                    <a:off x="5154753" y="3226577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sp>
            <p:nvSpPr>
              <p:cNvPr id="298" name="ZoneTexte 297"/>
              <p:cNvSpPr txBox="1"/>
              <p:nvPr/>
            </p:nvSpPr>
            <p:spPr>
              <a:xfrm>
                <a:off x="4800648" y="2454548"/>
                <a:ext cx="801190" cy="16215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96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!</a:t>
                </a:r>
                <a:endParaRPr kumimoji="0" lang="fr-FR" sz="9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grpSp>
          <p:nvGrpSpPr>
            <p:cNvPr id="586" name="Groupe 585"/>
            <p:cNvGrpSpPr/>
            <p:nvPr/>
          </p:nvGrpSpPr>
          <p:grpSpPr>
            <a:xfrm>
              <a:off x="-6826067" y="6835572"/>
              <a:ext cx="6836735" cy="5448824"/>
              <a:chOff x="0" y="1409176"/>
              <a:chExt cx="6836735" cy="5448824"/>
            </a:xfrm>
          </p:grpSpPr>
          <p:sp>
            <p:nvSpPr>
              <p:cNvPr id="587" name="Rectangle 586"/>
              <p:cNvSpPr/>
              <p:nvPr/>
            </p:nvSpPr>
            <p:spPr>
              <a:xfrm>
                <a:off x="0" y="1409176"/>
                <a:ext cx="6836735" cy="5448824"/>
              </a:xfrm>
              <a:prstGeom prst="rect">
                <a:avLst/>
              </a:prstGeom>
              <a:solidFill>
                <a:srgbClr val="EDEDED"/>
              </a:solidFill>
              <a:ln w="57150" cap="flat">
                <a:solidFill>
                  <a:srgbClr val="A0A0A0"/>
                </a:solidFill>
                <a:prstDash val="lgDashDotDot"/>
                <a:miter lim="400000"/>
              </a:ln>
              <a:effectLst>
                <a:outerShdw blurRad="825500" dist="165100" dir="5400000" algn="t" rotWithShape="0">
                  <a:prstClr val="black">
                    <a:alpha val="2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normAutofit/>
              </a:bodyPr>
              <a:lstStyle/>
              <a:p>
                <a:pPr algn="ctr"/>
                <a:endParaRPr lang="fr-FR" sz="3200" dirty="0" err="1">
                  <a:solidFill>
                    <a:schemeClr val="bg1"/>
                  </a:solidFill>
                  <a:latin typeface="Swis721 BT Roman" charset="0"/>
                  <a:ea typeface="Swis721 BT Roman" charset="0"/>
                  <a:cs typeface="Swis721 BT Roman" charset="0"/>
                </a:endParaRPr>
              </a:p>
            </p:txBody>
          </p:sp>
          <p:grpSp>
            <p:nvGrpSpPr>
              <p:cNvPr id="588" name="Groupe 587"/>
              <p:cNvGrpSpPr/>
              <p:nvPr/>
            </p:nvGrpSpPr>
            <p:grpSpPr>
              <a:xfrm>
                <a:off x="2860189" y="2099904"/>
                <a:ext cx="3256357" cy="2746919"/>
                <a:chOff x="2860189" y="2099904"/>
                <a:chExt cx="3256357" cy="2746919"/>
              </a:xfrm>
            </p:grpSpPr>
            <p:cxnSp>
              <p:nvCxnSpPr>
                <p:cNvPr id="727" name="Connecteur droit avec flèche 726"/>
                <p:cNvCxnSpPr/>
                <p:nvPr/>
              </p:nvCxnSpPr>
              <p:spPr>
                <a:xfrm>
                  <a:off x="5272850" y="2110353"/>
                  <a:ext cx="581929" cy="2727881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28" name="Connecteur droit avec flèche 727"/>
                <p:cNvCxnSpPr/>
                <p:nvPr/>
              </p:nvCxnSpPr>
              <p:spPr>
                <a:xfrm flipH="1">
                  <a:off x="4350443" y="2099904"/>
                  <a:ext cx="913942" cy="1243150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29" name="Connecteur droit avec flèche 728"/>
                <p:cNvCxnSpPr/>
                <p:nvPr/>
              </p:nvCxnSpPr>
              <p:spPr>
                <a:xfrm flipH="1" flipV="1">
                  <a:off x="2860189" y="2170687"/>
                  <a:ext cx="1490254" cy="1172367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30" name="Connecteur droit avec flèche 729"/>
                <p:cNvCxnSpPr/>
                <p:nvPr/>
              </p:nvCxnSpPr>
              <p:spPr>
                <a:xfrm flipH="1" flipV="1">
                  <a:off x="4311651" y="2492376"/>
                  <a:ext cx="38792" cy="850678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31" name="Connecteur droit avec flèche 730"/>
                <p:cNvCxnSpPr/>
                <p:nvPr/>
              </p:nvCxnSpPr>
              <p:spPr>
                <a:xfrm flipH="1">
                  <a:off x="5854779" y="3923305"/>
                  <a:ext cx="261767" cy="903634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32" name="Connecteur droit avec flèche 731"/>
                <p:cNvCxnSpPr/>
                <p:nvPr/>
              </p:nvCxnSpPr>
              <p:spPr>
                <a:xfrm>
                  <a:off x="4350443" y="3343054"/>
                  <a:ext cx="1521923" cy="1503769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33" name="Connecteur droit avec flèche 732"/>
                <p:cNvCxnSpPr/>
                <p:nvPr/>
              </p:nvCxnSpPr>
              <p:spPr>
                <a:xfrm flipH="1" flipV="1">
                  <a:off x="4270190" y="3799560"/>
                  <a:ext cx="1553862" cy="1027379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89" name="Groupe 588"/>
              <p:cNvGrpSpPr/>
              <p:nvPr/>
            </p:nvGrpSpPr>
            <p:grpSpPr>
              <a:xfrm>
                <a:off x="788409" y="3959403"/>
                <a:ext cx="960069" cy="1830337"/>
                <a:chOff x="788409" y="3959403"/>
                <a:chExt cx="960069" cy="1830337"/>
              </a:xfrm>
            </p:grpSpPr>
            <p:cxnSp>
              <p:nvCxnSpPr>
                <p:cNvPr id="723" name="Connecteur droit avec flèche 722"/>
                <p:cNvCxnSpPr/>
                <p:nvPr/>
              </p:nvCxnSpPr>
              <p:spPr>
                <a:xfrm flipH="1">
                  <a:off x="1153777" y="4204848"/>
                  <a:ext cx="594701" cy="883990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24" name="Connecteur droit avec flèche 723"/>
                <p:cNvCxnSpPr/>
                <p:nvPr/>
              </p:nvCxnSpPr>
              <p:spPr>
                <a:xfrm flipH="1" flipV="1">
                  <a:off x="1170808" y="5088838"/>
                  <a:ext cx="465934" cy="700902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25" name="Connecteur droit avec flèche 724"/>
                <p:cNvCxnSpPr/>
                <p:nvPr/>
              </p:nvCxnSpPr>
              <p:spPr>
                <a:xfrm flipH="1" flipV="1">
                  <a:off x="788410" y="3959403"/>
                  <a:ext cx="73511" cy="1621171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26" name="Connecteur droit avec flèche 725"/>
                <p:cNvCxnSpPr/>
                <p:nvPr/>
              </p:nvCxnSpPr>
              <p:spPr>
                <a:xfrm flipH="1" flipV="1">
                  <a:off x="788409" y="3959403"/>
                  <a:ext cx="942142" cy="245445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90" name="Groupe 589"/>
              <p:cNvGrpSpPr/>
              <p:nvPr/>
            </p:nvGrpSpPr>
            <p:grpSpPr>
              <a:xfrm>
                <a:off x="574532" y="1696928"/>
                <a:ext cx="5687669" cy="4873319"/>
                <a:chOff x="574532" y="1696928"/>
                <a:chExt cx="5687669" cy="4873319"/>
              </a:xfrm>
            </p:grpSpPr>
            <p:grpSp>
              <p:nvGrpSpPr>
                <p:cNvPr id="591" name="Groupe 590"/>
                <p:cNvGrpSpPr/>
                <p:nvPr/>
              </p:nvGrpSpPr>
              <p:grpSpPr>
                <a:xfrm>
                  <a:off x="1899446" y="2062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21" name="Connecteur droit 72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22" name="Connecteur droit 72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592" name="Groupe 591"/>
                <p:cNvGrpSpPr/>
                <p:nvPr/>
              </p:nvGrpSpPr>
              <p:grpSpPr>
                <a:xfrm>
                  <a:off x="2732566" y="2062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19" name="Connecteur droit 71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20" name="Connecteur droit 71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593" name="Groupe 592"/>
                <p:cNvGrpSpPr/>
                <p:nvPr/>
              </p:nvGrpSpPr>
              <p:grpSpPr>
                <a:xfrm>
                  <a:off x="3312771" y="16969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17" name="Connecteur droit 71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18" name="Connecteur droit 71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594" name="Groupe 593"/>
                <p:cNvGrpSpPr/>
                <p:nvPr/>
              </p:nvGrpSpPr>
              <p:grpSpPr>
                <a:xfrm>
                  <a:off x="3574777" y="2170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15" name="Connecteur droit 71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16" name="Connecteur droit 71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595" name="Groupe 594"/>
                <p:cNvGrpSpPr/>
                <p:nvPr/>
              </p:nvGrpSpPr>
              <p:grpSpPr>
                <a:xfrm>
                  <a:off x="4200988" y="23866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13" name="Connecteur droit 71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14" name="Connecteur droit 71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596" name="Groupe 595"/>
                <p:cNvGrpSpPr/>
                <p:nvPr/>
              </p:nvGrpSpPr>
              <p:grpSpPr>
                <a:xfrm>
                  <a:off x="2397286" y="2562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11" name="Connecteur droit 71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12" name="Connecteur droit 71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597" name="Groupe 596"/>
                <p:cNvGrpSpPr/>
                <p:nvPr/>
              </p:nvGrpSpPr>
              <p:grpSpPr>
                <a:xfrm>
                  <a:off x="2987836" y="2670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09" name="Connecteur droit 70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10" name="Connecteur droit 70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598" name="Groupe 597"/>
                <p:cNvGrpSpPr/>
                <p:nvPr/>
              </p:nvGrpSpPr>
              <p:grpSpPr>
                <a:xfrm>
                  <a:off x="3645061" y="2670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07" name="Connecteur droit 70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08" name="Connecteur droit 70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599" name="Groupe 598"/>
                <p:cNvGrpSpPr/>
                <p:nvPr/>
              </p:nvGrpSpPr>
              <p:grpSpPr>
                <a:xfrm>
                  <a:off x="3753061" y="349922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05" name="Connecteur droit 70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06" name="Connecteur droit 70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00" name="Groupe 599"/>
                <p:cNvGrpSpPr/>
                <p:nvPr/>
              </p:nvGrpSpPr>
              <p:grpSpPr>
                <a:xfrm>
                  <a:off x="4162636" y="37092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03" name="Connecteur droit 70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04" name="Connecteur droit 70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01" name="Groupe 600"/>
                <p:cNvGrpSpPr/>
                <p:nvPr/>
              </p:nvGrpSpPr>
              <p:grpSpPr>
                <a:xfrm>
                  <a:off x="2368361" y="301905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701" name="Connecteur droit 70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02" name="Connecteur droit 70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02" name="Groupe 601"/>
                <p:cNvGrpSpPr/>
                <p:nvPr/>
              </p:nvGrpSpPr>
              <p:grpSpPr>
                <a:xfrm>
                  <a:off x="5597671" y="211894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99" name="Connecteur droit 69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700" name="Connecteur droit 69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03" name="Groupe 602"/>
                <p:cNvGrpSpPr/>
                <p:nvPr/>
              </p:nvGrpSpPr>
              <p:grpSpPr>
                <a:xfrm>
                  <a:off x="5381671" y="2454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97" name="Connecteur droit 69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98" name="Connecteur droit 69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04" name="Groupe 603"/>
                <p:cNvGrpSpPr/>
                <p:nvPr/>
              </p:nvGrpSpPr>
              <p:grpSpPr>
                <a:xfrm>
                  <a:off x="5967694" y="234654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95" name="Connecteur droit 69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96" name="Connecteur droit 69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05" name="Groupe 604"/>
                <p:cNvGrpSpPr/>
                <p:nvPr/>
              </p:nvGrpSpPr>
              <p:grpSpPr>
                <a:xfrm>
                  <a:off x="6046201" y="38172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93" name="Connecteur droit 69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94" name="Connecteur droit 69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06" name="Groupe 605"/>
                <p:cNvGrpSpPr/>
                <p:nvPr/>
              </p:nvGrpSpPr>
              <p:grpSpPr>
                <a:xfrm>
                  <a:off x="5938201" y="427372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91" name="Connecteur droit 69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92" name="Connecteur droit 69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07" name="Groupe 606"/>
                <p:cNvGrpSpPr/>
                <p:nvPr/>
              </p:nvGrpSpPr>
              <p:grpSpPr>
                <a:xfrm>
                  <a:off x="5586697" y="395940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89" name="Connecteur droit 68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90" name="Connecteur droit 68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08" name="Groupe 607"/>
                <p:cNvGrpSpPr/>
                <p:nvPr/>
              </p:nvGrpSpPr>
              <p:grpSpPr>
                <a:xfrm>
                  <a:off x="5329522" y="43817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87" name="Connecteur droit 68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88" name="Connecteur droit 68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09" name="Groupe 608"/>
                <p:cNvGrpSpPr/>
                <p:nvPr/>
              </p:nvGrpSpPr>
              <p:grpSpPr>
                <a:xfrm>
                  <a:off x="4728526" y="552626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85" name="Connecteur droit 68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86" name="Connecteur droit 68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10" name="Groupe 609"/>
                <p:cNvGrpSpPr/>
                <p:nvPr/>
              </p:nvGrpSpPr>
              <p:grpSpPr>
                <a:xfrm>
                  <a:off x="4949671" y="5897741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83" name="Connecteur droit 68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84" name="Connecteur droit 68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11" name="Groupe 610"/>
                <p:cNvGrpSpPr/>
                <p:nvPr/>
              </p:nvGrpSpPr>
              <p:grpSpPr>
                <a:xfrm>
                  <a:off x="4728526" y="635424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81" name="Connecteur droit 68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82" name="Connecteur droit 68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12" name="Groupe 611"/>
                <p:cNvGrpSpPr/>
                <p:nvPr/>
              </p:nvGrpSpPr>
              <p:grpSpPr>
                <a:xfrm>
                  <a:off x="4026682" y="568174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79" name="Connecteur droit 67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80" name="Connecteur droit 67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13" name="Groupe 612"/>
                <p:cNvGrpSpPr/>
                <p:nvPr/>
              </p:nvGrpSpPr>
              <p:grpSpPr>
                <a:xfrm>
                  <a:off x="3319693" y="576598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77" name="Connecteur droit 67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78" name="Connecteur droit 67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14" name="Groupe 613"/>
                <p:cNvGrpSpPr/>
                <p:nvPr/>
              </p:nvGrpSpPr>
              <p:grpSpPr>
                <a:xfrm>
                  <a:off x="2880238" y="612728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75" name="Connecteur droit 67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76" name="Connecteur droit 67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15" name="Groupe 614"/>
                <p:cNvGrpSpPr/>
                <p:nvPr/>
              </p:nvGrpSpPr>
              <p:grpSpPr>
                <a:xfrm>
                  <a:off x="2879836" y="563352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73" name="Connecteur droit 67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74" name="Connecteur droit 67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16" name="Groupe 615"/>
                <p:cNvGrpSpPr/>
                <p:nvPr/>
              </p:nvGrpSpPr>
              <p:grpSpPr>
                <a:xfrm>
                  <a:off x="3628484" y="501440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71" name="Connecteur droit 67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72" name="Connecteur droit 67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17" name="Groupe 616"/>
                <p:cNvGrpSpPr/>
                <p:nvPr/>
              </p:nvGrpSpPr>
              <p:grpSpPr>
                <a:xfrm>
                  <a:off x="3319693" y="435261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69" name="Connecteur droit 66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70" name="Connecteur droit 66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18" name="Groupe 617"/>
                <p:cNvGrpSpPr/>
                <p:nvPr/>
              </p:nvGrpSpPr>
              <p:grpSpPr>
                <a:xfrm>
                  <a:off x="2860189" y="4155867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67" name="Connecteur droit 66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68" name="Connecteur droit 66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19" name="Groupe 618"/>
                <p:cNvGrpSpPr/>
                <p:nvPr/>
              </p:nvGrpSpPr>
              <p:grpSpPr>
                <a:xfrm>
                  <a:off x="2476361" y="4375479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65" name="Connecteur droit 66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66" name="Connecteur droit 66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20" name="Groupe 619"/>
                <p:cNvGrpSpPr/>
                <p:nvPr/>
              </p:nvGrpSpPr>
              <p:grpSpPr>
                <a:xfrm>
                  <a:off x="2820564" y="4622234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63" name="Connecteur droit 66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64" name="Connecteur droit 66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21" name="Groupe 620"/>
                <p:cNvGrpSpPr/>
                <p:nvPr/>
              </p:nvGrpSpPr>
              <p:grpSpPr>
                <a:xfrm>
                  <a:off x="1520374" y="568663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61" name="Connecteur droit 66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chemeClr val="accent2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62" name="Connecteur droit 66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chemeClr val="accent2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22" name="Groupe 621"/>
                <p:cNvGrpSpPr/>
                <p:nvPr/>
              </p:nvGrpSpPr>
              <p:grpSpPr>
                <a:xfrm>
                  <a:off x="1587049" y="523012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59" name="Connecteur droit 65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60" name="Connecteur droit 65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23" name="Groupe 622"/>
                <p:cNvGrpSpPr/>
                <p:nvPr/>
              </p:nvGrpSpPr>
              <p:grpSpPr>
                <a:xfrm>
                  <a:off x="730951" y="547802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57" name="Connecteur droit 65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chemeClr val="accent2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58" name="Connecteur droit 65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chemeClr val="accent2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24" name="Groupe 623"/>
                <p:cNvGrpSpPr/>
                <p:nvPr/>
              </p:nvGrpSpPr>
              <p:grpSpPr>
                <a:xfrm>
                  <a:off x="1039361" y="498083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55" name="Connecteur droit 65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chemeClr val="accent2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56" name="Connecteur droit 65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chemeClr val="accent2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25" name="Groupe 624"/>
                <p:cNvGrpSpPr/>
                <p:nvPr/>
              </p:nvGrpSpPr>
              <p:grpSpPr>
                <a:xfrm>
                  <a:off x="574532" y="4527088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53" name="Connecteur droit 65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54" name="Connecteur droit 65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26" name="Groupe 625"/>
                <p:cNvGrpSpPr/>
                <p:nvPr/>
              </p:nvGrpSpPr>
              <p:grpSpPr>
                <a:xfrm>
                  <a:off x="1122266" y="430833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51" name="Connecteur droit 65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52" name="Connecteur droit 65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27" name="Groupe 626"/>
                <p:cNvGrpSpPr/>
                <p:nvPr/>
              </p:nvGrpSpPr>
              <p:grpSpPr>
                <a:xfrm>
                  <a:off x="1616306" y="4677870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49" name="Connecteur droit 64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50" name="Connecteur droit 64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28" name="Groupe 627"/>
                <p:cNvGrpSpPr/>
                <p:nvPr/>
              </p:nvGrpSpPr>
              <p:grpSpPr>
                <a:xfrm>
                  <a:off x="682532" y="385140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47" name="Connecteur droit 64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chemeClr val="accent2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48" name="Connecteur droit 64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chemeClr val="accent2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29" name="Groupe 628"/>
                <p:cNvGrpSpPr/>
                <p:nvPr/>
              </p:nvGrpSpPr>
              <p:grpSpPr>
                <a:xfrm>
                  <a:off x="1616306" y="4104412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45" name="Connecteur droit 644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chemeClr val="accent2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46" name="Connecteur droit 645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chemeClr val="accent2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30" name="Groupe 629"/>
                <p:cNvGrpSpPr/>
                <p:nvPr/>
              </p:nvGrpSpPr>
              <p:grpSpPr>
                <a:xfrm>
                  <a:off x="1760807" y="354850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43" name="Connecteur droit 642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44" name="Connecteur droit 643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31" name="Groupe 630"/>
                <p:cNvGrpSpPr/>
                <p:nvPr/>
              </p:nvGrpSpPr>
              <p:grpSpPr>
                <a:xfrm>
                  <a:off x="5165671" y="1998043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41" name="Connecteur droit 640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42" name="Connecteur droit 641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32" name="Groupe 631"/>
                <p:cNvGrpSpPr/>
                <p:nvPr/>
              </p:nvGrpSpPr>
              <p:grpSpPr>
                <a:xfrm>
                  <a:off x="4222208" y="323505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39" name="Connecteur droit 638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40" name="Connecteur droit 639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33" name="Groupe 632"/>
                <p:cNvGrpSpPr/>
                <p:nvPr/>
              </p:nvGrpSpPr>
              <p:grpSpPr>
                <a:xfrm>
                  <a:off x="5751694" y="4730235"/>
                  <a:ext cx="216000" cy="216000"/>
                  <a:chOff x="3128211" y="1318661"/>
                  <a:chExt cx="216000" cy="216000"/>
                </a:xfrm>
              </p:grpSpPr>
              <p:cxnSp>
                <p:nvCxnSpPr>
                  <p:cNvPr id="637" name="Connecteur droit 636"/>
                  <p:cNvCxnSpPr/>
                  <p:nvPr/>
                </p:nvCxnSpPr>
                <p:spPr>
                  <a:xfrm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38" name="Connecteur droit 637"/>
                  <p:cNvCxnSpPr/>
                  <p:nvPr/>
                </p:nvCxnSpPr>
                <p:spPr>
                  <a:xfrm rot="16200000">
                    <a:off x="3128211" y="1318661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4A0CFF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634" name="Groupe 633"/>
                <p:cNvGrpSpPr/>
                <p:nvPr/>
              </p:nvGrpSpPr>
              <p:grpSpPr>
                <a:xfrm>
                  <a:off x="5154753" y="3226577"/>
                  <a:ext cx="221872" cy="216001"/>
                  <a:chOff x="5154753" y="3226577"/>
                  <a:chExt cx="221872" cy="216001"/>
                </a:xfrm>
              </p:grpSpPr>
              <p:cxnSp>
                <p:nvCxnSpPr>
                  <p:cNvPr id="635" name="Connecteur droit 634"/>
                  <p:cNvCxnSpPr/>
                  <p:nvPr/>
                </p:nvCxnSpPr>
                <p:spPr>
                  <a:xfrm rot="16200000">
                    <a:off x="5160625" y="3226578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636" name="Connecteur droit 635"/>
                  <p:cNvCxnSpPr/>
                  <p:nvPr/>
                </p:nvCxnSpPr>
                <p:spPr>
                  <a:xfrm>
                    <a:off x="5154753" y="3226577"/>
                    <a:ext cx="216000" cy="216000"/>
                  </a:xfrm>
                  <a:prstGeom prst="line">
                    <a:avLst/>
                  </a:prstGeom>
                  <a:noFill/>
                  <a:ln w="76200" cap="flat">
                    <a:solidFill>
                      <a:srgbClr val="A3A3A3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</p:grpSp>
        <p:sp>
          <p:nvSpPr>
            <p:cNvPr id="7" name="ZoneTexte 6"/>
            <p:cNvSpPr txBox="1"/>
            <p:nvPr/>
          </p:nvSpPr>
          <p:spPr>
            <a:xfrm>
              <a:off x="-6801087" y="1211860"/>
              <a:ext cx="657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(1)</a:t>
              </a:r>
              <a:endParaRPr lang="fr-FR" sz="28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4" name="ZoneTexte 733"/>
            <p:cNvSpPr txBox="1"/>
            <p:nvPr/>
          </p:nvSpPr>
          <p:spPr>
            <a:xfrm>
              <a:off x="201359" y="1166251"/>
              <a:ext cx="657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(2)</a:t>
              </a:r>
              <a:endParaRPr lang="fr-FR" sz="28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5" name="ZoneTexte 734"/>
            <p:cNvSpPr txBox="1"/>
            <p:nvPr/>
          </p:nvSpPr>
          <p:spPr>
            <a:xfrm>
              <a:off x="171791" y="6805596"/>
              <a:ext cx="657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(4)</a:t>
              </a:r>
              <a:endParaRPr lang="fr-FR" sz="28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6" name="ZoneTexte 735"/>
            <p:cNvSpPr txBox="1"/>
            <p:nvPr/>
          </p:nvSpPr>
          <p:spPr>
            <a:xfrm>
              <a:off x="-6855635" y="6805596"/>
              <a:ext cx="657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(3)</a:t>
              </a:r>
              <a:endParaRPr lang="fr-FR" sz="28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02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e 164"/>
          <p:cNvGrpSpPr/>
          <p:nvPr/>
        </p:nvGrpSpPr>
        <p:grpSpPr>
          <a:xfrm>
            <a:off x="0" y="1409176"/>
            <a:ext cx="6836735" cy="5448824"/>
            <a:chOff x="0" y="1409176"/>
            <a:chExt cx="6836735" cy="5448824"/>
          </a:xfrm>
        </p:grpSpPr>
        <p:sp>
          <p:nvSpPr>
            <p:cNvPr id="172" name="Rectangle 171"/>
            <p:cNvSpPr/>
            <p:nvPr/>
          </p:nvSpPr>
          <p:spPr>
            <a:xfrm>
              <a:off x="0" y="1409176"/>
              <a:ext cx="6836735" cy="5448824"/>
            </a:xfrm>
            <a:prstGeom prst="rect">
              <a:avLst/>
            </a:prstGeom>
            <a:solidFill>
              <a:srgbClr val="EDEDED"/>
            </a:solidFill>
            <a:ln w="57150" cap="flat">
              <a:solidFill>
                <a:srgbClr val="A0A0A0"/>
              </a:solidFill>
              <a:prstDash val="lgDashDotDot"/>
              <a:miter lim="400000"/>
            </a:ln>
            <a:effectLst>
              <a:outerShdw blurRad="825500" dist="165100" dir="5400000" algn="t" rotWithShape="0">
                <a:prstClr val="black">
                  <a:alpha val="2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rmAutofit/>
            </a:bodyPr>
            <a:lstStyle/>
            <a:p>
              <a:pPr algn="ctr"/>
              <a:endParaRPr lang="fr-FR" sz="3200" dirty="0" err="1">
                <a:solidFill>
                  <a:schemeClr val="bg1"/>
                </a:solidFill>
                <a:latin typeface="Swis721 BT Roman" charset="0"/>
                <a:ea typeface="Swis721 BT Roman" charset="0"/>
                <a:cs typeface="Swis721 BT Roman" charset="0"/>
              </a:endParaRPr>
            </a:p>
          </p:txBody>
        </p:sp>
        <p:grpSp>
          <p:nvGrpSpPr>
            <p:cNvPr id="164" name="Groupe 163"/>
            <p:cNvGrpSpPr/>
            <p:nvPr/>
          </p:nvGrpSpPr>
          <p:grpSpPr>
            <a:xfrm>
              <a:off x="2860189" y="2099904"/>
              <a:ext cx="3256357" cy="2746919"/>
              <a:chOff x="2860189" y="2099904"/>
              <a:chExt cx="3256357" cy="2746919"/>
            </a:xfrm>
          </p:grpSpPr>
          <p:cxnSp>
            <p:nvCxnSpPr>
              <p:cNvPr id="140" name="Connecteur droit avec flèche 139"/>
              <p:cNvCxnSpPr/>
              <p:nvPr/>
            </p:nvCxnSpPr>
            <p:spPr>
              <a:xfrm>
                <a:off x="5272850" y="2110353"/>
                <a:ext cx="581929" cy="2727881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4" name="Connecteur droit avec flèche 143"/>
              <p:cNvCxnSpPr/>
              <p:nvPr/>
            </p:nvCxnSpPr>
            <p:spPr>
              <a:xfrm flipH="1">
                <a:off x="4350443" y="2099904"/>
                <a:ext cx="913942" cy="1243150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5" name="Connecteur droit avec flèche 144"/>
              <p:cNvCxnSpPr/>
              <p:nvPr/>
            </p:nvCxnSpPr>
            <p:spPr>
              <a:xfrm flipH="1" flipV="1">
                <a:off x="2860189" y="2170687"/>
                <a:ext cx="1490254" cy="1172367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" name="Connecteur droit avec flèche 147"/>
              <p:cNvCxnSpPr/>
              <p:nvPr/>
            </p:nvCxnSpPr>
            <p:spPr>
              <a:xfrm flipH="1" flipV="1">
                <a:off x="4311651" y="2492376"/>
                <a:ext cx="38792" cy="850678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4" name="Connecteur droit avec flèche 153"/>
              <p:cNvCxnSpPr/>
              <p:nvPr/>
            </p:nvCxnSpPr>
            <p:spPr>
              <a:xfrm flipH="1">
                <a:off x="5854779" y="3923305"/>
                <a:ext cx="261767" cy="903634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4350443" y="3343054"/>
                <a:ext cx="1521923" cy="1503769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2" name="Connecteur droit avec flèche 161"/>
              <p:cNvCxnSpPr/>
              <p:nvPr/>
            </p:nvCxnSpPr>
            <p:spPr>
              <a:xfrm flipH="1" flipV="1">
                <a:off x="4270190" y="3799560"/>
                <a:ext cx="1553862" cy="1027379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63" name="Groupe 162"/>
            <p:cNvGrpSpPr/>
            <p:nvPr/>
          </p:nvGrpSpPr>
          <p:grpSpPr>
            <a:xfrm>
              <a:off x="788409" y="3959403"/>
              <a:ext cx="960069" cy="1830337"/>
              <a:chOff x="788409" y="3959403"/>
              <a:chExt cx="960069" cy="1830337"/>
            </a:xfrm>
          </p:grpSpPr>
          <p:cxnSp>
            <p:nvCxnSpPr>
              <p:cNvPr id="167" name="Connecteur droit avec flèche 166"/>
              <p:cNvCxnSpPr/>
              <p:nvPr/>
            </p:nvCxnSpPr>
            <p:spPr>
              <a:xfrm flipH="1">
                <a:off x="1153777" y="4204848"/>
                <a:ext cx="594701" cy="883990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3" name="Connecteur droit avec flèche 172"/>
              <p:cNvCxnSpPr/>
              <p:nvPr/>
            </p:nvCxnSpPr>
            <p:spPr>
              <a:xfrm flipH="1" flipV="1">
                <a:off x="1170808" y="5088838"/>
                <a:ext cx="465934" cy="700902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9" name="Connecteur droit avec flèche 178"/>
              <p:cNvCxnSpPr/>
              <p:nvPr/>
            </p:nvCxnSpPr>
            <p:spPr>
              <a:xfrm flipH="1" flipV="1">
                <a:off x="788410" y="3959403"/>
                <a:ext cx="73511" cy="1621171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0" name="Connecteur droit avec flèche 179"/>
              <p:cNvCxnSpPr/>
              <p:nvPr/>
            </p:nvCxnSpPr>
            <p:spPr>
              <a:xfrm flipH="1" flipV="1">
                <a:off x="788409" y="3959403"/>
                <a:ext cx="942142" cy="245445"/>
              </a:xfrm>
              <a:prstGeom prst="straightConnector1">
                <a:avLst/>
              </a:prstGeom>
              <a:noFill/>
              <a:ln w="76200" cap="flat">
                <a:solidFill>
                  <a:srgbClr val="00B05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77" name="Groupe 176"/>
            <p:cNvGrpSpPr/>
            <p:nvPr/>
          </p:nvGrpSpPr>
          <p:grpSpPr>
            <a:xfrm>
              <a:off x="574532" y="1696928"/>
              <a:ext cx="5687669" cy="4873319"/>
              <a:chOff x="574532" y="1696928"/>
              <a:chExt cx="5687669" cy="4873319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899446" y="2062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" name="Connecteur droit 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" name="Groupe 12"/>
              <p:cNvGrpSpPr/>
              <p:nvPr/>
            </p:nvGrpSpPr>
            <p:grpSpPr>
              <a:xfrm>
                <a:off x="2732566" y="2062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4" name="Connecteur droit 1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6" name="Groupe 15"/>
              <p:cNvGrpSpPr/>
              <p:nvPr/>
            </p:nvGrpSpPr>
            <p:grpSpPr>
              <a:xfrm>
                <a:off x="3312771" y="16969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7" name="Connecteur droit 1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9" name="Groupe 18"/>
              <p:cNvGrpSpPr/>
              <p:nvPr/>
            </p:nvGrpSpPr>
            <p:grpSpPr>
              <a:xfrm>
                <a:off x="3574777" y="2170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20" name="Connecteur droit 1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2" name="Groupe 21"/>
              <p:cNvGrpSpPr/>
              <p:nvPr/>
            </p:nvGrpSpPr>
            <p:grpSpPr>
              <a:xfrm>
                <a:off x="4200988" y="2386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23" name="Connecteur droit 22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4" name="Connecteur droit 23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5" name="Groupe 24"/>
              <p:cNvGrpSpPr/>
              <p:nvPr/>
            </p:nvGrpSpPr>
            <p:grpSpPr>
              <a:xfrm>
                <a:off x="2397286" y="2562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26" name="Connecteur droit 2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8" name="Groupe 27"/>
              <p:cNvGrpSpPr/>
              <p:nvPr/>
            </p:nvGrpSpPr>
            <p:grpSpPr>
              <a:xfrm>
                <a:off x="2987836" y="2670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29" name="Connecteur droit 28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0" name="Connecteur droit 29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1" name="Groupe 30"/>
              <p:cNvGrpSpPr/>
              <p:nvPr/>
            </p:nvGrpSpPr>
            <p:grpSpPr>
              <a:xfrm>
                <a:off x="3645061" y="2670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32" name="Connecteur droit 3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4" name="Groupe 33"/>
              <p:cNvGrpSpPr/>
              <p:nvPr/>
            </p:nvGrpSpPr>
            <p:grpSpPr>
              <a:xfrm>
                <a:off x="3753061" y="349922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35" name="Connecteur droit 34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7" name="Groupe 36"/>
              <p:cNvGrpSpPr/>
              <p:nvPr/>
            </p:nvGrpSpPr>
            <p:grpSpPr>
              <a:xfrm>
                <a:off x="4162636" y="37092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38" name="Connecteur droit 3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9" name="Connecteur droit 3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0" name="Groupe 39"/>
              <p:cNvGrpSpPr/>
              <p:nvPr/>
            </p:nvGrpSpPr>
            <p:grpSpPr>
              <a:xfrm>
                <a:off x="2368361" y="301905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41" name="Connecteur droit 40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42" name="Connecteur droit 41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3" name="Groupe 42"/>
              <p:cNvGrpSpPr/>
              <p:nvPr/>
            </p:nvGrpSpPr>
            <p:grpSpPr>
              <a:xfrm>
                <a:off x="5597671" y="211894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44" name="Connecteur droit 4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6" name="Groupe 45"/>
              <p:cNvGrpSpPr/>
              <p:nvPr/>
            </p:nvGrpSpPr>
            <p:grpSpPr>
              <a:xfrm>
                <a:off x="5381671" y="2454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47" name="Connecteur droit 4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9" name="Groupe 48"/>
              <p:cNvGrpSpPr/>
              <p:nvPr/>
            </p:nvGrpSpPr>
            <p:grpSpPr>
              <a:xfrm>
                <a:off x="5967694" y="2346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0" name="Connecteur droit 4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2" name="Groupe 51"/>
              <p:cNvGrpSpPr/>
              <p:nvPr/>
            </p:nvGrpSpPr>
            <p:grpSpPr>
              <a:xfrm>
                <a:off x="6046201" y="38172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3" name="Connecteur droit 52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5" name="Groupe 54"/>
              <p:cNvGrpSpPr/>
              <p:nvPr/>
            </p:nvGrpSpPr>
            <p:grpSpPr>
              <a:xfrm>
                <a:off x="5938201" y="427372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6" name="Connecteur droit 5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8" name="Groupe 57"/>
              <p:cNvGrpSpPr/>
              <p:nvPr/>
            </p:nvGrpSpPr>
            <p:grpSpPr>
              <a:xfrm>
                <a:off x="5586697" y="395940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9" name="Connecteur droit 58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61" name="Groupe 60"/>
              <p:cNvGrpSpPr/>
              <p:nvPr/>
            </p:nvGrpSpPr>
            <p:grpSpPr>
              <a:xfrm>
                <a:off x="5329522" y="43817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2" name="Connecteur droit 6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73" name="Groupe 72"/>
              <p:cNvGrpSpPr/>
              <p:nvPr/>
            </p:nvGrpSpPr>
            <p:grpSpPr>
              <a:xfrm>
                <a:off x="4728526" y="552626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4" name="Connecteur droit 7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5" name="Connecteur droit 7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76" name="Groupe 75"/>
              <p:cNvGrpSpPr/>
              <p:nvPr/>
            </p:nvGrpSpPr>
            <p:grpSpPr>
              <a:xfrm>
                <a:off x="4949671" y="5897741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7" name="Connecteur droit 7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8" name="Connecteur droit 7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79" name="Groupe 78"/>
              <p:cNvGrpSpPr/>
              <p:nvPr/>
            </p:nvGrpSpPr>
            <p:grpSpPr>
              <a:xfrm>
                <a:off x="4728526" y="635424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0" name="Connecteur droit 7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1" name="Connecteur droit 8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82" name="Groupe 81"/>
              <p:cNvGrpSpPr/>
              <p:nvPr/>
            </p:nvGrpSpPr>
            <p:grpSpPr>
              <a:xfrm>
                <a:off x="4026682" y="568174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3" name="Connecteur droit 82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4" name="Connecteur droit 83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85" name="Groupe 84"/>
              <p:cNvGrpSpPr/>
              <p:nvPr/>
            </p:nvGrpSpPr>
            <p:grpSpPr>
              <a:xfrm>
                <a:off x="3319693" y="576598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6" name="Connecteur droit 8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7" name="Connecteur droit 8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88" name="Groupe 87"/>
              <p:cNvGrpSpPr/>
              <p:nvPr/>
            </p:nvGrpSpPr>
            <p:grpSpPr>
              <a:xfrm>
                <a:off x="2880238" y="612728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9" name="Connecteur droit 88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0" name="Connecteur droit 89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1" name="Groupe 90"/>
              <p:cNvGrpSpPr/>
              <p:nvPr/>
            </p:nvGrpSpPr>
            <p:grpSpPr>
              <a:xfrm>
                <a:off x="2879836" y="563352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2" name="Connecteur droit 9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4" name="Groupe 93"/>
              <p:cNvGrpSpPr/>
              <p:nvPr/>
            </p:nvGrpSpPr>
            <p:grpSpPr>
              <a:xfrm>
                <a:off x="3628484" y="501440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5" name="Connecteur droit 94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6" name="Connecteur droit 95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7" name="Groupe 96"/>
              <p:cNvGrpSpPr/>
              <p:nvPr/>
            </p:nvGrpSpPr>
            <p:grpSpPr>
              <a:xfrm>
                <a:off x="3319693" y="435261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8" name="Connecteur droit 9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9" name="Connecteur droit 9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0" name="Groupe 99"/>
              <p:cNvGrpSpPr/>
              <p:nvPr/>
            </p:nvGrpSpPr>
            <p:grpSpPr>
              <a:xfrm>
                <a:off x="2860189" y="415586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1" name="Connecteur droit 100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2" name="Connecteur droit 101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3" name="Groupe 102"/>
              <p:cNvGrpSpPr/>
              <p:nvPr/>
            </p:nvGrpSpPr>
            <p:grpSpPr>
              <a:xfrm>
                <a:off x="2476361" y="437547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4" name="Connecteur droit 10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5" name="Connecteur droit 10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6" name="Groupe 105"/>
              <p:cNvGrpSpPr/>
              <p:nvPr/>
            </p:nvGrpSpPr>
            <p:grpSpPr>
              <a:xfrm>
                <a:off x="2820564" y="462223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7" name="Connecteur droit 10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9" name="Groupe 108"/>
              <p:cNvGrpSpPr/>
              <p:nvPr/>
            </p:nvGrpSpPr>
            <p:grpSpPr>
              <a:xfrm>
                <a:off x="1520374" y="568663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0" name="Connecteur droit 10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chemeClr val="accent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1" name="Connecteur droit 11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chemeClr val="accent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2" name="Groupe 111"/>
              <p:cNvGrpSpPr/>
              <p:nvPr/>
            </p:nvGrpSpPr>
            <p:grpSpPr>
              <a:xfrm>
                <a:off x="1587049" y="52301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3" name="Connecteur droit 112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4" name="Connecteur droit 113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5" name="Groupe 114"/>
              <p:cNvGrpSpPr/>
              <p:nvPr/>
            </p:nvGrpSpPr>
            <p:grpSpPr>
              <a:xfrm>
                <a:off x="730951" y="54780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6" name="Connecteur droit 11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chemeClr val="accent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chemeClr val="accent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8" name="Groupe 117"/>
              <p:cNvGrpSpPr/>
              <p:nvPr/>
            </p:nvGrpSpPr>
            <p:grpSpPr>
              <a:xfrm>
                <a:off x="1039361" y="498083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9" name="Connecteur droit 118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chemeClr val="accent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0" name="Connecteur droit 119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chemeClr val="accent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1" name="Groupe 120"/>
              <p:cNvGrpSpPr/>
              <p:nvPr/>
            </p:nvGrpSpPr>
            <p:grpSpPr>
              <a:xfrm>
                <a:off x="574532" y="45270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2" name="Connecteur droit 12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3" name="Connecteur droit 12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4" name="Groupe 123"/>
              <p:cNvGrpSpPr/>
              <p:nvPr/>
            </p:nvGrpSpPr>
            <p:grpSpPr>
              <a:xfrm>
                <a:off x="1122266" y="430833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5" name="Connecteur droit 124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6" name="Connecteur droit 125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7" name="Groupe 126"/>
              <p:cNvGrpSpPr/>
              <p:nvPr/>
            </p:nvGrpSpPr>
            <p:grpSpPr>
              <a:xfrm>
                <a:off x="1616306" y="467787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8" name="Connecteur droit 12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9" name="Connecteur droit 12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0" name="Groupe 129"/>
              <p:cNvGrpSpPr/>
              <p:nvPr/>
            </p:nvGrpSpPr>
            <p:grpSpPr>
              <a:xfrm>
                <a:off x="682532" y="385140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1" name="Connecteur droit 130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chemeClr val="accent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2" name="Connecteur droit 131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chemeClr val="accent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3" name="Groupe 132"/>
              <p:cNvGrpSpPr/>
              <p:nvPr/>
            </p:nvGrpSpPr>
            <p:grpSpPr>
              <a:xfrm>
                <a:off x="1616306" y="410441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4" name="Connecteur droit 13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chemeClr val="accent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5" name="Connecteur droit 13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chemeClr val="accent2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6" name="Groupe 135"/>
              <p:cNvGrpSpPr/>
              <p:nvPr/>
            </p:nvGrpSpPr>
            <p:grpSpPr>
              <a:xfrm>
                <a:off x="1760807" y="354850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7" name="Connecteur droit 13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8" name="Connecteur droit 13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64" name="Groupe 63"/>
              <p:cNvGrpSpPr/>
              <p:nvPr/>
            </p:nvGrpSpPr>
            <p:grpSpPr>
              <a:xfrm>
                <a:off x="5165671" y="199804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5" name="Connecteur droit 64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67" name="Groupe 66"/>
              <p:cNvGrpSpPr/>
              <p:nvPr/>
            </p:nvGrpSpPr>
            <p:grpSpPr>
              <a:xfrm>
                <a:off x="4222208" y="323505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8" name="Connecteur droit 6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70" name="Groupe 69"/>
              <p:cNvGrpSpPr/>
              <p:nvPr/>
            </p:nvGrpSpPr>
            <p:grpSpPr>
              <a:xfrm>
                <a:off x="5751694" y="473023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1" name="Connecteur droit 70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2" name="Connecteur droit 71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76" name="Groupe 175"/>
              <p:cNvGrpSpPr/>
              <p:nvPr/>
            </p:nvGrpSpPr>
            <p:grpSpPr>
              <a:xfrm>
                <a:off x="5154753" y="3226577"/>
                <a:ext cx="221872" cy="216001"/>
                <a:chOff x="5154753" y="3226577"/>
                <a:chExt cx="221872" cy="216001"/>
              </a:xfrm>
            </p:grpSpPr>
            <p:cxnSp>
              <p:nvCxnSpPr>
                <p:cNvPr id="174" name="Connecteur droit 173"/>
                <p:cNvCxnSpPr/>
                <p:nvPr/>
              </p:nvCxnSpPr>
              <p:spPr>
                <a:xfrm rot="16200000">
                  <a:off x="5160625" y="3226578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75" name="Connecteur droit 174"/>
                <p:cNvCxnSpPr/>
                <p:nvPr/>
              </p:nvCxnSpPr>
              <p:spPr>
                <a:xfrm>
                  <a:off x="5154753" y="3226577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-</a:t>
            </a:r>
            <a:r>
              <a:rPr lang="fr-FR" dirty="0" err="1" smtClean="0"/>
              <a:t>constraints</a:t>
            </a:r>
            <a:r>
              <a:rPr lang="fr-FR" dirty="0" smtClean="0"/>
              <a:t>-components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58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1409176"/>
            <a:ext cx="6836735" cy="5448824"/>
            <a:chOff x="0" y="1409176"/>
            <a:chExt cx="6836735" cy="5448824"/>
          </a:xfrm>
        </p:grpSpPr>
        <p:sp>
          <p:nvSpPr>
            <p:cNvPr id="172" name="Rectangle 171"/>
            <p:cNvSpPr/>
            <p:nvPr/>
          </p:nvSpPr>
          <p:spPr>
            <a:xfrm>
              <a:off x="0" y="1409176"/>
              <a:ext cx="6836735" cy="5448824"/>
            </a:xfrm>
            <a:prstGeom prst="rect">
              <a:avLst/>
            </a:prstGeom>
            <a:solidFill>
              <a:srgbClr val="EDEDED"/>
            </a:solidFill>
            <a:ln w="57150" cap="flat">
              <a:solidFill>
                <a:srgbClr val="A0A0A0"/>
              </a:solidFill>
              <a:prstDash val="lgDashDotDot"/>
              <a:miter lim="400000"/>
            </a:ln>
            <a:effectLst>
              <a:outerShdw blurRad="825500" dist="165100" dir="5400000" algn="t" rotWithShape="0">
                <a:prstClr val="black">
                  <a:alpha val="2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rmAutofit/>
            </a:bodyPr>
            <a:lstStyle/>
            <a:p>
              <a:pPr algn="ctr"/>
              <a:endParaRPr lang="fr-FR" sz="3200" dirty="0" err="1">
                <a:solidFill>
                  <a:schemeClr val="bg1"/>
                </a:solidFill>
                <a:latin typeface="Swis721 BT Roman" charset="0"/>
                <a:ea typeface="Swis721 BT Roman" charset="0"/>
                <a:cs typeface="Swis721 BT Roman" charset="0"/>
              </a:endParaRP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4350443" y="2099904"/>
              <a:ext cx="1678727" cy="2738330"/>
              <a:chOff x="4350443" y="2099904"/>
              <a:chExt cx="1678727" cy="2738330"/>
            </a:xfrm>
          </p:grpSpPr>
          <p:grpSp>
            <p:nvGrpSpPr>
              <p:cNvPr id="171" name="Groupe 170"/>
              <p:cNvGrpSpPr/>
              <p:nvPr/>
            </p:nvGrpSpPr>
            <p:grpSpPr>
              <a:xfrm>
                <a:off x="4350443" y="2099904"/>
                <a:ext cx="1678727" cy="2738330"/>
                <a:chOff x="6305483" y="1193317"/>
                <a:chExt cx="1678727" cy="2738330"/>
              </a:xfrm>
            </p:grpSpPr>
            <p:cxnSp>
              <p:nvCxnSpPr>
                <p:cNvPr id="140" name="Connecteur droit avec flèche 139"/>
                <p:cNvCxnSpPr/>
                <p:nvPr/>
              </p:nvCxnSpPr>
              <p:spPr>
                <a:xfrm>
                  <a:off x="7227890" y="1203766"/>
                  <a:ext cx="581929" cy="2727881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44" name="Connecteur droit avec flèche 143"/>
                <p:cNvCxnSpPr/>
                <p:nvPr/>
              </p:nvCxnSpPr>
              <p:spPr>
                <a:xfrm flipH="1">
                  <a:off x="6305483" y="1193317"/>
                  <a:ext cx="913942" cy="1243150"/>
                </a:xfrm>
                <a:prstGeom prst="straightConnector1">
                  <a:avLst/>
                </a:prstGeom>
                <a:noFill/>
                <a:ln w="76200" cap="flat">
                  <a:solidFill>
                    <a:srgbClr val="00B05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68" name="ZoneTexte 167"/>
                <p:cNvSpPr txBox="1"/>
                <p:nvPr/>
              </p:nvSpPr>
              <p:spPr>
                <a:xfrm>
                  <a:off x="6321987" y="1480100"/>
                  <a:ext cx="471282" cy="4520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(a)</a:t>
                  </a:r>
                  <a:endParaRPr kumimoji="0" lang="fr-FR" sz="2000" b="1" i="0" u="none" strike="noStrike" cap="none" spc="0" normalizeH="0" baseline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169" name="ZoneTexte 168"/>
                <p:cNvSpPr txBox="1"/>
                <p:nvPr/>
              </p:nvSpPr>
              <p:spPr>
                <a:xfrm>
                  <a:off x="7492090" y="2112386"/>
                  <a:ext cx="492120" cy="4520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(b)</a:t>
                  </a:r>
                  <a:endParaRPr kumimoji="0" lang="fr-FR" sz="2000" b="1" i="0" u="none" strike="noStrike" cap="none" spc="0" normalizeH="0" baseline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170" name="ZoneTexte 169"/>
                <p:cNvSpPr txBox="1"/>
                <p:nvPr/>
              </p:nvSpPr>
              <p:spPr>
                <a:xfrm>
                  <a:off x="6597326" y="3049412"/>
                  <a:ext cx="456855" cy="4520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(c)</a:t>
                  </a:r>
                  <a:endParaRPr kumimoji="0" lang="fr-FR" sz="20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cxnSp>
            <p:nvCxnSpPr>
              <p:cNvPr id="141" name="Connecteur droit avec flèche 140"/>
              <p:cNvCxnSpPr/>
              <p:nvPr/>
            </p:nvCxnSpPr>
            <p:spPr>
              <a:xfrm>
                <a:off x="4350443" y="3343054"/>
                <a:ext cx="1463228" cy="1495180"/>
              </a:xfrm>
              <a:prstGeom prst="straightConnector1">
                <a:avLst/>
              </a:prstGeom>
              <a:noFill/>
              <a:ln w="76200" cap="flat">
                <a:solidFill>
                  <a:srgbClr val="FF0000"/>
                </a:solidFill>
                <a:prstDash val="solid"/>
                <a:miter lim="400000"/>
                <a:headEnd type="stealth" w="lg" len="lg"/>
                <a:tailEnd type="stealth" w="lg" len="lg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574532" y="1696928"/>
              <a:ext cx="5687669" cy="4873319"/>
              <a:chOff x="574532" y="1696928"/>
              <a:chExt cx="5687669" cy="4873319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899446" y="2062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" name="Connecteur droit 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" name="Groupe 12"/>
              <p:cNvGrpSpPr/>
              <p:nvPr/>
            </p:nvGrpSpPr>
            <p:grpSpPr>
              <a:xfrm>
                <a:off x="2732566" y="2062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4" name="Connecteur droit 1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6" name="Groupe 15"/>
              <p:cNvGrpSpPr/>
              <p:nvPr/>
            </p:nvGrpSpPr>
            <p:grpSpPr>
              <a:xfrm>
                <a:off x="3312771" y="16969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7" name="Connecteur droit 1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9" name="Groupe 18"/>
              <p:cNvGrpSpPr/>
              <p:nvPr/>
            </p:nvGrpSpPr>
            <p:grpSpPr>
              <a:xfrm>
                <a:off x="3574777" y="2170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20" name="Connecteur droit 1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2" name="Groupe 21"/>
              <p:cNvGrpSpPr/>
              <p:nvPr/>
            </p:nvGrpSpPr>
            <p:grpSpPr>
              <a:xfrm>
                <a:off x="4200988" y="23866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23" name="Connecteur droit 22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4" name="Connecteur droit 23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5" name="Groupe 24"/>
              <p:cNvGrpSpPr/>
              <p:nvPr/>
            </p:nvGrpSpPr>
            <p:grpSpPr>
              <a:xfrm>
                <a:off x="2397286" y="2562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26" name="Connecteur droit 2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28" name="Groupe 27"/>
              <p:cNvGrpSpPr/>
              <p:nvPr/>
            </p:nvGrpSpPr>
            <p:grpSpPr>
              <a:xfrm>
                <a:off x="2987836" y="2670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29" name="Connecteur droit 28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0" name="Connecteur droit 29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1" name="Groupe 30"/>
              <p:cNvGrpSpPr/>
              <p:nvPr/>
            </p:nvGrpSpPr>
            <p:grpSpPr>
              <a:xfrm>
                <a:off x="3645061" y="2670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32" name="Connecteur droit 3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4" name="Groupe 33"/>
              <p:cNvGrpSpPr/>
              <p:nvPr/>
            </p:nvGrpSpPr>
            <p:grpSpPr>
              <a:xfrm>
                <a:off x="3753061" y="349922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35" name="Connecteur droit 34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37" name="Groupe 36"/>
              <p:cNvGrpSpPr/>
              <p:nvPr/>
            </p:nvGrpSpPr>
            <p:grpSpPr>
              <a:xfrm>
                <a:off x="4162636" y="37092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38" name="Connecteur droit 3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9" name="Connecteur droit 3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0" name="Groupe 39"/>
              <p:cNvGrpSpPr/>
              <p:nvPr/>
            </p:nvGrpSpPr>
            <p:grpSpPr>
              <a:xfrm>
                <a:off x="2368361" y="301905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41" name="Connecteur droit 40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42" name="Connecteur droit 41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3" name="Groupe 42"/>
              <p:cNvGrpSpPr/>
              <p:nvPr/>
            </p:nvGrpSpPr>
            <p:grpSpPr>
              <a:xfrm>
                <a:off x="5597671" y="211894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44" name="Connecteur droit 4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6" name="Groupe 45"/>
              <p:cNvGrpSpPr/>
              <p:nvPr/>
            </p:nvGrpSpPr>
            <p:grpSpPr>
              <a:xfrm>
                <a:off x="5381671" y="2454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47" name="Connecteur droit 4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49" name="Groupe 48"/>
              <p:cNvGrpSpPr/>
              <p:nvPr/>
            </p:nvGrpSpPr>
            <p:grpSpPr>
              <a:xfrm>
                <a:off x="5967694" y="234654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0" name="Connecteur droit 4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2" name="Groupe 51"/>
              <p:cNvGrpSpPr/>
              <p:nvPr/>
            </p:nvGrpSpPr>
            <p:grpSpPr>
              <a:xfrm>
                <a:off x="6046201" y="38172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3" name="Connecteur droit 52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5" name="Groupe 54"/>
              <p:cNvGrpSpPr/>
              <p:nvPr/>
            </p:nvGrpSpPr>
            <p:grpSpPr>
              <a:xfrm>
                <a:off x="5938201" y="427372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6" name="Connecteur droit 5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58" name="Groupe 57"/>
              <p:cNvGrpSpPr/>
              <p:nvPr/>
            </p:nvGrpSpPr>
            <p:grpSpPr>
              <a:xfrm>
                <a:off x="5586697" y="395940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59" name="Connecteur droit 58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61" name="Groupe 60"/>
              <p:cNvGrpSpPr/>
              <p:nvPr/>
            </p:nvGrpSpPr>
            <p:grpSpPr>
              <a:xfrm>
                <a:off x="5329522" y="43817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2" name="Connecteur droit 6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73" name="Groupe 72"/>
              <p:cNvGrpSpPr/>
              <p:nvPr/>
            </p:nvGrpSpPr>
            <p:grpSpPr>
              <a:xfrm>
                <a:off x="4728526" y="552626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4" name="Connecteur droit 7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5" name="Connecteur droit 7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76" name="Groupe 75"/>
              <p:cNvGrpSpPr/>
              <p:nvPr/>
            </p:nvGrpSpPr>
            <p:grpSpPr>
              <a:xfrm>
                <a:off x="4949671" y="5897741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7" name="Connecteur droit 7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8" name="Connecteur droit 7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79" name="Groupe 78"/>
              <p:cNvGrpSpPr/>
              <p:nvPr/>
            </p:nvGrpSpPr>
            <p:grpSpPr>
              <a:xfrm>
                <a:off x="4728526" y="635424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0" name="Connecteur droit 7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1" name="Connecteur droit 8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82" name="Groupe 81"/>
              <p:cNvGrpSpPr/>
              <p:nvPr/>
            </p:nvGrpSpPr>
            <p:grpSpPr>
              <a:xfrm>
                <a:off x="4026682" y="568174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3" name="Connecteur droit 82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4" name="Connecteur droit 83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85" name="Groupe 84"/>
              <p:cNvGrpSpPr/>
              <p:nvPr/>
            </p:nvGrpSpPr>
            <p:grpSpPr>
              <a:xfrm>
                <a:off x="3319693" y="576598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6" name="Connecteur droit 8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7" name="Connecteur droit 8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88" name="Groupe 87"/>
              <p:cNvGrpSpPr/>
              <p:nvPr/>
            </p:nvGrpSpPr>
            <p:grpSpPr>
              <a:xfrm>
                <a:off x="2880238" y="612728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89" name="Connecteur droit 88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0" name="Connecteur droit 89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1" name="Groupe 90"/>
              <p:cNvGrpSpPr/>
              <p:nvPr/>
            </p:nvGrpSpPr>
            <p:grpSpPr>
              <a:xfrm>
                <a:off x="2879836" y="563352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2" name="Connecteur droit 9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4" name="Groupe 93"/>
              <p:cNvGrpSpPr/>
              <p:nvPr/>
            </p:nvGrpSpPr>
            <p:grpSpPr>
              <a:xfrm>
                <a:off x="3628484" y="501440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5" name="Connecteur droit 94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6" name="Connecteur droit 95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7" name="Groupe 96"/>
              <p:cNvGrpSpPr/>
              <p:nvPr/>
            </p:nvGrpSpPr>
            <p:grpSpPr>
              <a:xfrm>
                <a:off x="3319693" y="435261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98" name="Connecteur droit 9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99" name="Connecteur droit 9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0" name="Groupe 99"/>
              <p:cNvGrpSpPr/>
              <p:nvPr/>
            </p:nvGrpSpPr>
            <p:grpSpPr>
              <a:xfrm>
                <a:off x="2860189" y="4155867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1" name="Connecteur droit 100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2" name="Connecteur droit 101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3" name="Groupe 102"/>
              <p:cNvGrpSpPr/>
              <p:nvPr/>
            </p:nvGrpSpPr>
            <p:grpSpPr>
              <a:xfrm>
                <a:off x="2476361" y="4375479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4" name="Connecteur droit 10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5" name="Connecteur droit 10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6" name="Groupe 105"/>
              <p:cNvGrpSpPr/>
              <p:nvPr/>
            </p:nvGrpSpPr>
            <p:grpSpPr>
              <a:xfrm>
                <a:off x="2820564" y="4622234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07" name="Connecteur droit 10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09" name="Groupe 108"/>
              <p:cNvGrpSpPr/>
              <p:nvPr/>
            </p:nvGrpSpPr>
            <p:grpSpPr>
              <a:xfrm>
                <a:off x="1520374" y="568663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0" name="Connecteur droit 109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1" name="Connecteur droit 110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2" name="Groupe 111"/>
              <p:cNvGrpSpPr/>
              <p:nvPr/>
            </p:nvGrpSpPr>
            <p:grpSpPr>
              <a:xfrm>
                <a:off x="1587049" y="523012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3" name="Connecteur droit 112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4" name="Connecteur droit 113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5" name="Groupe 114"/>
              <p:cNvGrpSpPr/>
              <p:nvPr/>
            </p:nvGrpSpPr>
            <p:grpSpPr>
              <a:xfrm>
                <a:off x="730951" y="547802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6" name="Connecteur droit 115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8" name="Groupe 117"/>
              <p:cNvGrpSpPr/>
              <p:nvPr/>
            </p:nvGrpSpPr>
            <p:grpSpPr>
              <a:xfrm>
                <a:off x="1039361" y="498083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19" name="Connecteur droit 118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0" name="Connecteur droit 119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1" name="Groupe 120"/>
              <p:cNvGrpSpPr/>
              <p:nvPr/>
            </p:nvGrpSpPr>
            <p:grpSpPr>
              <a:xfrm>
                <a:off x="574532" y="4527088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2" name="Connecteur droit 121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3" name="Connecteur droit 122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4" name="Groupe 123"/>
              <p:cNvGrpSpPr/>
              <p:nvPr/>
            </p:nvGrpSpPr>
            <p:grpSpPr>
              <a:xfrm>
                <a:off x="1122266" y="430833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5" name="Connecteur droit 124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6" name="Connecteur droit 125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7" name="Groupe 126"/>
              <p:cNvGrpSpPr/>
              <p:nvPr/>
            </p:nvGrpSpPr>
            <p:grpSpPr>
              <a:xfrm>
                <a:off x="1616306" y="4677870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28" name="Connecteur droit 12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9" name="Connecteur droit 12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0" name="Groupe 129"/>
              <p:cNvGrpSpPr/>
              <p:nvPr/>
            </p:nvGrpSpPr>
            <p:grpSpPr>
              <a:xfrm>
                <a:off x="682532" y="385140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1" name="Connecteur droit 130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2" name="Connecteur droit 131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3" name="Groupe 132"/>
              <p:cNvGrpSpPr/>
              <p:nvPr/>
            </p:nvGrpSpPr>
            <p:grpSpPr>
              <a:xfrm>
                <a:off x="1616306" y="4104412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4" name="Connecteur droit 133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5" name="Connecteur droit 134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6" name="Groupe 135"/>
              <p:cNvGrpSpPr/>
              <p:nvPr/>
            </p:nvGrpSpPr>
            <p:grpSpPr>
              <a:xfrm>
                <a:off x="1760807" y="354850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137" name="Connecteur droit 136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8" name="Connecteur droit 137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64" name="Groupe 63"/>
              <p:cNvGrpSpPr/>
              <p:nvPr/>
            </p:nvGrpSpPr>
            <p:grpSpPr>
              <a:xfrm>
                <a:off x="5165671" y="1998043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5" name="Connecteur droit 64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67" name="Groupe 66"/>
              <p:cNvGrpSpPr/>
              <p:nvPr/>
            </p:nvGrpSpPr>
            <p:grpSpPr>
              <a:xfrm>
                <a:off x="4222208" y="323505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68" name="Connecteur droit 67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70" name="Groupe 69"/>
              <p:cNvGrpSpPr/>
              <p:nvPr/>
            </p:nvGrpSpPr>
            <p:grpSpPr>
              <a:xfrm>
                <a:off x="5751694" y="4730235"/>
                <a:ext cx="216000" cy="216000"/>
                <a:chOff x="3128211" y="1318661"/>
                <a:chExt cx="216000" cy="216000"/>
              </a:xfrm>
            </p:grpSpPr>
            <p:cxnSp>
              <p:nvCxnSpPr>
                <p:cNvPr id="71" name="Connecteur droit 70"/>
                <p:cNvCxnSpPr/>
                <p:nvPr/>
              </p:nvCxnSpPr>
              <p:spPr>
                <a:xfrm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2" name="Connecteur droit 71"/>
                <p:cNvCxnSpPr/>
                <p:nvPr/>
              </p:nvCxnSpPr>
              <p:spPr>
                <a:xfrm rot="16200000">
                  <a:off x="3128211" y="1318661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4A0CFF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48" name="Groupe 147"/>
              <p:cNvGrpSpPr/>
              <p:nvPr/>
            </p:nvGrpSpPr>
            <p:grpSpPr>
              <a:xfrm>
                <a:off x="5154753" y="3226577"/>
                <a:ext cx="221872" cy="216001"/>
                <a:chOff x="5154753" y="3226577"/>
                <a:chExt cx="221872" cy="216001"/>
              </a:xfrm>
            </p:grpSpPr>
            <p:cxnSp>
              <p:nvCxnSpPr>
                <p:cNvPr id="149" name="Connecteur droit 148"/>
                <p:cNvCxnSpPr/>
                <p:nvPr/>
              </p:nvCxnSpPr>
              <p:spPr>
                <a:xfrm rot="16200000">
                  <a:off x="5160625" y="3226578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50" name="Connecteur droit 149"/>
                <p:cNvCxnSpPr/>
                <p:nvPr/>
              </p:nvCxnSpPr>
              <p:spPr>
                <a:xfrm>
                  <a:off x="5154753" y="3226577"/>
                  <a:ext cx="216000" cy="216000"/>
                </a:xfrm>
                <a:prstGeom prst="line">
                  <a:avLst/>
                </a:prstGeom>
                <a:noFill/>
                <a:ln w="76200" cap="flat">
                  <a:solidFill>
                    <a:srgbClr val="A3A3A3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5" name="ZoneTexte 4"/>
            <p:cNvSpPr txBox="1"/>
            <p:nvPr/>
          </p:nvSpPr>
          <p:spPr>
            <a:xfrm>
              <a:off x="4800648" y="2454548"/>
              <a:ext cx="801190" cy="1621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9600" b="1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!</a:t>
              </a:r>
              <a:endParaRPr kumimoji="0" lang="fr-FR" sz="96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example-constraints-conflict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97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PPT-2021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A8D"/>
        </a:solidFill>
        <a:ln>
          <a:noFill/>
        </a:ln>
      </a:spPr>
      <a:bodyPr rtlCol="0" anchor="ctr"/>
      <a:lstStyle>
        <a:defPPr algn="ctr">
          <a:defRPr sz="20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>
            <a:solidFill>
              <a:srgbClr val="0C439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-PPT-2021" id="{B584ED5F-6FEA-4784-8027-0C54CCFB1AC3}" vid="{E5762EB4-C163-4DD8-BDB4-8F81192C0E8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768c4b77f5a4ceb98234609156d4c7a xmlns="2166c306-a4c3-4b86-9b8e-bb6ffc8b08cb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</TermName>
          <TermId xmlns="http://schemas.microsoft.com/office/infopath/2007/PartnerControls">f926a2be-6740-4577-ba49-e4b230c74a1c</TermId>
        </TermInfo>
      </Terms>
    </d768c4b77f5a4ceb98234609156d4c7a>
    <_dlc_DocId xmlns="2b52a666-ab53-48a6-8fbf-d51db1c594af">EURO-INFO-1864083964-97724</_dlc_DocId>
    <TaxCatchAll xmlns="2b52a666-ab53-48a6-8fbf-d51db1c594af">
      <Value>2</Value>
      <Value>1</Value>
    </TaxCatchAll>
    <_dlc_DocIdUrl xmlns="2b52a666-ab53-48a6-8fbf-d51db1c594af">
      <Url>https://moss-si.cm-cic.fr/sites/D00116/Documentation/_layouts/DocIdRedir.aspx?ID=EURO-INFO-1864083964-97724</Url>
      <Description>EURO-INFO-1864083964-97724</Description>
    </_dlc_DocIdUrl>
    <f0fa21a4028e4fd99b8bcdcb8561aac3 xmlns="2166c306-a4c3-4b86-9b8e-bb6ffc8b08cb">
      <Terms xmlns="http://schemas.microsoft.com/office/infopath/2007/PartnerControls"/>
    </f0fa21a4028e4fd99b8bcdcb8561aac3>
    <IconOverlay xmlns="http://schemas.microsoft.com/sharepoint/v4" xsi:nil="true"/>
    <aae732584d12471fa61d89e1ea8c199d xmlns="2166c306-a4c3-4b86-9b8e-bb6ffc8b08cb">
      <Terms xmlns="http://schemas.microsoft.com/office/infopath/2007/PartnerControls"/>
    </aae732584d12471fa61d89e1ea8c199d>
    <PublishingExpirationDate xmlns="http://schemas.microsoft.com/sharepoint/v3" xsi:nil="true"/>
    <PublishingStartDate xmlns="http://schemas.microsoft.com/sharepoint/v3" xsi:nil="true"/>
    <h2a1280cfa0d4674bf4a8b554f74a692 xmlns="2166c306-a4c3-4b86-9b8e-bb6ffc8b08cb">
      <Terms xmlns="http://schemas.microsoft.com/office/infopath/2007/PartnerControls">
        <TermInfo xmlns="http://schemas.microsoft.com/office/infopath/2007/PartnerControls">
          <TermName xmlns="http://schemas.microsoft.com/office/infopath/2007/PartnerControls">10 - Interne</TermName>
          <TermId xmlns="http://schemas.microsoft.com/office/infopath/2007/PartnerControls">88571201-3d77-41d7-bf2a-abb247897d97</TermId>
        </TermInfo>
      </Terms>
    </h2a1280cfa0d4674bf4a8b554f74a692>
    <SHPO_RevisionDelay xmlns="2166c306-a4c3-4b86-9b8e-bb6ffc8b08cb">365</SHPO_RevisionDelay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A87D8FCD08F54E8C3B48C27AB8573E" ma:contentTypeVersion="16" ma:contentTypeDescription="Crée un document." ma:contentTypeScope="" ma:versionID="07fcbf70db27511396e3e173a4619026">
  <xsd:schema xmlns:xsd="http://www.w3.org/2001/XMLSchema" xmlns:xs="http://www.w3.org/2001/XMLSchema" xmlns:p="http://schemas.microsoft.com/office/2006/metadata/properties" xmlns:ns1="http://schemas.microsoft.com/sharepoint/v3" xmlns:ns2="2b52a666-ab53-48a6-8fbf-d51db1c594af" xmlns:ns4="2166c306-a4c3-4b86-9b8e-bb6ffc8b08cb" xmlns:ns5="http://schemas.microsoft.com/sharepoint/v4" targetNamespace="http://schemas.microsoft.com/office/2006/metadata/properties" ma:root="true" ma:fieldsID="405a50d688cb238a0cf518ea4467f3b6" ns1:_="" ns2:_="" ns4:_="" ns5:_="">
    <xsd:import namespace="http://schemas.microsoft.com/sharepoint/v3"/>
    <xsd:import namespace="2b52a666-ab53-48a6-8fbf-d51db1c594af"/>
    <xsd:import namespace="2166c306-a4c3-4b86-9b8e-bb6ffc8b08cb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  <xsd:element ref="ns1:PublishingStartDate" minOccurs="0"/>
                <xsd:element ref="ns1:PublishingExpirationDate" minOccurs="0"/>
                <xsd:element ref="ns4:SHPO_RevisionDelay" minOccurs="0"/>
                <xsd:element ref="ns4:d768c4b77f5a4ceb98234609156d4c7a" minOccurs="0"/>
                <xsd:element ref="ns2:TaxCatchAll" minOccurs="0"/>
                <xsd:element ref="ns4:f0fa21a4028e4fd99b8bcdcb8561aac3" minOccurs="0"/>
                <xsd:element ref="ns4:h2a1280cfa0d4674bf4a8b554f74a692" minOccurs="0"/>
                <xsd:element ref="ns4:aae732584d12471fa61d89e1ea8c199d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Évaluation (0-5)" ma:decimals="2" ma:description="Valeur moyenne de toutes les évaluations envoyées" ma:indexed="true" ma:internalName="AverageRating" ma:readOnly="true">
      <xsd:simpleType>
        <xsd:restriction base="dms:Number"/>
      </xsd:simpleType>
    </xsd:element>
    <xsd:element name="RatingCount" ma:index="12" nillable="true" ma:displayName="Nombre d’évaluations" ma:decimals="0" ma:description="Nombre d’évaluations envoyées" ma:internalName="RatingCount" ma:readOnly="true">
      <xsd:simpleType>
        <xsd:restriction base="dms:Number"/>
      </xsd:simpleType>
    </xsd:element>
    <xsd:element name="PublishingStartDate" ma:index="13" nillable="true" ma:displayName="Date de début de planification" ma:internalName="PublishingStartDate">
      <xsd:simpleType>
        <xsd:restriction base="dms:Unknown"/>
      </xsd:simpleType>
    </xsd:element>
    <xsd:element name="PublishingExpirationDate" ma:index="14" nillable="true" ma:displayName="Date de fin de planification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2a666-ab53-48a6-8fbf-d51db1c594a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5ada8453-3049-4011-8b0e-ae34db36c5d0}" ma:internalName="TaxCatchAll" ma:showField="CatchAllData" ma:web="2b52a666-ab53-48a6-8fbf-d51db1c594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6c306-a4c3-4b86-9b8e-bb6ffc8b08cb" elementFormDefault="qualified">
    <xsd:import namespace="http://schemas.microsoft.com/office/2006/documentManagement/types"/>
    <xsd:import namespace="http://schemas.microsoft.com/office/infopath/2007/PartnerControls"/>
    <xsd:element name="SHPO_RevisionDelay" ma:index="16" nillable="true" ma:displayName="Délai de révision" ma:default="365" ma:description="Délai de révision selon la classification du document" ma:internalName="SHPO_RevisionDelay" ma:readOnly="true">
      <xsd:simpleType>
        <xsd:restriction base="dms:Number"/>
      </xsd:simpleType>
    </xsd:element>
    <xsd:element name="d768c4b77f5a4ceb98234609156d4c7a" ma:index="19" ma:taxonomy="true" ma:internalName="d768c4b77f5a4ceb98234609156d4c7a" ma:taxonomyFieldName="Nature" ma:displayName="Nature" ma:indexed="true" ma:default="1;#Document|f926a2be-6740-4577-ba49-e4b230c74a1c" ma:fieldId="{d768c4b7-7f5a-4ceb-9823-4609156d4c7a}" ma:sspId="f6b5f850-50cb-46d6-8dd8-bdb5aeee437c" ma:termSetId="8dbe4afc-678c-4167-a296-bde03c53c5c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0fa21a4028e4fd99b8bcdcb8561aac3" ma:index="22" nillable="true" ma:taxonomy="true" ma:internalName="f0fa21a4028e4fd99b8bcdcb8561aac3" ma:taxonomyFieldName="ROBIN" ma:displayName="ROBIN" ma:indexed="true" ma:fieldId="{f0fa21a4-028e-4fd9-9b8b-cdcb8561aac3}" ma:sspId="f6b5f850-50cb-46d6-8dd8-bdb5aeee437c" ma:termSetId="8519d0aa-f887-4b22-82ec-06f9900e48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2a1280cfa0d4674bf4a8b554f74a692" ma:index="24" ma:taxonomy="true" ma:internalName="h2a1280cfa0d4674bf4a8b554f74a692" ma:taxonomyFieldName="Classification" ma:displayName="Classification" ma:indexed="true" ma:fieldId="{12a1280c-fa0d-4674-bf4a-8b554f74a692}" ma:sspId="f6b5f850-50cb-46d6-8dd8-bdb5aeee437c" ma:termSetId="79a668a4-8950-49d8-972b-fe62befceb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e732584d12471fa61d89e1ea8c199d" ma:index="26" nillable="true" ma:taxonomy="true" ma:internalName="aae732584d12471fa61d89e1ea8c199d" ma:taxonomyFieldName="Mots_x0020_cl_x00e9_s" ma:displayName="Mots clés" ma:fieldId="{aae73258-4d12-471f-a61d-89e1ea8c199d}" ma:taxonomyMulti="true" ma:sspId="f6b5f850-50cb-46d6-8dd8-bdb5aeee437c" ma:termSetId="c0a013f8-2f8a-4681-a8dd-23bdda4d321c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7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5" ma:displayName="Auteur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26E5CA-CAB6-415E-9F4D-BF32128A4C41}">
  <ds:schemaRefs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dcmitype/"/>
    <ds:schemaRef ds:uri="2b52a666-ab53-48a6-8fbf-d51db1c594af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sharepoint/v4"/>
    <ds:schemaRef ds:uri="2166c306-a4c3-4b86-9b8e-bb6ffc8b08cb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3D21B28-BD17-4122-8667-8560339384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3C77937-801A-4529-B7C9-F833F5ED2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52a666-ab53-48a6-8fbf-d51db1c594af"/>
    <ds:schemaRef ds:uri="2166c306-a4c3-4b86-9b8e-bb6ffc8b08cb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6BFFB20-A062-4423-A51C-9590D28570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THEME-PPT-2021</Template>
  <TotalTime>15846</TotalTime>
  <Words>103</Words>
  <Application>Microsoft Office PowerPoint</Application>
  <PresentationFormat>Grand écran</PresentationFormat>
  <Paragraphs>46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Helvetica Light</vt:lpstr>
      <vt:lpstr>Segoe UI</vt:lpstr>
      <vt:lpstr>Segoe UI Light</vt:lpstr>
      <vt:lpstr>Swis721 BT Roman</vt:lpstr>
      <vt:lpstr>Swis721 Lt BT</vt:lpstr>
      <vt:lpstr>Wingdings 3</vt:lpstr>
      <vt:lpstr>THEME-PPT-2021</vt:lpstr>
      <vt:lpstr>PhD report &gt; Figures</vt:lpstr>
      <vt:lpstr>example-dataset</vt:lpstr>
      <vt:lpstr>example-clustering</vt:lpstr>
      <vt:lpstr>example-sampling</vt:lpstr>
      <vt:lpstr>example-constraints-transitivity-must-link</vt:lpstr>
      <vt:lpstr>example-constraints-transitivity-cannot-link</vt:lpstr>
      <vt:lpstr>example-constraints-transitivity</vt:lpstr>
      <vt:lpstr>example-constraints-components</vt:lpstr>
      <vt:lpstr>example-constraints-conflict</vt:lpstr>
      <vt:lpstr>example-constraints</vt:lpstr>
      <vt:lpstr>example-constrained-clustering</vt:lpstr>
      <vt:lpstr>etude-convergence-evolution-moyenne-0par-iteration</vt:lpstr>
      <vt:lpstr>etude-convergence-evolution-moyenne-1preprocessing-par-iteration</vt:lpstr>
      <vt:lpstr>etude-convergence-evolution-moyenne-2vectorization-par-iteration</vt:lpstr>
      <vt:lpstr>etude-convergence-evolution-moyenne-3clustering-par-iteration</vt:lpstr>
      <vt:lpstr>etude-convergence-evolution-moyenne-4sampling-par-iteration</vt:lpstr>
      <vt:lpstr>etude-convergence-evolution-moyenne-par-iteration-par-facteur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SCHILD Erwan</dc:creator>
  <cp:lastModifiedBy>SCHILD Erwan</cp:lastModifiedBy>
  <cp:revision>470</cp:revision>
  <dcterms:created xsi:type="dcterms:W3CDTF">2020-05-13T12:32:19Z</dcterms:created>
  <dcterms:modified xsi:type="dcterms:W3CDTF">2023-03-02T13:51:32Z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ture">
    <vt:lpwstr>1;#Document|f926a2be-6740-4577-ba49-e4b230c74a1c</vt:lpwstr>
  </property>
  <property fmtid="{D5CDD505-2E9C-101B-9397-08002B2CF9AE}" pid="3" name="ContentTypeId">
    <vt:lpwstr>0x01010044A87D8FCD08F54E8C3B48C27AB8573E</vt:lpwstr>
  </property>
  <property fmtid="{D5CDD505-2E9C-101B-9397-08002B2CF9AE}" pid="4" name="_dlc_DocIdItemGuid">
    <vt:lpwstr>7e0f0c47-eed0-467e-87b3-1d5d75247cfd</vt:lpwstr>
  </property>
  <property fmtid="{D5CDD505-2E9C-101B-9397-08002B2CF9AE}" pid="5" name="Classification">
    <vt:lpwstr>2;#10 - Interne|88571201-3d77-41d7-bf2a-abb247897d97</vt:lpwstr>
  </property>
</Properties>
</file>