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7" r:id="rId3"/>
    <p:sldId id="276" r:id="rId4"/>
    <p:sldId id="275" r:id="rId5"/>
    <p:sldId id="274" r:id="rId6"/>
    <p:sldId id="273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8A8"/>
    <a:srgbClr val="7030A0"/>
    <a:srgbClr val="4472C4"/>
    <a:srgbClr val="FF0000"/>
    <a:srgbClr val="00B05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83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52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96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20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903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425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1463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80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25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37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65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8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118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6" r:id="rId3"/>
    <p:sldLayoutId id="2147483675" r:id="rId4"/>
    <p:sldLayoutId id="2147483677" r:id="rId5"/>
    <p:sldLayoutId id="2147483679" r:id="rId6"/>
    <p:sldLayoutId id="2147483674" r:id="rId7"/>
    <p:sldLayoutId id="2147483687" r:id="rId8"/>
    <p:sldLayoutId id="2147483676" r:id="rId9"/>
    <p:sldLayoutId id="2147483678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Hypothèses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2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" name="Groupe 20"/>
          <p:cNvGrpSpPr/>
          <p:nvPr/>
        </p:nvGrpSpPr>
        <p:grpSpPr>
          <a:xfrm>
            <a:off x="1450074" y="3383548"/>
            <a:ext cx="2655014" cy="1490077"/>
            <a:chOff x="1450074" y="3383548"/>
            <a:chExt cx="2655014" cy="1490077"/>
          </a:xfrm>
        </p:grpSpPr>
        <p:sp>
          <p:nvSpPr>
            <p:cNvPr id="22" name="Forme libre 21"/>
            <p:cNvSpPr/>
            <p:nvPr/>
          </p:nvSpPr>
          <p:spPr>
            <a:xfrm>
              <a:off x="1536700" y="3552825"/>
              <a:ext cx="2292350" cy="1320800"/>
            </a:xfrm>
            <a:custGeom>
              <a:avLst/>
              <a:gdLst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09750 w 2308225"/>
                <a:gd name="connsiteY71" fmla="*/ 196850 h 1327150"/>
                <a:gd name="connsiteX72" fmla="*/ 1825625 w 2308225"/>
                <a:gd name="connsiteY72" fmla="*/ 184150 h 1327150"/>
                <a:gd name="connsiteX73" fmla="*/ 1838325 w 2308225"/>
                <a:gd name="connsiteY73" fmla="*/ 171450 h 1327150"/>
                <a:gd name="connsiteX74" fmla="*/ 1879600 w 2308225"/>
                <a:gd name="connsiteY74" fmla="*/ 142875 h 1327150"/>
                <a:gd name="connsiteX75" fmla="*/ 1895475 w 2308225"/>
                <a:gd name="connsiteY75" fmla="*/ 133350 h 1327150"/>
                <a:gd name="connsiteX76" fmla="*/ 1911350 w 2308225"/>
                <a:gd name="connsiteY76" fmla="*/ 120650 h 1327150"/>
                <a:gd name="connsiteX77" fmla="*/ 1930400 w 2308225"/>
                <a:gd name="connsiteY77" fmla="*/ 114300 h 1327150"/>
                <a:gd name="connsiteX78" fmla="*/ 1946275 w 2308225"/>
                <a:gd name="connsiteY78" fmla="*/ 104775 h 1327150"/>
                <a:gd name="connsiteX79" fmla="*/ 1965325 w 2308225"/>
                <a:gd name="connsiteY79" fmla="*/ 95250 h 1327150"/>
                <a:gd name="connsiteX80" fmla="*/ 1978025 w 2308225"/>
                <a:gd name="connsiteY80" fmla="*/ 85725 h 1327150"/>
                <a:gd name="connsiteX81" fmla="*/ 2003425 w 2308225"/>
                <a:gd name="connsiteY81" fmla="*/ 76200 h 1327150"/>
                <a:gd name="connsiteX82" fmla="*/ 2038350 w 2308225"/>
                <a:gd name="connsiteY82" fmla="*/ 63500 h 1327150"/>
                <a:gd name="connsiteX83" fmla="*/ 2047875 w 2308225"/>
                <a:gd name="connsiteY83" fmla="*/ 60325 h 1327150"/>
                <a:gd name="connsiteX84" fmla="*/ 2101850 w 2308225"/>
                <a:gd name="connsiteY84" fmla="*/ 50800 h 1327150"/>
                <a:gd name="connsiteX85" fmla="*/ 2117725 w 2308225"/>
                <a:gd name="connsiteY85" fmla="*/ 47625 h 1327150"/>
                <a:gd name="connsiteX86" fmla="*/ 2149475 w 2308225"/>
                <a:gd name="connsiteY86" fmla="*/ 38100 h 1327150"/>
                <a:gd name="connsiteX87" fmla="*/ 2168525 w 2308225"/>
                <a:gd name="connsiteY87" fmla="*/ 31750 h 1327150"/>
                <a:gd name="connsiteX88" fmla="*/ 2212975 w 2308225"/>
                <a:gd name="connsiteY88" fmla="*/ 22225 h 1327150"/>
                <a:gd name="connsiteX89" fmla="*/ 2222500 w 2308225"/>
                <a:gd name="connsiteY89" fmla="*/ 19050 h 1327150"/>
                <a:gd name="connsiteX90" fmla="*/ 2257425 w 2308225"/>
                <a:gd name="connsiteY90" fmla="*/ 15875 h 1327150"/>
                <a:gd name="connsiteX91" fmla="*/ 2292350 w 2308225"/>
                <a:gd name="connsiteY91" fmla="*/ 6350 h 1327150"/>
                <a:gd name="connsiteX92" fmla="*/ 2308225 w 2308225"/>
                <a:gd name="connsiteY92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09750 w 2308225"/>
                <a:gd name="connsiteY71" fmla="*/ 196850 h 1327150"/>
                <a:gd name="connsiteX72" fmla="*/ 1825625 w 2308225"/>
                <a:gd name="connsiteY72" fmla="*/ 184150 h 1327150"/>
                <a:gd name="connsiteX73" fmla="*/ 1838325 w 2308225"/>
                <a:gd name="connsiteY73" fmla="*/ 171450 h 1327150"/>
                <a:gd name="connsiteX74" fmla="*/ 1879600 w 2308225"/>
                <a:gd name="connsiteY74" fmla="*/ 142875 h 1327150"/>
                <a:gd name="connsiteX75" fmla="*/ 1895475 w 2308225"/>
                <a:gd name="connsiteY75" fmla="*/ 133350 h 1327150"/>
                <a:gd name="connsiteX76" fmla="*/ 1930400 w 2308225"/>
                <a:gd name="connsiteY76" fmla="*/ 114300 h 1327150"/>
                <a:gd name="connsiteX77" fmla="*/ 1946275 w 2308225"/>
                <a:gd name="connsiteY77" fmla="*/ 104775 h 1327150"/>
                <a:gd name="connsiteX78" fmla="*/ 1965325 w 2308225"/>
                <a:gd name="connsiteY78" fmla="*/ 95250 h 1327150"/>
                <a:gd name="connsiteX79" fmla="*/ 1978025 w 2308225"/>
                <a:gd name="connsiteY79" fmla="*/ 85725 h 1327150"/>
                <a:gd name="connsiteX80" fmla="*/ 2003425 w 2308225"/>
                <a:gd name="connsiteY80" fmla="*/ 76200 h 1327150"/>
                <a:gd name="connsiteX81" fmla="*/ 2038350 w 2308225"/>
                <a:gd name="connsiteY81" fmla="*/ 63500 h 1327150"/>
                <a:gd name="connsiteX82" fmla="*/ 2047875 w 2308225"/>
                <a:gd name="connsiteY82" fmla="*/ 60325 h 1327150"/>
                <a:gd name="connsiteX83" fmla="*/ 2101850 w 2308225"/>
                <a:gd name="connsiteY83" fmla="*/ 50800 h 1327150"/>
                <a:gd name="connsiteX84" fmla="*/ 2117725 w 2308225"/>
                <a:gd name="connsiteY84" fmla="*/ 47625 h 1327150"/>
                <a:gd name="connsiteX85" fmla="*/ 2149475 w 2308225"/>
                <a:gd name="connsiteY85" fmla="*/ 38100 h 1327150"/>
                <a:gd name="connsiteX86" fmla="*/ 2168525 w 2308225"/>
                <a:gd name="connsiteY86" fmla="*/ 31750 h 1327150"/>
                <a:gd name="connsiteX87" fmla="*/ 2212975 w 2308225"/>
                <a:gd name="connsiteY87" fmla="*/ 22225 h 1327150"/>
                <a:gd name="connsiteX88" fmla="*/ 2222500 w 2308225"/>
                <a:gd name="connsiteY88" fmla="*/ 19050 h 1327150"/>
                <a:gd name="connsiteX89" fmla="*/ 2257425 w 2308225"/>
                <a:gd name="connsiteY89" fmla="*/ 15875 h 1327150"/>
                <a:gd name="connsiteX90" fmla="*/ 2292350 w 2308225"/>
                <a:gd name="connsiteY90" fmla="*/ 6350 h 1327150"/>
                <a:gd name="connsiteX91" fmla="*/ 2308225 w 2308225"/>
                <a:gd name="connsiteY91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09750 w 2308225"/>
                <a:gd name="connsiteY71" fmla="*/ 196850 h 1327150"/>
                <a:gd name="connsiteX72" fmla="*/ 1825625 w 2308225"/>
                <a:gd name="connsiteY72" fmla="*/ 184150 h 1327150"/>
                <a:gd name="connsiteX73" fmla="*/ 1838325 w 2308225"/>
                <a:gd name="connsiteY73" fmla="*/ 171450 h 1327150"/>
                <a:gd name="connsiteX74" fmla="*/ 1879600 w 2308225"/>
                <a:gd name="connsiteY74" fmla="*/ 142875 h 1327150"/>
                <a:gd name="connsiteX75" fmla="*/ 1895475 w 2308225"/>
                <a:gd name="connsiteY75" fmla="*/ 133350 h 1327150"/>
                <a:gd name="connsiteX76" fmla="*/ 1930400 w 2308225"/>
                <a:gd name="connsiteY76" fmla="*/ 114300 h 1327150"/>
                <a:gd name="connsiteX77" fmla="*/ 1965325 w 2308225"/>
                <a:gd name="connsiteY77" fmla="*/ 95250 h 1327150"/>
                <a:gd name="connsiteX78" fmla="*/ 1978025 w 2308225"/>
                <a:gd name="connsiteY78" fmla="*/ 85725 h 1327150"/>
                <a:gd name="connsiteX79" fmla="*/ 2003425 w 2308225"/>
                <a:gd name="connsiteY79" fmla="*/ 76200 h 1327150"/>
                <a:gd name="connsiteX80" fmla="*/ 2038350 w 2308225"/>
                <a:gd name="connsiteY80" fmla="*/ 63500 h 1327150"/>
                <a:gd name="connsiteX81" fmla="*/ 2047875 w 2308225"/>
                <a:gd name="connsiteY81" fmla="*/ 60325 h 1327150"/>
                <a:gd name="connsiteX82" fmla="*/ 2101850 w 2308225"/>
                <a:gd name="connsiteY82" fmla="*/ 50800 h 1327150"/>
                <a:gd name="connsiteX83" fmla="*/ 2117725 w 2308225"/>
                <a:gd name="connsiteY83" fmla="*/ 47625 h 1327150"/>
                <a:gd name="connsiteX84" fmla="*/ 2149475 w 2308225"/>
                <a:gd name="connsiteY84" fmla="*/ 38100 h 1327150"/>
                <a:gd name="connsiteX85" fmla="*/ 2168525 w 2308225"/>
                <a:gd name="connsiteY85" fmla="*/ 31750 h 1327150"/>
                <a:gd name="connsiteX86" fmla="*/ 2212975 w 2308225"/>
                <a:gd name="connsiteY86" fmla="*/ 22225 h 1327150"/>
                <a:gd name="connsiteX87" fmla="*/ 2222500 w 2308225"/>
                <a:gd name="connsiteY87" fmla="*/ 19050 h 1327150"/>
                <a:gd name="connsiteX88" fmla="*/ 2257425 w 2308225"/>
                <a:gd name="connsiteY88" fmla="*/ 15875 h 1327150"/>
                <a:gd name="connsiteX89" fmla="*/ 2292350 w 2308225"/>
                <a:gd name="connsiteY89" fmla="*/ 6350 h 1327150"/>
                <a:gd name="connsiteX90" fmla="*/ 2308225 w 2308225"/>
                <a:gd name="connsiteY90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25625 w 2308225"/>
                <a:gd name="connsiteY71" fmla="*/ 184150 h 1327150"/>
                <a:gd name="connsiteX72" fmla="*/ 1838325 w 2308225"/>
                <a:gd name="connsiteY72" fmla="*/ 171450 h 1327150"/>
                <a:gd name="connsiteX73" fmla="*/ 1879600 w 2308225"/>
                <a:gd name="connsiteY73" fmla="*/ 142875 h 1327150"/>
                <a:gd name="connsiteX74" fmla="*/ 1895475 w 2308225"/>
                <a:gd name="connsiteY74" fmla="*/ 133350 h 1327150"/>
                <a:gd name="connsiteX75" fmla="*/ 1930400 w 2308225"/>
                <a:gd name="connsiteY75" fmla="*/ 114300 h 1327150"/>
                <a:gd name="connsiteX76" fmla="*/ 1965325 w 2308225"/>
                <a:gd name="connsiteY76" fmla="*/ 95250 h 1327150"/>
                <a:gd name="connsiteX77" fmla="*/ 1978025 w 2308225"/>
                <a:gd name="connsiteY77" fmla="*/ 85725 h 1327150"/>
                <a:gd name="connsiteX78" fmla="*/ 2003425 w 2308225"/>
                <a:gd name="connsiteY78" fmla="*/ 76200 h 1327150"/>
                <a:gd name="connsiteX79" fmla="*/ 2038350 w 2308225"/>
                <a:gd name="connsiteY79" fmla="*/ 63500 h 1327150"/>
                <a:gd name="connsiteX80" fmla="*/ 2047875 w 2308225"/>
                <a:gd name="connsiteY80" fmla="*/ 60325 h 1327150"/>
                <a:gd name="connsiteX81" fmla="*/ 2101850 w 2308225"/>
                <a:gd name="connsiteY81" fmla="*/ 50800 h 1327150"/>
                <a:gd name="connsiteX82" fmla="*/ 2117725 w 2308225"/>
                <a:gd name="connsiteY82" fmla="*/ 47625 h 1327150"/>
                <a:gd name="connsiteX83" fmla="*/ 2149475 w 2308225"/>
                <a:gd name="connsiteY83" fmla="*/ 38100 h 1327150"/>
                <a:gd name="connsiteX84" fmla="*/ 2168525 w 2308225"/>
                <a:gd name="connsiteY84" fmla="*/ 31750 h 1327150"/>
                <a:gd name="connsiteX85" fmla="*/ 2212975 w 2308225"/>
                <a:gd name="connsiteY85" fmla="*/ 22225 h 1327150"/>
                <a:gd name="connsiteX86" fmla="*/ 2222500 w 2308225"/>
                <a:gd name="connsiteY86" fmla="*/ 19050 h 1327150"/>
                <a:gd name="connsiteX87" fmla="*/ 2257425 w 2308225"/>
                <a:gd name="connsiteY87" fmla="*/ 15875 h 1327150"/>
                <a:gd name="connsiteX88" fmla="*/ 2292350 w 2308225"/>
                <a:gd name="connsiteY88" fmla="*/ 6350 h 1327150"/>
                <a:gd name="connsiteX89" fmla="*/ 2308225 w 2308225"/>
                <a:gd name="connsiteY89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33550 w 2308225"/>
                <a:gd name="connsiteY67" fmla="*/ 260350 h 1327150"/>
                <a:gd name="connsiteX68" fmla="*/ 1762125 w 2308225"/>
                <a:gd name="connsiteY68" fmla="*/ 238125 h 1327150"/>
                <a:gd name="connsiteX69" fmla="*/ 1778000 w 2308225"/>
                <a:gd name="connsiteY69" fmla="*/ 222250 h 1327150"/>
                <a:gd name="connsiteX70" fmla="*/ 1825625 w 2308225"/>
                <a:gd name="connsiteY70" fmla="*/ 184150 h 1327150"/>
                <a:gd name="connsiteX71" fmla="*/ 1838325 w 2308225"/>
                <a:gd name="connsiteY71" fmla="*/ 171450 h 1327150"/>
                <a:gd name="connsiteX72" fmla="*/ 1879600 w 2308225"/>
                <a:gd name="connsiteY72" fmla="*/ 142875 h 1327150"/>
                <a:gd name="connsiteX73" fmla="*/ 1895475 w 2308225"/>
                <a:gd name="connsiteY73" fmla="*/ 133350 h 1327150"/>
                <a:gd name="connsiteX74" fmla="*/ 1930400 w 2308225"/>
                <a:gd name="connsiteY74" fmla="*/ 114300 h 1327150"/>
                <a:gd name="connsiteX75" fmla="*/ 1965325 w 2308225"/>
                <a:gd name="connsiteY75" fmla="*/ 95250 h 1327150"/>
                <a:gd name="connsiteX76" fmla="*/ 1978025 w 2308225"/>
                <a:gd name="connsiteY76" fmla="*/ 85725 h 1327150"/>
                <a:gd name="connsiteX77" fmla="*/ 2003425 w 2308225"/>
                <a:gd name="connsiteY77" fmla="*/ 76200 h 1327150"/>
                <a:gd name="connsiteX78" fmla="*/ 2038350 w 2308225"/>
                <a:gd name="connsiteY78" fmla="*/ 63500 h 1327150"/>
                <a:gd name="connsiteX79" fmla="*/ 2047875 w 2308225"/>
                <a:gd name="connsiteY79" fmla="*/ 60325 h 1327150"/>
                <a:gd name="connsiteX80" fmla="*/ 2101850 w 2308225"/>
                <a:gd name="connsiteY80" fmla="*/ 50800 h 1327150"/>
                <a:gd name="connsiteX81" fmla="*/ 2117725 w 2308225"/>
                <a:gd name="connsiteY81" fmla="*/ 47625 h 1327150"/>
                <a:gd name="connsiteX82" fmla="*/ 2149475 w 2308225"/>
                <a:gd name="connsiteY82" fmla="*/ 38100 h 1327150"/>
                <a:gd name="connsiteX83" fmla="*/ 2168525 w 2308225"/>
                <a:gd name="connsiteY83" fmla="*/ 31750 h 1327150"/>
                <a:gd name="connsiteX84" fmla="*/ 2212975 w 2308225"/>
                <a:gd name="connsiteY84" fmla="*/ 22225 h 1327150"/>
                <a:gd name="connsiteX85" fmla="*/ 2222500 w 2308225"/>
                <a:gd name="connsiteY85" fmla="*/ 19050 h 1327150"/>
                <a:gd name="connsiteX86" fmla="*/ 2257425 w 2308225"/>
                <a:gd name="connsiteY86" fmla="*/ 15875 h 1327150"/>
                <a:gd name="connsiteX87" fmla="*/ 2292350 w 2308225"/>
                <a:gd name="connsiteY87" fmla="*/ 6350 h 1327150"/>
                <a:gd name="connsiteX88" fmla="*/ 2308225 w 2308225"/>
                <a:gd name="connsiteY88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38300 w 2308225"/>
                <a:gd name="connsiteY63" fmla="*/ 352425 h 1327150"/>
                <a:gd name="connsiteX64" fmla="*/ 1654175 w 2308225"/>
                <a:gd name="connsiteY64" fmla="*/ 339725 h 1327150"/>
                <a:gd name="connsiteX65" fmla="*/ 1701800 w 2308225"/>
                <a:gd name="connsiteY65" fmla="*/ 292100 h 1327150"/>
                <a:gd name="connsiteX66" fmla="*/ 1733550 w 2308225"/>
                <a:gd name="connsiteY66" fmla="*/ 260350 h 1327150"/>
                <a:gd name="connsiteX67" fmla="*/ 1762125 w 2308225"/>
                <a:gd name="connsiteY67" fmla="*/ 238125 h 1327150"/>
                <a:gd name="connsiteX68" fmla="*/ 1778000 w 2308225"/>
                <a:gd name="connsiteY68" fmla="*/ 222250 h 1327150"/>
                <a:gd name="connsiteX69" fmla="*/ 1825625 w 2308225"/>
                <a:gd name="connsiteY69" fmla="*/ 184150 h 1327150"/>
                <a:gd name="connsiteX70" fmla="*/ 1838325 w 2308225"/>
                <a:gd name="connsiteY70" fmla="*/ 171450 h 1327150"/>
                <a:gd name="connsiteX71" fmla="*/ 1879600 w 2308225"/>
                <a:gd name="connsiteY71" fmla="*/ 142875 h 1327150"/>
                <a:gd name="connsiteX72" fmla="*/ 1895475 w 2308225"/>
                <a:gd name="connsiteY72" fmla="*/ 133350 h 1327150"/>
                <a:gd name="connsiteX73" fmla="*/ 1930400 w 2308225"/>
                <a:gd name="connsiteY73" fmla="*/ 114300 h 1327150"/>
                <a:gd name="connsiteX74" fmla="*/ 1965325 w 2308225"/>
                <a:gd name="connsiteY74" fmla="*/ 95250 h 1327150"/>
                <a:gd name="connsiteX75" fmla="*/ 1978025 w 2308225"/>
                <a:gd name="connsiteY75" fmla="*/ 85725 h 1327150"/>
                <a:gd name="connsiteX76" fmla="*/ 2003425 w 2308225"/>
                <a:gd name="connsiteY76" fmla="*/ 76200 h 1327150"/>
                <a:gd name="connsiteX77" fmla="*/ 2038350 w 2308225"/>
                <a:gd name="connsiteY77" fmla="*/ 63500 h 1327150"/>
                <a:gd name="connsiteX78" fmla="*/ 2047875 w 2308225"/>
                <a:gd name="connsiteY78" fmla="*/ 60325 h 1327150"/>
                <a:gd name="connsiteX79" fmla="*/ 2101850 w 2308225"/>
                <a:gd name="connsiteY79" fmla="*/ 50800 h 1327150"/>
                <a:gd name="connsiteX80" fmla="*/ 2117725 w 2308225"/>
                <a:gd name="connsiteY80" fmla="*/ 47625 h 1327150"/>
                <a:gd name="connsiteX81" fmla="*/ 2149475 w 2308225"/>
                <a:gd name="connsiteY81" fmla="*/ 38100 h 1327150"/>
                <a:gd name="connsiteX82" fmla="*/ 2168525 w 2308225"/>
                <a:gd name="connsiteY82" fmla="*/ 31750 h 1327150"/>
                <a:gd name="connsiteX83" fmla="*/ 2212975 w 2308225"/>
                <a:gd name="connsiteY83" fmla="*/ 22225 h 1327150"/>
                <a:gd name="connsiteX84" fmla="*/ 2222500 w 2308225"/>
                <a:gd name="connsiteY84" fmla="*/ 19050 h 1327150"/>
                <a:gd name="connsiteX85" fmla="*/ 2257425 w 2308225"/>
                <a:gd name="connsiteY85" fmla="*/ 15875 h 1327150"/>
                <a:gd name="connsiteX86" fmla="*/ 2292350 w 2308225"/>
                <a:gd name="connsiteY86" fmla="*/ 6350 h 1327150"/>
                <a:gd name="connsiteX87" fmla="*/ 2308225 w 2308225"/>
                <a:gd name="connsiteY87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57325 w 2308225"/>
                <a:gd name="connsiteY55" fmla="*/ 492125 h 1327150"/>
                <a:gd name="connsiteX56" fmla="*/ 1466850 w 2308225"/>
                <a:gd name="connsiteY56" fmla="*/ 479425 h 1327150"/>
                <a:gd name="connsiteX57" fmla="*/ 1498600 w 2308225"/>
                <a:gd name="connsiteY57" fmla="*/ 460375 h 1327150"/>
                <a:gd name="connsiteX58" fmla="*/ 1514475 w 2308225"/>
                <a:gd name="connsiteY58" fmla="*/ 450850 h 1327150"/>
                <a:gd name="connsiteX59" fmla="*/ 1558925 w 2308225"/>
                <a:gd name="connsiteY59" fmla="*/ 412750 h 1327150"/>
                <a:gd name="connsiteX60" fmla="*/ 1577975 w 2308225"/>
                <a:gd name="connsiteY60" fmla="*/ 400050 h 1327150"/>
                <a:gd name="connsiteX61" fmla="*/ 1609725 w 2308225"/>
                <a:gd name="connsiteY61" fmla="*/ 374650 h 1327150"/>
                <a:gd name="connsiteX62" fmla="*/ 1638300 w 2308225"/>
                <a:gd name="connsiteY62" fmla="*/ 352425 h 1327150"/>
                <a:gd name="connsiteX63" fmla="*/ 1654175 w 2308225"/>
                <a:gd name="connsiteY63" fmla="*/ 339725 h 1327150"/>
                <a:gd name="connsiteX64" fmla="*/ 1701800 w 2308225"/>
                <a:gd name="connsiteY64" fmla="*/ 292100 h 1327150"/>
                <a:gd name="connsiteX65" fmla="*/ 1733550 w 2308225"/>
                <a:gd name="connsiteY65" fmla="*/ 260350 h 1327150"/>
                <a:gd name="connsiteX66" fmla="*/ 1762125 w 2308225"/>
                <a:gd name="connsiteY66" fmla="*/ 238125 h 1327150"/>
                <a:gd name="connsiteX67" fmla="*/ 1778000 w 2308225"/>
                <a:gd name="connsiteY67" fmla="*/ 222250 h 1327150"/>
                <a:gd name="connsiteX68" fmla="*/ 1825625 w 2308225"/>
                <a:gd name="connsiteY68" fmla="*/ 184150 h 1327150"/>
                <a:gd name="connsiteX69" fmla="*/ 1838325 w 2308225"/>
                <a:gd name="connsiteY69" fmla="*/ 171450 h 1327150"/>
                <a:gd name="connsiteX70" fmla="*/ 1879600 w 2308225"/>
                <a:gd name="connsiteY70" fmla="*/ 142875 h 1327150"/>
                <a:gd name="connsiteX71" fmla="*/ 1895475 w 2308225"/>
                <a:gd name="connsiteY71" fmla="*/ 133350 h 1327150"/>
                <a:gd name="connsiteX72" fmla="*/ 1930400 w 2308225"/>
                <a:gd name="connsiteY72" fmla="*/ 114300 h 1327150"/>
                <a:gd name="connsiteX73" fmla="*/ 1965325 w 2308225"/>
                <a:gd name="connsiteY73" fmla="*/ 95250 h 1327150"/>
                <a:gd name="connsiteX74" fmla="*/ 1978025 w 2308225"/>
                <a:gd name="connsiteY74" fmla="*/ 85725 h 1327150"/>
                <a:gd name="connsiteX75" fmla="*/ 2003425 w 2308225"/>
                <a:gd name="connsiteY75" fmla="*/ 76200 h 1327150"/>
                <a:gd name="connsiteX76" fmla="*/ 2038350 w 2308225"/>
                <a:gd name="connsiteY76" fmla="*/ 63500 h 1327150"/>
                <a:gd name="connsiteX77" fmla="*/ 2047875 w 2308225"/>
                <a:gd name="connsiteY77" fmla="*/ 60325 h 1327150"/>
                <a:gd name="connsiteX78" fmla="*/ 2101850 w 2308225"/>
                <a:gd name="connsiteY78" fmla="*/ 50800 h 1327150"/>
                <a:gd name="connsiteX79" fmla="*/ 2117725 w 2308225"/>
                <a:gd name="connsiteY79" fmla="*/ 47625 h 1327150"/>
                <a:gd name="connsiteX80" fmla="*/ 2149475 w 2308225"/>
                <a:gd name="connsiteY80" fmla="*/ 38100 h 1327150"/>
                <a:gd name="connsiteX81" fmla="*/ 2168525 w 2308225"/>
                <a:gd name="connsiteY81" fmla="*/ 31750 h 1327150"/>
                <a:gd name="connsiteX82" fmla="*/ 2212975 w 2308225"/>
                <a:gd name="connsiteY82" fmla="*/ 22225 h 1327150"/>
                <a:gd name="connsiteX83" fmla="*/ 2222500 w 2308225"/>
                <a:gd name="connsiteY83" fmla="*/ 19050 h 1327150"/>
                <a:gd name="connsiteX84" fmla="*/ 2257425 w 2308225"/>
                <a:gd name="connsiteY84" fmla="*/ 15875 h 1327150"/>
                <a:gd name="connsiteX85" fmla="*/ 2292350 w 2308225"/>
                <a:gd name="connsiteY85" fmla="*/ 6350 h 1327150"/>
                <a:gd name="connsiteX86" fmla="*/ 2308225 w 2308225"/>
                <a:gd name="connsiteY86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419225 w 2308225"/>
                <a:gd name="connsiteY53" fmla="*/ 527050 h 1327150"/>
                <a:gd name="connsiteX54" fmla="*/ 1457325 w 2308225"/>
                <a:gd name="connsiteY54" fmla="*/ 492125 h 1327150"/>
                <a:gd name="connsiteX55" fmla="*/ 1466850 w 2308225"/>
                <a:gd name="connsiteY55" fmla="*/ 479425 h 1327150"/>
                <a:gd name="connsiteX56" fmla="*/ 1498600 w 2308225"/>
                <a:gd name="connsiteY56" fmla="*/ 460375 h 1327150"/>
                <a:gd name="connsiteX57" fmla="*/ 1514475 w 2308225"/>
                <a:gd name="connsiteY57" fmla="*/ 450850 h 1327150"/>
                <a:gd name="connsiteX58" fmla="*/ 1558925 w 2308225"/>
                <a:gd name="connsiteY58" fmla="*/ 412750 h 1327150"/>
                <a:gd name="connsiteX59" fmla="*/ 1577975 w 2308225"/>
                <a:gd name="connsiteY59" fmla="*/ 400050 h 1327150"/>
                <a:gd name="connsiteX60" fmla="*/ 1609725 w 2308225"/>
                <a:gd name="connsiteY60" fmla="*/ 374650 h 1327150"/>
                <a:gd name="connsiteX61" fmla="*/ 1638300 w 2308225"/>
                <a:gd name="connsiteY61" fmla="*/ 352425 h 1327150"/>
                <a:gd name="connsiteX62" fmla="*/ 1654175 w 2308225"/>
                <a:gd name="connsiteY62" fmla="*/ 339725 h 1327150"/>
                <a:gd name="connsiteX63" fmla="*/ 1701800 w 2308225"/>
                <a:gd name="connsiteY63" fmla="*/ 292100 h 1327150"/>
                <a:gd name="connsiteX64" fmla="*/ 1733550 w 2308225"/>
                <a:gd name="connsiteY64" fmla="*/ 260350 h 1327150"/>
                <a:gd name="connsiteX65" fmla="*/ 1762125 w 2308225"/>
                <a:gd name="connsiteY65" fmla="*/ 238125 h 1327150"/>
                <a:gd name="connsiteX66" fmla="*/ 1778000 w 2308225"/>
                <a:gd name="connsiteY66" fmla="*/ 222250 h 1327150"/>
                <a:gd name="connsiteX67" fmla="*/ 1825625 w 2308225"/>
                <a:gd name="connsiteY67" fmla="*/ 184150 h 1327150"/>
                <a:gd name="connsiteX68" fmla="*/ 1838325 w 2308225"/>
                <a:gd name="connsiteY68" fmla="*/ 171450 h 1327150"/>
                <a:gd name="connsiteX69" fmla="*/ 1879600 w 2308225"/>
                <a:gd name="connsiteY69" fmla="*/ 142875 h 1327150"/>
                <a:gd name="connsiteX70" fmla="*/ 1895475 w 2308225"/>
                <a:gd name="connsiteY70" fmla="*/ 133350 h 1327150"/>
                <a:gd name="connsiteX71" fmla="*/ 1930400 w 2308225"/>
                <a:gd name="connsiteY71" fmla="*/ 114300 h 1327150"/>
                <a:gd name="connsiteX72" fmla="*/ 1965325 w 2308225"/>
                <a:gd name="connsiteY72" fmla="*/ 95250 h 1327150"/>
                <a:gd name="connsiteX73" fmla="*/ 1978025 w 2308225"/>
                <a:gd name="connsiteY73" fmla="*/ 85725 h 1327150"/>
                <a:gd name="connsiteX74" fmla="*/ 2003425 w 2308225"/>
                <a:gd name="connsiteY74" fmla="*/ 76200 h 1327150"/>
                <a:gd name="connsiteX75" fmla="*/ 2038350 w 2308225"/>
                <a:gd name="connsiteY75" fmla="*/ 63500 h 1327150"/>
                <a:gd name="connsiteX76" fmla="*/ 2047875 w 2308225"/>
                <a:gd name="connsiteY76" fmla="*/ 60325 h 1327150"/>
                <a:gd name="connsiteX77" fmla="*/ 2101850 w 2308225"/>
                <a:gd name="connsiteY77" fmla="*/ 50800 h 1327150"/>
                <a:gd name="connsiteX78" fmla="*/ 2117725 w 2308225"/>
                <a:gd name="connsiteY78" fmla="*/ 47625 h 1327150"/>
                <a:gd name="connsiteX79" fmla="*/ 2149475 w 2308225"/>
                <a:gd name="connsiteY79" fmla="*/ 38100 h 1327150"/>
                <a:gd name="connsiteX80" fmla="*/ 2168525 w 2308225"/>
                <a:gd name="connsiteY80" fmla="*/ 31750 h 1327150"/>
                <a:gd name="connsiteX81" fmla="*/ 2212975 w 2308225"/>
                <a:gd name="connsiteY81" fmla="*/ 22225 h 1327150"/>
                <a:gd name="connsiteX82" fmla="*/ 2222500 w 2308225"/>
                <a:gd name="connsiteY82" fmla="*/ 19050 h 1327150"/>
                <a:gd name="connsiteX83" fmla="*/ 2257425 w 2308225"/>
                <a:gd name="connsiteY83" fmla="*/ 15875 h 1327150"/>
                <a:gd name="connsiteX84" fmla="*/ 2292350 w 2308225"/>
                <a:gd name="connsiteY84" fmla="*/ 6350 h 1327150"/>
                <a:gd name="connsiteX85" fmla="*/ 2308225 w 2308225"/>
                <a:gd name="connsiteY85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419225 w 2308225"/>
                <a:gd name="connsiteY52" fmla="*/ 527050 h 1327150"/>
                <a:gd name="connsiteX53" fmla="*/ 1457325 w 2308225"/>
                <a:gd name="connsiteY53" fmla="*/ 492125 h 1327150"/>
                <a:gd name="connsiteX54" fmla="*/ 1466850 w 2308225"/>
                <a:gd name="connsiteY54" fmla="*/ 479425 h 1327150"/>
                <a:gd name="connsiteX55" fmla="*/ 1498600 w 2308225"/>
                <a:gd name="connsiteY55" fmla="*/ 460375 h 1327150"/>
                <a:gd name="connsiteX56" fmla="*/ 1514475 w 2308225"/>
                <a:gd name="connsiteY56" fmla="*/ 450850 h 1327150"/>
                <a:gd name="connsiteX57" fmla="*/ 1558925 w 2308225"/>
                <a:gd name="connsiteY57" fmla="*/ 412750 h 1327150"/>
                <a:gd name="connsiteX58" fmla="*/ 1577975 w 2308225"/>
                <a:gd name="connsiteY58" fmla="*/ 400050 h 1327150"/>
                <a:gd name="connsiteX59" fmla="*/ 1609725 w 2308225"/>
                <a:gd name="connsiteY59" fmla="*/ 374650 h 1327150"/>
                <a:gd name="connsiteX60" fmla="*/ 1638300 w 2308225"/>
                <a:gd name="connsiteY60" fmla="*/ 352425 h 1327150"/>
                <a:gd name="connsiteX61" fmla="*/ 1654175 w 2308225"/>
                <a:gd name="connsiteY61" fmla="*/ 339725 h 1327150"/>
                <a:gd name="connsiteX62" fmla="*/ 1701800 w 2308225"/>
                <a:gd name="connsiteY62" fmla="*/ 292100 h 1327150"/>
                <a:gd name="connsiteX63" fmla="*/ 1733550 w 2308225"/>
                <a:gd name="connsiteY63" fmla="*/ 260350 h 1327150"/>
                <a:gd name="connsiteX64" fmla="*/ 1762125 w 2308225"/>
                <a:gd name="connsiteY64" fmla="*/ 238125 h 1327150"/>
                <a:gd name="connsiteX65" fmla="*/ 1778000 w 2308225"/>
                <a:gd name="connsiteY65" fmla="*/ 222250 h 1327150"/>
                <a:gd name="connsiteX66" fmla="*/ 1825625 w 2308225"/>
                <a:gd name="connsiteY66" fmla="*/ 184150 h 1327150"/>
                <a:gd name="connsiteX67" fmla="*/ 1838325 w 2308225"/>
                <a:gd name="connsiteY67" fmla="*/ 171450 h 1327150"/>
                <a:gd name="connsiteX68" fmla="*/ 1879600 w 2308225"/>
                <a:gd name="connsiteY68" fmla="*/ 142875 h 1327150"/>
                <a:gd name="connsiteX69" fmla="*/ 1895475 w 2308225"/>
                <a:gd name="connsiteY69" fmla="*/ 133350 h 1327150"/>
                <a:gd name="connsiteX70" fmla="*/ 1930400 w 2308225"/>
                <a:gd name="connsiteY70" fmla="*/ 114300 h 1327150"/>
                <a:gd name="connsiteX71" fmla="*/ 1965325 w 2308225"/>
                <a:gd name="connsiteY71" fmla="*/ 95250 h 1327150"/>
                <a:gd name="connsiteX72" fmla="*/ 1978025 w 2308225"/>
                <a:gd name="connsiteY72" fmla="*/ 85725 h 1327150"/>
                <a:gd name="connsiteX73" fmla="*/ 2003425 w 2308225"/>
                <a:gd name="connsiteY73" fmla="*/ 76200 h 1327150"/>
                <a:gd name="connsiteX74" fmla="*/ 2038350 w 2308225"/>
                <a:gd name="connsiteY74" fmla="*/ 63500 h 1327150"/>
                <a:gd name="connsiteX75" fmla="*/ 2047875 w 2308225"/>
                <a:gd name="connsiteY75" fmla="*/ 60325 h 1327150"/>
                <a:gd name="connsiteX76" fmla="*/ 2101850 w 2308225"/>
                <a:gd name="connsiteY76" fmla="*/ 50800 h 1327150"/>
                <a:gd name="connsiteX77" fmla="*/ 2117725 w 2308225"/>
                <a:gd name="connsiteY77" fmla="*/ 47625 h 1327150"/>
                <a:gd name="connsiteX78" fmla="*/ 2149475 w 2308225"/>
                <a:gd name="connsiteY78" fmla="*/ 38100 h 1327150"/>
                <a:gd name="connsiteX79" fmla="*/ 2168525 w 2308225"/>
                <a:gd name="connsiteY79" fmla="*/ 31750 h 1327150"/>
                <a:gd name="connsiteX80" fmla="*/ 2212975 w 2308225"/>
                <a:gd name="connsiteY80" fmla="*/ 22225 h 1327150"/>
                <a:gd name="connsiteX81" fmla="*/ 2222500 w 2308225"/>
                <a:gd name="connsiteY81" fmla="*/ 19050 h 1327150"/>
                <a:gd name="connsiteX82" fmla="*/ 2257425 w 2308225"/>
                <a:gd name="connsiteY82" fmla="*/ 15875 h 1327150"/>
                <a:gd name="connsiteX83" fmla="*/ 2292350 w 2308225"/>
                <a:gd name="connsiteY83" fmla="*/ 6350 h 1327150"/>
                <a:gd name="connsiteX84" fmla="*/ 2308225 w 2308225"/>
                <a:gd name="connsiteY84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62025 w 2308225"/>
                <a:gd name="connsiteY38" fmla="*/ 803275 h 1327150"/>
                <a:gd name="connsiteX39" fmla="*/ 987425 w 2308225"/>
                <a:gd name="connsiteY39" fmla="*/ 790575 h 1327150"/>
                <a:gd name="connsiteX40" fmla="*/ 1038225 w 2308225"/>
                <a:gd name="connsiteY40" fmla="*/ 771525 h 1327150"/>
                <a:gd name="connsiteX41" fmla="*/ 1060450 w 2308225"/>
                <a:gd name="connsiteY41" fmla="*/ 762000 h 1327150"/>
                <a:gd name="connsiteX42" fmla="*/ 1089025 w 2308225"/>
                <a:gd name="connsiteY42" fmla="*/ 752475 h 1327150"/>
                <a:gd name="connsiteX43" fmla="*/ 1111250 w 2308225"/>
                <a:gd name="connsiteY43" fmla="*/ 746125 h 1327150"/>
                <a:gd name="connsiteX44" fmla="*/ 1133475 w 2308225"/>
                <a:gd name="connsiteY44" fmla="*/ 733425 h 1327150"/>
                <a:gd name="connsiteX45" fmla="*/ 1155700 w 2308225"/>
                <a:gd name="connsiteY45" fmla="*/ 717550 h 1327150"/>
                <a:gd name="connsiteX46" fmla="*/ 1177925 w 2308225"/>
                <a:gd name="connsiteY46" fmla="*/ 704850 h 1327150"/>
                <a:gd name="connsiteX47" fmla="*/ 1216025 w 2308225"/>
                <a:gd name="connsiteY47" fmla="*/ 679450 h 1327150"/>
                <a:gd name="connsiteX48" fmla="*/ 1254125 w 2308225"/>
                <a:gd name="connsiteY48" fmla="*/ 657225 h 1327150"/>
                <a:gd name="connsiteX49" fmla="*/ 1320800 w 2308225"/>
                <a:gd name="connsiteY49" fmla="*/ 606425 h 1327150"/>
                <a:gd name="connsiteX50" fmla="*/ 1358900 w 2308225"/>
                <a:gd name="connsiteY50" fmla="*/ 577850 h 1327150"/>
                <a:gd name="connsiteX51" fmla="*/ 1419225 w 2308225"/>
                <a:gd name="connsiteY51" fmla="*/ 527050 h 1327150"/>
                <a:gd name="connsiteX52" fmla="*/ 1457325 w 2308225"/>
                <a:gd name="connsiteY52" fmla="*/ 492125 h 1327150"/>
                <a:gd name="connsiteX53" fmla="*/ 1466850 w 2308225"/>
                <a:gd name="connsiteY53" fmla="*/ 479425 h 1327150"/>
                <a:gd name="connsiteX54" fmla="*/ 1498600 w 2308225"/>
                <a:gd name="connsiteY54" fmla="*/ 460375 h 1327150"/>
                <a:gd name="connsiteX55" fmla="*/ 1514475 w 2308225"/>
                <a:gd name="connsiteY55" fmla="*/ 450850 h 1327150"/>
                <a:gd name="connsiteX56" fmla="*/ 1558925 w 2308225"/>
                <a:gd name="connsiteY56" fmla="*/ 412750 h 1327150"/>
                <a:gd name="connsiteX57" fmla="*/ 1577975 w 2308225"/>
                <a:gd name="connsiteY57" fmla="*/ 400050 h 1327150"/>
                <a:gd name="connsiteX58" fmla="*/ 1609725 w 2308225"/>
                <a:gd name="connsiteY58" fmla="*/ 374650 h 1327150"/>
                <a:gd name="connsiteX59" fmla="*/ 1638300 w 2308225"/>
                <a:gd name="connsiteY59" fmla="*/ 352425 h 1327150"/>
                <a:gd name="connsiteX60" fmla="*/ 1654175 w 2308225"/>
                <a:gd name="connsiteY60" fmla="*/ 339725 h 1327150"/>
                <a:gd name="connsiteX61" fmla="*/ 1701800 w 2308225"/>
                <a:gd name="connsiteY61" fmla="*/ 292100 h 1327150"/>
                <a:gd name="connsiteX62" fmla="*/ 1733550 w 2308225"/>
                <a:gd name="connsiteY62" fmla="*/ 260350 h 1327150"/>
                <a:gd name="connsiteX63" fmla="*/ 1762125 w 2308225"/>
                <a:gd name="connsiteY63" fmla="*/ 238125 h 1327150"/>
                <a:gd name="connsiteX64" fmla="*/ 1778000 w 2308225"/>
                <a:gd name="connsiteY64" fmla="*/ 222250 h 1327150"/>
                <a:gd name="connsiteX65" fmla="*/ 1825625 w 2308225"/>
                <a:gd name="connsiteY65" fmla="*/ 184150 h 1327150"/>
                <a:gd name="connsiteX66" fmla="*/ 1838325 w 2308225"/>
                <a:gd name="connsiteY66" fmla="*/ 171450 h 1327150"/>
                <a:gd name="connsiteX67" fmla="*/ 1879600 w 2308225"/>
                <a:gd name="connsiteY67" fmla="*/ 142875 h 1327150"/>
                <a:gd name="connsiteX68" fmla="*/ 1895475 w 2308225"/>
                <a:gd name="connsiteY68" fmla="*/ 133350 h 1327150"/>
                <a:gd name="connsiteX69" fmla="*/ 1930400 w 2308225"/>
                <a:gd name="connsiteY69" fmla="*/ 114300 h 1327150"/>
                <a:gd name="connsiteX70" fmla="*/ 1965325 w 2308225"/>
                <a:gd name="connsiteY70" fmla="*/ 95250 h 1327150"/>
                <a:gd name="connsiteX71" fmla="*/ 1978025 w 2308225"/>
                <a:gd name="connsiteY71" fmla="*/ 85725 h 1327150"/>
                <a:gd name="connsiteX72" fmla="*/ 2003425 w 2308225"/>
                <a:gd name="connsiteY72" fmla="*/ 76200 h 1327150"/>
                <a:gd name="connsiteX73" fmla="*/ 2038350 w 2308225"/>
                <a:gd name="connsiteY73" fmla="*/ 63500 h 1327150"/>
                <a:gd name="connsiteX74" fmla="*/ 2047875 w 2308225"/>
                <a:gd name="connsiteY74" fmla="*/ 60325 h 1327150"/>
                <a:gd name="connsiteX75" fmla="*/ 2101850 w 2308225"/>
                <a:gd name="connsiteY75" fmla="*/ 50800 h 1327150"/>
                <a:gd name="connsiteX76" fmla="*/ 2117725 w 2308225"/>
                <a:gd name="connsiteY76" fmla="*/ 47625 h 1327150"/>
                <a:gd name="connsiteX77" fmla="*/ 2149475 w 2308225"/>
                <a:gd name="connsiteY77" fmla="*/ 38100 h 1327150"/>
                <a:gd name="connsiteX78" fmla="*/ 2168525 w 2308225"/>
                <a:gd name="connsiteY78" fmla="*/ 31750 h 1327150"/>
                <a:gd name="connsiteX79" fmla="*/ 2212975 w 2308225"/>
                <a:gd name="connsiteY79" fmla="*/ 22225 h 1327150"/>
                <a:gd name="connsiteX80" fmla="*/ 2222500 w 2308225"/>
                <a:gd name="connsiteY80" fmla="*/ 19050 h 1327150"/>
                <a:gd name="connsiteX81" fmla="*/ 2257425 w 2308225"/>
                <a:gd name="connsiteY81" fmla="*/ 15875 h 1327150"/>
                <a:gd name="connsiteX82" fmla="*/ 2292350 w 2308225"/>
                <a:gd name="connsiteY82" fmla="*/ 6350 h 1327150"/>
                <a:gd name="connsiteX83" fmla="*/ 2308225 w 2308225"/>
                <a:gd name="connsiteY83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68300 w 2308225"/>
                <a:gd name="connsiteY15" fmla="*/ 1038225 h 1327150"/>
                <a:gd name="connsiteX16" fmla="*/ 384175 w 2308225"/>
                <a:gd name="connsiteY16" fmla="*/ 1031875 h 1327150"/>
                <a:gd name="connsiteX17" fmla="*/ 393700 w 2308225"/>
                <a:gd name="connsiteY17" fmla="*/ 1025525 h 1327150"/>
                <a:gd name="connsiteX18" fmla="*/ 431800 w 2308225"/>
                <a:gd name="connsiteY18" fmla="*/ 1012825 h 1327150"/>
                <a:gd name="connsiteX19" fmla="*/ 450850 w 2308225"/>
                <a:gd name="connsiteY19" fmla="*/ 1003300 h 1327150"/>
                <a:gd name="connsiteX20" fmla="*/ 495300 w 2308225"/>
                <a:gd name="connsiteY20" fmla="*/ 990600 h 1327150"/>
                <a:gd name="connsiteX21" fmla="*/ 530225 w 2308225"/>
                <a:gd name="connsiteY21" fmla="*/ 974725 h 1327150"/>
                <a:gd name="connsiteX22" fmla="*/ 546100 w 2308225"/>
                <a:gd name="connsiteY22" fmla="*/ 971550 h 1327150"/>
                <a:gd name="connsiteX23" fmla="*/ 565150 w 2308225"/>
                <a:gd name="connsiteY23" fmla="*/ 965200 h 1327150"/>
                <a:gd name="connsiteX24" fmla="*/ 577850 w 2308225"/>
                <a:gd name="connsiteY24" fmla="*/ 962025 h 1327150"/>
                <a:gd name="connsiteX25" fmla="*/ 609600 w 2308225"/>
                <a:gd name="connsiteY25" fmla="*/ 952500 h 1327150"/>
                <a:gd name="connsiteX26" fmla="*/ 628650 w 2308225"/>
                <a:gd name="connsiteY26" fmla="*/ 949325 h 1327150"/>
                <a:gd name="connsiteX27" fmla="*/ 650875 w 2308225"/>
                <a:gd name="connsiteY27" fmla="*/ 942975 h 1327150"/>
                <a:gd name="connsiteX28" fmla="*/ 673100 w 2308225"/>
                <a:gd name="connsiteY28" fmla="*/ 939800 h 1327150"/>
                <a:gd name="connsiteX29" fmla="*/ 717550 w 2308225"/>
                <a:gd name="connsiteY29" fmla="*/ 923925 h 1327150"/>
                <a:gd name="connsiteX30" fmla="*/ 742950 w 2308225"/>
                <a:gd name="connsiteY30" fmla="*/ 914400 h 1327150"/>
                <a:gd name="connsiteX31" fmla="*/ 771525 w 2308225"/>
                <a:gd name="connsiteY31" fmla="*/ 898525 h 1327150"/>
                <a:gd name="connsiteX32" fmla="*/ 796925 w 2308225"/>
                <a:gd name="connsiteY32" fmla="*/ 889000 h 1327150"/>
                <a:gd name="connsiteX33" fmla="*/ 819150 w 2308225"/>
                <a:gd name="connsiteY33" fmla="*/ 876300 h 1327150"/>
                <a:gd name="connsiteX34" fmla="*/ 869950 w 2308225"/>
                <a:gd name="connsiteY34" fmla="*/ 854075 h 1327150"/>
                <a:gd name="connsiteX35" fmla="*/ 892175 w 2308225"/>
                <a:gd name="connsiteY35" fmla="*/ 841375 h 1327150"/>
                <a:gd name="connsiteX36" fmla="*/ 917575 w 2308225"/>
                <a:gd name="connsiteY36" fmla="*/ 828675 h 1327150"/>
                <a:gd name="connsiteX37" fmla="*/ 962025 w 2308225"/>
                <a:gd name="connsiteY37" fmla="*/ 803275 h 1327150"/>
                <a:gd name="connsiteX38" fmla="*/ 987425 w 2308225"/>
                <a:gd name="connsiteY38" fmla="*/ 790575 h 1327150"/>
                <a:gd name="connsiteX39" fmla="*/ 1038225 w 2308225"/>
                <a:gd name="connsiteY39" fmla="*/ 771525 h 1327150"/>
                <a:gd name="connsiteX40" fmla="*/ 1060450 w 2308225"/>
                <a:gd name="connsiteY40" fmla="*/ 762000 h 1327150"/>
                <a:gd name="connsiteX41" fmla="*/ 1089025 w 2308225"/>
                <a:gd name="connsiteY41" fmla="*/ 752475 h 1327150"/>
                <a:gd name="connsiteX42" fmla="*/ 1111250 w 2308225"/>
                <a:gd name="connsiteY42" fmla="*/ 746125 h 1327150"/>
                <a:gd name="connsiteX43" fmla="*/ 1133475 w 2308225"/>
                <a:gd name="connsiteY43" fmla="*/ 733425 h 1327150"/>
                <a:gd name="connsiteX44" fmla="*/ 1155700 w 2308225"/>
                <a:gd name="connsiteY44" fmla="*/ 717550 h 1327150"/>
                <a:gd name="connsiteX45" fmla="*/ 1177925 w 2308225"/>
                <a:gd name="connsiteY45" fmla="*/ 704850 h 1327150"/>
                <a:gd name="connsiteX46" fmla="*/ 1216025 w 2308225"/>
                <a:gd name="connsiteY46" fmla="*/ 679450 h 1327150"/>
                <a:gd name="connsiteX47" fmla="*/ 1254125 w 2308225"/>
                <a:gd name="connsiteY47" fmla="*/ 657225 h 1327150"/>
                <a:gd name="connsiteX48" fmla="*/ 1320800 w 2308225"/>
                <a:gd name="connsiteY48" fmla="*/ 606425 h 1327150"/>
                <a:gd name="connsiteX49" fmla="*/ 1358900 w 2308225"/>
                <a:gd name="connsiteY49" fmla="*/ 577850 h 1327150"/>
                <a:gd name="connsiteX50" fmla="*/ 1419225 w 2308225"/>
                <a:gd name="connsiteY50" fmla="*/ 527050 h 1327150"/>
                <a:gd name="connsiteX51" fmla="*/ 1457325 w 2308225"/>
                <a:gd name="connsiteY51" fmla="*/ 492125 h 1327150"/>
                <a:gd name="connsiteX52" fmla="*/ 1466850 w 2308225"/>
                <a:gd name="connsiteY52" fmla="*/ 479425 h 1327150"/>
                <a:gd name="connsiteX53" fmla="*/ 1498600 w 2308225"/>
                <a:gd name="connsiteY53" fmla="*/ 460375 h 1327150"/>
                <a:gd name="connsiteX54" fmla="*/ 1514475 w 2308225"/>
                <a:gd name="connsiteY54" fmla="*/ 450850 h 1327150"/>
                <a:gd name="connsiteX55" fmla="*/ 1558925 w 2308225"/>
                <a:gd name="connsiteY55" fmla="*/ 412750 h 1327150"/>
                <a:gd name="connsiteX56" fmla="*/ 1577975 w 2308225"/>
                <a:gd name="connsiteY56" fmla="*/ 400050 h 1327150"/>
                <a:gd name="connsiteX57" fmla="*/ 1609725 w 2308225"/>
                <a:gd name="connsiteY57" fmla="*/ 374650 h 1327150"/>
                <a:gd name="connsiteX58" fmla="*/ 1638300 w 2308225"/>
                <a:gd name="connsiteY58" fmla="*/ 352425 h 1327150"/>
                <a:gd name="connsiteX59" fmla="*/ 1654175 w 2308225"/>
                <a:gd name="connsiteY59" fmla="*/ 339725 h 1327150"/>
                <a:gd name="connsiteX60" fmla="*/ 1701800 w 2308225"/>
                <a:gd name="connsiteY60" fmla="*/ 292100 h 1327150"/>
                <a:gd name="connsiteX61" fmla="*/ 1733550 w 2308225"/>
                <a:gd name="connsiteY61" fmla="*/ 260350 h 1327150"/>
                <a:gd name="connsiteX62" fmla="*/ 1762125 w 2308225"/>
                <a:gd name="connsiteY62" fmla="*/ 238125 h 1327150"/>
                <a:gd name="connsiteX63" fmla="*/ 1778000 w 2308225"/>
                <a:gd name="connsiteY63" fmla="*/ 222250 h 1327150"/>
                <a:gd name="connsiteX64" fmla="*/ 1825625 w 2308225"/>
                <a:gd name="connsiteY64" fmla="*/ 184150 h 1327150"/>
                <a:gd name="connsiteX65" fmla="*/ 1838325 w 2308225"/>
                <a:gd name="connsiteY65" fmla="*/ 171450 h 1327150"/>
                <a:gd name="connsiteX66" fmla="*/ 1879600 w 2308225"/>
                <a:gd name="connsiteY66" fmla="*/ 142875 h 1327150"/>
                <a:gd name="connsiteX67" fmla="*/ 1895475 w 2308225"/>
                <a:gd name="connsiteY67" fmla="*/ 133350 h 1327150"/>
                <a:gd name="connsiteX68" fmla="*/ 1930400 w 2308225"/>
                <a:gd name="connsiteY68" fmla="*/ 114300 h 1327150"/>
                <a:gd name="connsiteX69" fmla="*/ 1965325 w 2308225"/>
                <a:gd name="connsiteY69" fmla="*/ 95250 h 1327150"/>
                <a:gd name="connsiteX70" fmla="*/ 1978025 w 2308225"/>
                <a:gd name="connsiteY70" fmla="*/ 85725 h 1327150"/>
                <a:gd name="connsiteX71" fmla="*/ 2003425 w 2308225"/>
                <a:gd name="connsiteY71" fmla="*/ 76200 h 1327150"/>
                <a:gd name="connsiteX72" fmla="*/ 2038350 w 2308225"/>
                <a:gd name="connsiteY72" fmla="*/ 63500 h 1327150"/>
                <a:gd name="connsiteX73" fmla="*/ 2047875 w 2308225"/>
                <a:gd name="connsiteY73" fmla="*/ 60325 h 1327150"/>
                <a:gd name="connsiteX74" fmla="*/ 2101850 w 2308225"/>
                <a:gd name="connsiteY74" fmla="*/ 50800 h 1327150"/>
                <a:gd name="connsiteX75" fmla="*/ 2117725 w 2308225"/>
                <a:gd name="connsiteY75" fmla="*/ 47625 h 1327150"/>
                <a:gd name="connsiteX76" fmla="*/ 2149475 w 2308225"/>
                <a:gd name="connsiteY76" fmla="*/ 38100 h 1327150"/>
                <a:gd name="connsiteX77" fmla="*/ 2168525 w 2308225"/>
                <a:gd name="connsiteY77" fmla="*/ 31750 h 1327150"/>
                <a:gd name="connsiteX78" fmla="*/ 2212975 w 2308225"/>
                <a:gd name="connsiteY78" fmla="*/ 22225 h 1327150"/>
                <a:gd name="connsiteX79" fmla="*/ 2222500 w 2308225"/>
                <a:gd name="connsiteY79" fmla="*/ 19050 h 1327150"/>
                <a:gd name="connsiteX80" fmla="*/ 2257425 w 2308225"/>
                <a:gd name="connsiteY80" fmla="*/ 15875 h 1327150"/>
                <a:gd name="connsiteX81" fmla="*/ 2292350 w 2308225"/>
                <a:gd name="connsiteY81" fmla="*/ 6350 h 1327150"/>
                <a:gd name="connsiteX82" fmla="*/ 2308225 w 2308225"/>
                <a:gd name="connsiteY82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68300 w 2308225"/>
                <a:gd name="connsiteY15" fmla="*/ 1038225 h 1327150"/>
                <a:gd name="connsiteX16" fmla="*/ 384175 w 2308225"/>
                <a:gd name="connsiteY16" fmla="*/ 1031875 h 1327150"/>
                <a:gd name="connsiteX17" fmla="*/ 393700 w 2308225"/>
                <a:gd name="connsiteY17" fmla="*/ 1025525 h 1327150"/>
                <a:gd name="connsiteX18" fmla="*/ 431800 w 2308225"/>
                <a:gd name="connsiteY18" fmla="*/ 1012825 h 1327150"/>
                <a:gd name="connsiteX19" fmla="*/ 495300 w 2308225"/>
                <a:gd name="connsiteY19" fmla="*/ 990600 h 1327150"/>
                <a:gd name="connsiteX20" fmla="*/ 530225 w 2308225"/>
                <a:gd name="connsiteY20" fmla="*/ 974725 h 1327150"/>
                <a:gd name="connsiteX21" fmla="*/ 546100 w 2308225"/>
                <a:gd name="connsiteY21" fmla="*/ 971550 h 1327150"/>
                <a:gd name="connsiteX22" fmla="*/ 565150 w 2308225"/>
                <a:gd name="connsiteY22" fmla="*/ 965200 h 1327150"/>
                <a:gd name="connsiteX23" fmla="*/ 577850 w 2308225"/>
                <a:gd name="connsiteY23" fmla="*/ 962025 h 1327150"/>
                <a:gd name="connsiteX24" fmla="*/ 609600 w 2308225"/>
                <a:gd name="connsiteY24" fmla="*/ 952500 h 1327150"/>
                <a:gd name="connsiteX25" fmla="*/ 628650 w 2308225"/>
                <a:gd name="connsiteY25" fmla="*/ 949325 h 1327150"/>
                <a:gd name="connsiteX26" fmla="*/ 650875 w 2308225"/>
                <a:gd name="connsiteY26" fmla="*/ 942975 h 1327150"/>
                <a:gd name="connsiteX27" fmla="*/ 673100 w 2308225"/>
                <a:gd name="connsiteY27" fmla="*/ 939800 h 1327150"/>
                <a:gd name="connsiteX28" fmla="*/ 717550 w 2308225"/>
                <a:gd name="connsiteY28" fmla="*/ 923925 h 1327150"/>
                <a:gd name="connsiteX29" fmla="*/ 742950 w 2308225"/>
                <a:gd name="connsiteY29" fmla="*/ 914400 h 1327150"/>
                <a:gd name="connsiteX30" fmla="*/ 771525 w 2308225"/>
                <a:gd name="connsiteY30" fmla="*/ 898525 h 1327150"/>
                <a:gd name="connsiteX31" fmla="*/ 796925 w 2308225"/>
                <a:gd name="connsiteY31" fmla="*/ 889000 h 1327150"/>
                <a:gd name="connsiteX32" fmla="*/ 819150 w 2308225"/>
                <a:gd name="connsiteY32" fmla="*/ 876300 h 1327150"/>
                <a:gd name="connsiteX33" fmla="*/ 869950 w 2308225"/>
                <a:gd name="connsiteY33" fmla="*/ 854075 h 1327150"/>
                <a:gd name="connsiteX34" fmla="*/ 892175 w 2308225"/>
                <a:gd name="connsiteY34" fmla="*/ 841375 h 1327150"/>
                <a:gd name="connsiteX35" fmla="*/ 917575 w 2308225"/>
                <a:gd name="connsiteY35" fmla="*/ 828675 h 1327150"/>
                <a:gd name="connsiteX36" fmla="*/ 962025 w 2308225"/>
                <a:gd name="connsiteY36" fmla="*/ 803275 h 1327150"/>
                <a:gd name="connsiteX37" fmla="*/ 987425 w 2308225"/>
                <a:gd name="connsiteY37" fmla="*/ 790575 h 1327150"/>
                <a:gd name="connsiteX38" fmla="*/ 1038225 w 2308225"/>
                <a:gd name="connsiteY38" fmla="*/ 771525 h 1327150"/>
                <a:gd name="connsiteX39" fmla="*/ 1060450 w 2308225"/>
                <a:gd name="connsiteY39" fmla="*/ 762000 h 1327150"/>
                <a:gd name="connsiteX40" fmla="*/ 1089025 w 2308225"/>
                <a:gd name="connsiteY40" fmla="*/ 752475 h 1327150"/>
                <a:gd name="connsiteX41" fmla="*/ 1111250 w 2308225"/>
                <a:gd name="connsiteY41" fmla="*/ 746125 h 1327150"/>
                <a:gd name="connsiteX42" fmla="*/ 1133475 w 2308225"/>
                <a:gd name="connsiteY42" fmla="*/ 733425 h 1327150"/>
                <a:gd name="connsiteX43" fmla="*/ 1155700 w 2308225"/>
                <a:gd name="connsiteY43" fmla="*/ 717550 h 1327150"/>
                <a:gd name="connsiteX44" fmla="*/ 1177925 w 2308225"/>
                <a:gd name="connsiteY44" fmla="*/ 704850 h 1327150"/>
                <a:gd name="connsiteX45" fmla="*/ 1216025 w 2308225"/>
                <a:gd name="connsiteY45" fmla="*/ 679450 h 1327150"/>
                <a:gd name="connsiteX46" fmla="*/ 1254125 w 2308225"/>
                <a:gd name="connsiteY46" fmla="*/ 657225 h 1327150"/>
                <a:gd name="connsiteX47" fmla="*/ 1320800 w 2308225"/>
                <a:gd name="connsiteY47" fmla="*/ 606425 h 1327150"/>
                <a:gd name="connsiteX48" fmla="*/ 1358900 w 2308225"/>
                <a:gd name="connsiteY48" fmla="*/ 577850 h 1327150"/>
                <a:gd name="connsiteX49" fmla="*/ 1419225 w 2308225"/>
                <a:gd name="connsiteY49" fmla="*/ 527050 h 1327150"/>
                <a:gd name="connsiteX50" fmla="*/ 1457325 w 2308225"/>
                <a:gd name="connsiteY50" fmla="*/ 492125 h 1327150"/>
                <a:gd name="connsiteX51" fmla="*/ 1466850 w 2308225"/>
                <a:gd name="connsiteY51" fmla="*/ 479425 h 1327150"/>
                <a:gd name="connsiteX52" fmla="*/ 1498600 w 2308225"/>
                <a:gd name="connsiteY52" fmla="*/ 460375 h 1327150"/>
                <a:gd name="connsiteX53" fmla="*/ 1514475 w 2308225"/>
                <a:gd name="connsiteY53" fmla="*/ 450850 h 1327150"/>
                <a:gd name="connsiteX54" fmla="*/ 1558925 w 2308225"/>
                <a:gd name="connsiteY54" fmla="*/ 412750 h 1327150"/>
                <a:gd name="connsiteX55" fmla="*/ 1577975 w 2308225"/>
                <a:gd name="connsiteY55" fmla="*/ 400050 h 1327150"/>
                <a:gd name="connsiteX56" fmla="*/ 1609725 w 2308225"/>
                <a:gd name="connsiteY56" fmla="*/ 374650 h 1327150"/>
                <a:gd name="connsiteX57" fmla="*/ 1638300 w 2308225"/>
                <a:gd name="connsiteY57" fmla="*/ 352425 h 1327150"/>
                <a:gd name="connsiteX58" fmla="*/ 1654175 w 2308225"/>
                <a:gd name="connsiteY58" fmla="*/ 339725 h 1327150"/>
                <a:gd name="connsiteX59" fmla="*/ 1701800 w 2308225"/>
                <a:gd name="connsiteY59" fmla="*/ 292100 h 1327150"/>
                <a:gd name="connsiteX60" fmla="*/ 1733550 w 2308225"/>
                <a:gd name="connsiteY60" fmla="*/ 260350 h 1327150"/>
                <a:gd name="connsiteX61" fmla="*/ 1762125 w 2308225"/>
                <a:gd name="connsiteY61" fmla="*/ 238125 h 1327150"/>
                <a:gd name="connsiteX62" fmla="*/ 1778000 w 2308225"/>
                <a:gd name="connsiteY62" fmla="*/ 222250 h 1327150"/>
                <a:gd name="connsiteX63" fmla="*/ 1825625 w 2308225"/>
                <a:gd name="connsiteY63" fmla="*/ 184150 h 1327150"/>
                <a:gd name="connsiteX64" fmla="*/ 1838325 w 2308225"/>
                <a:gd name="connsiteY64" fmla="*/ 171450 h 1327150"/>
                <a:gd name="connsiteX65" fmla="*/ 1879600 w 2308225"/>
                <a:gd name="connsiteY65" fmla="*/ 142875 h 1327150"/>
                <a:gd name="connsiteX66" fmla="*/ 1895475 w 2308225"/>
                <a:gd name="connsiteY66" fmla="*/ 133350 h 1327150"/>
                <a:gd name="connsiteX67" fmla="*/ 1930400 w 2308225"/>
                <a:gd name="connsiteY67" fmla="*/ 114300 h 1327150"/>
                <a:gd name="connsiteX68" fmla="*/ 1965325 w 2308225"/>
                <a:gd name="connsiteY68" fmla="*/ 95250 h 1327150"/>
                <a:gd name="connsiteX69" fmla="*/ 1978025 w 2308225"/>
                <a:gd name="connsiteY69" fmla="*/ 85725 h 1327150"/>
                <a:gd name="connsiteX70" fmla="*/ 2003425 w 2308225"/>
                <a:gd name="connsiteY70" fmla="*/ 76200 h 1327150"/>
                <a:gd name="connsiteX71" fmla="*/ 2038350 w 2308225"/>
                <a:gd name="connsiteY71" fmla="*/ 63500 h 1327150"/>
                <a:gd name="connsiteX72" fmla="*/ 2047875 w 2308225"/>
                <a:gd name="connsiteY72" fmla="*/ 60325 h 1327150"/>
                <a:gd name="connsiteX73" fmla="*/ 2101850 w 2308225"/>
                <a:gd name="connsiteY73" fmla="*/ 50800 h 1327150"/>
                <a:gd name="connsiteX74" fmla="*/ 2117725 w 2308225"/>
                <a:gd name="connsiteY74" fmla="*/ 47625 h 1327150"/>
                <a:gd name="connsiteX75" fmla="*/ 2149475 w 2308225"/>
                <a:gd name="connsiteY75" fmla="*/ 38100 h 1327150"/>
                <a:gd name="connsiteX76" fmla="*/ 2168525 w 2308225"/>
                <a:gd name="connsiteY76" fmla="*/ 31750 h 1327150"/>
                <a:gd name="connsiteX77" fmla="*/ 2212975 w 2308225"/>
                <a:gd name="connsiteY77" fmla="*/ 22225 h 1327150"/>
                <a:gd name="connsiteX78" fmla="*/ 2222500 w 2308225"/>
                <a:gd name="connsiteY78" fmla="*/ 19050 h 1327150"/>
                <a:gd name="connsiteX79" fmla="*/ 2257425 w 2308225"/>
                <a:gd name="connsiteY79" fmla="*/ 15875 h 1327150"/>
                <a:gd name="connsiteX80" fmla="*/ 2292350 w 2308225"/>
                <a:gd name="connsiteY80" fmla="*/ 6350 h 1327150"/>
                <a:gd name="connsiteX81" fmla="*/ 2308225 w 2308225"/>
                <a:gd name="connsiteY81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68300 w 2308225"/>
                <a:gd name="connsiteY15" fmla="*/ 1038225 h 1327150"/>
                <a:gd name="connsiteX16" fmla="*/ 393700 w 2308225"/>
                <a:gd name="connsiteY16" fmla="*/ 1025525 h 1327150"/>
                <a:gd name="connsiteX17" fmla="*/ 431800 w 2308225"/>
                <a:gd name="connsiteY17" fmla="*/ 1012825 h 1327150"/>
                <a:gd name="connsiteX18" fmla="*/ 495300 w 2308225"/>
                <a:gd name="connsiteY18" fmla="*/ 990600 h 1327150"/>
                <a:gd name="connsiteX19" fmla="*/ 530225 w 2308225"/>
                <a:gd name="connsiteY19" fmla="*/ 974725 h 1327150"/>
                <a:gd name="connsiteX20" fmla="*/ 546100 w 2308225"/>
                <a:gd name="connsiteY20" fmla="*/ 971550 h 1327150"/>
                <a:gd name="connsiteX21" fmla="*/ 565150 w 2308225"/>
                <a:gd name="connsiteY21" fmla="*/ 965200 h 1327150"/>
                <a:gd name="connsiteX22" fmla="*/ 577850 w 2308225"/>
                <a:gd name="connsiteY22" fmla="*/ 962025 h 1327150"/>
                <a:gd name="connsiteX23" fmla="*/ 609600 w 2308225"/>
                <a:gd name="connsiteY23" fmla="*/ 952500 h 1327150"/>
                <a:gd name="connsiteX24" fmla="*/ 628650 w 2308225"/>
                <a:gd name="connsiteY24" fmla="*/ 949325 h 1327150"/>
                <a:gd name="connsiteX25" fmla="*/ 650875 w 2308225"/>
                <a:gd name="connsiteY25" fmla="*/ 942975 h 1327150"/>
                <a:gd name="connsiteX26" fmla="*/ 673100 w 2308225"/>
                <a:gd name="connsiteY26" fmla="*/ 939800 h 1327150"/>
                <a:gd name="connsiteX27" fmla="*/ 717550 w 2308225"/>
                <a:gd name="connsiteY27" fmla="*/ 923925 h 1327150"/>
                <a:gd name="connsiteX28" fmla="*/ 742950 w 2308225"/>
                <a:gd name="connsiteY28" fmla="*/ 914400 h 1327150"/>
                <a:gd name="connsiteX29" fmla="*/ 771525 w 2308225"/>
                <a:gd name="connsiteY29" fmla="*/ 898525 h 1327150"/>
                <a:gd name="connsiteX30" fmla="*/ 796925 w 2308225"/>
                <a:gd name="connsiteY30" fmla="*/ 889000 h 1327150"/>
                <a:gd name="connsiteX31" fmla="*/ 819150 w 2308225"/>
                <a:gd name="connsiteY31" fmla="*/ 876300 h 1327150"/>
                <a:gd name="connsiteX32" fmla="*/ 869950 w 2308225"/>
                <a:gd name="connsiteY32" fmla="*/ 854075 h 1327150"/>
                <a:gd name="connsiteX33" fmla="*/ 892175 w 2308225"/>
                <a:gd name="connsiteY33" fmla="*/ 841375 h 1327150"/>
                <a:gd name="connsiteX34" fmla="*/ 917575 w 2308225"/>
                <a:gd name="connsiteY34" fmla="*/ 828675 h 1327150"/>
                <a:gd name="connsiteX35" fmla="*/ 962025 w 2308225"/>
                <a:gd name="connsiteY35" fmla="*/ 803275 h 1327150"/>
                <a:gd name="connsiteX36" fmla="*/ 987425 w 2308225"/>
                <a:gd name="connsiteY36" fmla="*/ 790575 h 1327150"/>
                <a:gd name="connsiteX37" fmla="*/ 1038225 w 2308225"/>
                <a:gd name="connsiteY37" fmla="*/ 771525 h 1327150"/>
                <a:gd name="connsiteX38" fmla="*/ 1060450 w 2308225"/>
                <a:gd name="connsiteY38" fmla="*/ 762000 h 1327150"/>
                <a:gd name="connsiteX39" fmla="*/ 1089025 w 2308225"/>
                <a:gd name="connsiteY39" fmla="*/ 752475 h 1327150"/>
                <a:gd name="connsiteX40" fmla="*/ 1111250 w 2308225"/>
                <a:gd name="connsiteY40" fmla="*/ 746125 h 1327150"/>
                <a:gd name="connsiteX41" fmla="*/ 1133475 w 2308225"/>
                <a:gd name="connsiteY41" fmla="*/ 733425 h 1327150"/>
                <a:gd name="connsiteX42" fmla="*/ 1155700 w 2308225"/>
                <a:gd name="connsiteY42" fmla="*/ 717550 h 1327150"/>
                <a:gd name="connsiteX43" fmla="*/ 1177925 w 2308225"/>
                <a:gd name="connsiteY43" fmla="*/ 704850 h 1327150"/>
                <a:gd name="connsiteX44" fmla="*/ 1216025 w 2308225"/>
                <a:gd name="connsiteY44" fmla="*/ 679450 h 1327150"/>
                <a:gd name="connsiteX45" fmla="*/ 1254125 w 2308225"/>
                <a:gd name="connsiteY45" fmla="*/ 657225 h 1327150"/>
                <a:gd name="connsiteX46" fmla="*/ 1320800 w 2308225"/>
                <a:gd name="connsiteY46" fmla="*/ 606425 h 1327150"/>
                <a:gd name="connsiteX47" fmla="*/ 1358900 w 2308225"/>
                <a:gd name="connsiteY47" fmla="*/ 577850 h 1327150"/>
                <a:gd name="connsiteX48" fmla="*/ 1419225 w 2308225"/>
                <a:gd name="connsiteY48" fmla="*/ 527050 h 1327150"/>
                <a:gd name="connsiteX49" fmla="*/ 1457325 w 2308225"/>
                <a:gd name="connsiteY49" fmla="*/ 492125 h 1327150"/>
                <a:gd name="connsiteX50" fmla="*/ 1466850 w 2308225"/>
                <a:gd name="connsiteY50" fmla="*/ 479425 h 1327150"/>
                <a:gd name="connsiteX51" fmla="*/ 1498600 w 2308225"/>
                <a:gd name="connsiteY51" fmla="*/ 460375 h 1327150"/>
                <a:gd name="connsiteX52" fmla="*/ 1514475 w 2308225"/>
                <a:gd name="connsiteY52" fmla="*/ 450850 h 1327150"/>
                <a:gd name="connsiteX53" fmla="*/ 1558925 w 2308225"/>
                <a:gd name="connsiteY53" fmla="*/ 412750 h 1327150"/>
                <a:gd name="connsiteX54" fmla="*/ 1577975 w 2308225"/>
                <a:gd name="connsiteY54" fmla="*/ 400050 h 1327150"/>
                <a:gd name="connsiteX55" fmla="*/ 1609725 w 2308225"/>
                <a:gd name="connsiteY55" fmla="*/ 374650 h 1327150"/>
                <a:gd name="connsiteX56" fmla="*/ 1638300 w 2308225"/>
                <a:gd name="connsiteY56" fmla="*/ 352425 h 1327150"/>
                <a:gd name="connsiteX57" fmla="*/ 1654175 w 2308225"/>
                <a:gd name="connsiteY57" fmla="*/ 339725 h 1327150"/>
                <a:gd name="connsiteX58" fmla="*/ 1701800 w 2308225"/>
                <a:gd name="connsiteY58" fmla="*/ 292100 h 1327150"/>
                <a:gd name="connsiteX59" fmla="*/ 1733550 w 2308225"/>
                <a:gd name="connsiteY59" fmla="*/ 260350 h 1327150"/>
                <a:gd name="connsiteX60" fmla="*/ 1762125 w 2308225"/>
                <a:gd name="connsiteY60" fmla="*/ 238125 h 1327150"/>
                <a:gd name="connsiteX61" fmla="*/ 1778000 w 2308225"/>
                <a:gd name="connsiteY61" fmla="*/ 222250 h 1327150"/>
                <a:gd name="connsiteX62" fmla="*/ 1825625 w 2308225"/>
                <a:gd name="connsiteY62" fmla="*/ 184150 h 1327150"/>
                <a:gd name="connsiteX63" fmla="*/ 1838325 w 2308225"/>
                <a:gd name="connsiteY63" fmla="*/ 171450 h 1327150"/>
                <a:gd name="connsiteX64" fmla="*/ 1879600 w 2308225"/>
                <a:gd name="connsiteY64" fmla="*/ 142875 h 1327150"/>
                <a:gd name="connsiteX65" fmla="*/ 1895475 w 2308225"/>
                <a:gd name="connsiteY65" fmla="*/ 133350 h 1327150"/>
                <a:gd name="connsiteX66" fmla="*/ 1930400 w 2308225"/>
                <a:gd name="connsiteY66" fmla="*/ 114300 h 1327150"/>
                <a:gd name="connsiteX67" fmla="*/ 1965325 w 2308225"/>
                <a:gd name="connsiteY67" fmla="*/ 95250 h 1327150"/>
                <a:gd name="connsiteX68" fmla="*/ 1978025 w 2308225"/>
                <a:gd name="connsiteY68" fmla="*/ 85725 h 1327150"/>
                <a:gd name="connsiteX69" fmla="*/ 2003425 w 2308225"/>
                <a:gd name="connsiteY69" fmla="*/ 76200 h 1327150"/>
                <a:gd name="connsiteX70" fmla="*/ 2038350 w 2308225"/>
                <a:gd name="connsiteY70" fmla="*/ 63500 h 1327150"/>
                <a:gd name="connsiteX71" fmla="*/ 2047875 w 2308225"/>
                <a:gd name="connsiteY71" fmla="*/ 60325 h 1327150"/>
                <a:gd name="connsiteX72" fmla="*/ 2101850 w 2308225"/>
                <a:gd name="connsiteY72" fmla="*/ 50800 h 1327150"/>
                <a:gd name="connsiteX73" fmla="*/ 2117725 w 2308225"/>
                <a:gd name="connsiteY73" fmla="*/ 47625 h 1327150"/>
                <a:gd name="connsiteX74" fmla="*/ 2149475 w 2308225"/>
                <a:gd name="connsiteY74" fmla="*/ 38100 h 1327150"/>
                <a:gd name="connsiteX75" fmla="*/ 2168525 w 2308225"/>
                <a:gd name="connsiteY75" fmla="*/ 31750 h 1327150"/>
                <a:gd name="connsiteX76" fmla="*/ 2212975 w 2308225"/>
                <a:gd name="connsiteY76" fmla="*/ 22225 h 1327150"/>
                <a:gd name="connsiteX77" fmla="*/ 2222500 w 2308225"/>
                <a:gd name="connsiteY77" fmla="*/ 19050 h 1327150"/>
                <a:gd name="connsiteX78" fmla="*/ 2257425 w 2308225"/>
                <a:gd name="connsiteY78" fmla="*/ 15875 h 1327150"/>
                <a:gd name="connsiteX79" fmla="*/ 2292350 w 2308225"/>
                <a:gd name="connsiteY79" fmla="*/ 6350 h 1327150"/>
                <a:gd name="connsiteX80" fmla="*/ 2308225 w 2308225"/>
                <a:gd name="connsiteY80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93700 w 2308225"/>
                <a:gd name="connsiteY15" fmla="*/ 1025525 h 1327150"/>
                <a:gd name="connsiteX16" fmla="*/ 431800 w 2308225"/>
                <a:gd name="connsiteY16" fmla="*/ 1012825 h 1327150"/>
                <a:gd name="connsiteX17" fmla="*/ 495300 w 2308225"/>
                <a:gd name="connsiteY17" fmla="*/ 990600 h 1327150"/>
                <a:gd name="connsiteX18" fmla="*/ 530225 w 2308225"/>
                <a:gd name="connsiteY18" fmla="*/ 974725 h 1327150"/>
                <a:gd name="connsiteX19" fmla="*/ 546100 w 2308225"/>
                <a:gd name="connsiteY19" fmla="*/ 971550 h 1327150"/>
                <a:gd name="connsiteX20" fmla="*/ 565150 w 2308225"/>
                <a:gd name="connsiteY20" fmla="*/ 965200 h 1327150"/>
                <a:gd name="connsiteX21" fmla="*/ 577850 w 2308225"/>
                <a:gd name="connsiteY21" fmla="*/ 962025 h 1327150"/>
                <a:gd name="connsiteX22" fmla="*/ 609600 w 2308225"/>
                <a:gd name="connsiteY22" fmla="*/ 952500 h 1327150"/>
                <a:gd name="connsiteX23" fmla="*/ 628650 w 2308225"/>
                <a:gd name="connsiteY23" fmla="*/ 949325 h 1327150"/>
                <a:gd name="connsiteX24" fmla="*/ 650875 w 2308225"/>
                <a:gd name="connsiteY24" fmla="*/ 942975 h 1327150"/>
                <a:gd name="connsiteX25" fmla="*/ 673100 w 2308225"/>
                <a:gd name="connsiteY25" fmla="*/ 939800 h 1327150"/>
                <a:gd name="connsiteX26" fmla="*/ 717550 w 2308225"/>
                <a:gd name="connsiteY26" fmla="*/ 923925 h 1327150"/>
                <a:gd name="connsiteX27" fmla="*/ 742950 w 2308225"/>
                <a:gd name="connsiteY27" fmla="*/ 914400 h 1327150"/>
                <a:gd name="connsiteX28" fmla="*/ 771525 w 2308225"/>
                <a:gd name="connsiteY28" fmla="*/ 898525 h 1327150"/>
                <a:gd name="connsiteX29" fmla="*/ 796925 w 2308225"/>
                <a:gd name="connsiteY29" fmla="*/ 889000 h 1327150"/>
                <a:gd name="connsiteX30" fmla="*/ 819150 w 2308225"/>
                <a:gd name="connsiteY30" fmla="*/ 876300 h 1327150"/>
                <a:gd name="connsiteX31" fmla="*/ 869950 w 2308225"/>
                <a:gd name="connsiteY31" fmla="*/ 854075 h 1327150"/>
                <a:gd name="connsiteX32" fmla="*/ 892175 w 2308225"/>
                <a:gd name="connsiteY32" fmla="*/ 841375 h 1327150"/>
                <a:gd name="connsiteX33" fmla="*/ 917575 w 2308225"/>
                <a:gd name="connsiteY33" fmla="*/ 828675 h 1327150"/>
                <a:gd name="connsiteX34" fmla="*/ 962025 w 2308225"/>
                <a:gd name="connsiteY34" fmla="*/ 803275 h 1327150"/>
                <a:gd name="connsiteX35" fmla="*/ 987425 w 2308225"/>
                <a:gd name="connsiteY35" fmla="*/ 790575 h 1327150"/>
                <a:gd name="connsiteX36" fmla="*/ 1038225 w 2308225"/>
                <a:gd name="connsiteY36" fmla="*/ 771525 h 1327150"/>
                <a:gd name="connsiteX37" fmla="*/ 1060450 w 2308225"/>
                <a:gd name="connsiteY37" fmla="*/ 762000 h 1327150"/>
                <a:gd name="connsiteX38" fmla="*/ 1089025 w 2308225"/>
                <a:gd name="connsiteY38" fmla="*/ 752475 h 1327150"/>
                <a:gd name="connsiteX39" fmla="*/ 1111250 w 2308225"/>
                <a:gd name="connsiteY39" fmla="*/ 746125 h 1327150"/>
                <a:gd name="connsiteX40" fmla="*/ 1133475 w 2308225"/>
                <a:gd name="connsiteY40" fmla="*/ 733425 h 1327150"/>
                <a:gd name="connsiteX41" fmla="*/ 1155700 w 2308225"/>
                <a:gd name="connsiteY41" fmla="*/ 717550 h 1327150"/>
                <a:gd name="connsiteX42" fmla="*/ 1177925 w 2308225"/>
                <a:gd name="connsiteY42" fmla="*/ 704850 h 1327150"/>
                <a:gd name="connsiteX43" fmla="*/ 1216025 w 2308225"/>
                <a:gd name="connsiteY43" fmla="*/ 679450 h 1327150"/>
                <a:gd name="connsiteX44" fmla="*/ 1254125 w 2308225"/>
                <a:gd name="connsiteY44" fmla="*/ 657225 h 1327150"/>
                <a:gd name="connsiteX45" fmla="*/ 1320800 w 2308225"/>
                <a:gd name="connsiteY45" fmla="*/ 606425 h 1327150"/>
                <a:gd name="connsiteX46" fmla="*/ 1358900 w 2308225"/>
                <a:gd name="connsiteY46" fmla="*/ 577850 h 1327150"/>
                <a:gd name="connsiteX47" fmla="*/ 1419225 w 2308225"/>
                <a:gd name="connsiteY47" fmla="*/ 527050 h 1327150"/>
                <a:gd name="connsiteX48" fmla="*/ 1457325 w 2308225"/>
                <a:gd name="connsiteY48" fmla="*/ 492125 h 1327150"/>
                <a:gd name="connsiteX49" fmla="*/ 1466850 w 2308225"/>
                <a:gd name="connsiteY49" fmla="*/ 479425 h 1327150"/>
                <a:gd name="connsiteX50" fmla="*/ 1498600 w 2308225"/>
                <a:gd name="connsiteY50" fmla="*/ 460375 h 1327150"/>
                <a:gd name="connsiteX51" fmla="*/ 1514475 w 2308225"/>
                <a:gd name="connsiteY51" fmla="*/ 450850 h 1327150"/>
                <a:gd name="connsiteX52" fmla="*/ 1558925 w 2308225"/>
                <a:gd name="connsiteY52" fmla="*/ 412750 h 1327150"/>
                <a:gd name="connsiteX53" fmla="*/ 1577975 w 2308225"/>
                <a:gd name="connsiteY53" fmla="*/ 400050 h 1327150"/>
                <a:gd name="connsiteX54" fmla="*/ 1609725 w 2308225"/>
                <a:gd name="connsiteY54" fmla="*/ 374650 h 1327150"/>
                <a:gd name="connsiteX55" fmla="*/ 1638300 w 2308225"/>
                <a:gd name="connsiteY55" fmla="*/ 352425 h 1327150"/>
                <a:gd name="connsiteX56" fmla="*/ 1654175 w 2308225"/>
                <a:gd name="connsiteY56" fmla="*/ 339725 h 1327150"/>
                <a:gd name="connsiteX57" fmla="*/ 1701800 w 2308225"/>
                <a:gd name="connsiteY57" fmla="*/ 292100 h 1327150"/>
                <a:gd name="connsiteX58" fmla="*/ 1733550 w 2308225"/>
                <a:gd name="connsiteY58" fmla="*/ 260350 h 1327150"/>
                <a:gd name="connsiteX59" fmla="*/ 1762125 w 2308225"/>
                <a:gd name="connsiteY59" fmla="*/ 238125 h 1327150"/>
                <a:gd name="connsiteX60" fmla="*/ 1778000 w 2308225"/>
                <a:gd name="connsiteY60" fmla="*/ 222250 h 1327150"/>
                <a:gd name="connsiteX61" fmla="*/ 1825625 w 2308225"/>
                <a:gd name="connsiteY61" fmla="*/ 184150 h 1327150"/>
                <a:gd name="connsiteX62" fmla="*/ 1838325 w 2308225"/>
                <a:gd name="connsiteY62" fmla="*/ 171450 h 1327150"/>
                <a:gd name="connsiteX63" fmla="*/ 1879600 w 2308225"/>
                <a:gd name="connsiteY63" fmla="*/ 142875 h 1327150"/>
                <a:gd name="connsiteX64" fmla="*/ 1895475 w 2308225"/>
                <a:gd name="connsiteY64" fmla="*/ 133350 h 1327150"/>
                <a:gd name="connsiteX65" fmla="*/ 1930400 w 2308225"/>
                <a:gd name="connsiteY65" fmla="*/ 114300 h 1327150"/>
                <a:gd name="connsiteX66" fmla="*/ 1965325 w 2308225"/>
                <a:gd name="connsiteY66" fmla="*/ 95250 h 1327150"/>
                <a:gd name="connsiteX67" fmla="*/ 1978025 w 2308225"/>
                <a:gd name="connsiteY67" fmla="*/ 85725 h 1327150"/>
                <a:gd name="connsiteX68" fmla="*/ 2003425 w 2308225"/>
                <a:gd name="connsiteY68" fmla="*/ 76200 h 1327150"/>
                <a:gd name="connsiteX69" fmla="*/ 2038350 w 2308225"/>
                <a:gd name="connsiteY69" fmla="*/ 63500 h 1327150"/>
                <a:gd name="connsiteX70" fmla="*/ 2047875 w 2308225"/>
                <a:gd name="connsiteY70" fmla="*/ 60325 h 1327150"/>
                <a:gd name="connsiteX71" fmla="*/ 2101850 w 2308225"/>
                <a:gd name="connsiteY71" fmla="*/ 50800 h 1327150"/>
                <a:gd name="connsiteX72" fmla="*/ 2117725 w 2308225"/>
                <a:gd name="connsiteY72" fmla="*/ 47625 h 1327150"/>
                <a:gd name="connsiteX73" fmla="*/ 2149475 w 2308225"/>
                <a:gd name="connsiteY73" fmla="*/ 38100 h 1327150"/>
                <a:gd name="connsiteX74" fmla="*/ 2168525 w 2308225"/>
                <a:gd name="connsiteY74" fmla="*/ 31750 h 1327150"/>
                <a:gd name="connsiteX75" fmla="*/ 2212975 w 2308225"/>
                <a:gd name="connsiteY75" fmla="*/ 22225 h 1327150"/>
                <a:gd name="connsiteX76" fmla="*/ 2222500 w 2308225"/>
                <a:gd name="connsiteY76" fmla="*/ 19050 h 1327150"/>
                <a:gd name="connsiteX77" fmla="*/ 2257425 w 2308225"/>
                <a:gd name="connsiteY77" fmla="*/ 15875 h 1327150"/>
                <a:gd name="connsiteX78" fmla="*/ 2292350 w 2308225"/>
                <a:gd name="connsiteY78" fmla="*/ 6350 h 1327150"/>
                <a:gd name="connsiteX79" fmla="*/ 2308225 w 2308225"/>
                <a:gd name="connsiteY79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120650 w 2308225"/>
                <a:gd name="connsiteY5" fmla="*/ 1219200 h 1327150"/>
                <a:gd name="connsiteX6" fmla="*/ 139700 w 2308225"/>
                <a:gd name="connsiteY6" fmla="*/ 1193800 h 1327150"/>
                <a:gd name="connsiteX7" fmla="*/ 152400 w 2308225"/>
                <a:gd name="connsiteY7" fmla="*/ 1187450 h 1327150"/>
                <a:gd name="connsiteX8" fmla="*/ 174625 w 2308225"/>
                <a:gd name="connsiteY8" fmla="*/ 1168400 h 1327150"/>
                <a:gd name="connsiteX9" fmla="*/ 212725 w 2308225"/>
                <a:gd name="connsiteY9" fmla="*/ 1130300 h 1327150"/>
                <a:gd name="connsiteX10" fmla="*/ 257175 w 2308225"/>
                <a:gd name="connsiteY10" fmla="*/ 1095375 h 1327150"/>
                <a:gd name="connsiteX11" fmla="*/ 292100 w 2308225"/>
                <a:gd name="connsiteY11" fmla="*/ 1076325 h 1327150"/>
                <a:gd name="connsiteX12" fmla="*/ 314325 w 2308225"/>
                <a:gd name="connsiteY12" fmla="*/ 1066800 h 1327150"/>
                <a:gd name="connsiteX13" fmla="*/ 346075 w 2308225"/>
                <a:gd name="connsiteY13" fmla="*/ 1050925 h 1327150"/>
                <a:gd name="connsiteX14" fmla="*/ 393700 w 2308225"/>
                <a:gd name="connsiteY14" fmla="*/ 1025525 h 1327150"/>
                <a:gd name="connsiteX15" fmla="*/ 431800 w 2308225"/>
                <a:gd name="connsiteY15" fmla="*/ 1012825 h 1327150"/>
                <a:gd name="connsiteX16" fmla="*/ 495300 w 2308225"/>
                <a:gd name="connsiteY16" fmla="*/ 990600 h 1327150"/>
                <a:gd name="connsiteX17" fmla="*/ 530225 w 2308225"/>
                <a:gd name="connsiteY17" fmla="*/ 974725 h 1327150"/>
                <a:gd name="connsiteX18" fmla="*/ 546100 w 2308225"/>
                <a:gd name="connsiteY18" fmla="*/ 971550 h 1327150"/>
                <a:gd name="connsiteX19" fmla="*/ 565150 w 2308225"/>
                <a:gd name="connsiteY19" fmla="*/ 965200 h 1327150"/>
                <a:gd name="connsiteX20" fmla="*/ 577850 w 2308225"/>
                <a:gd name="connsiteY20" fmla="*/ 962025 h 1327150"/>
                <a:gd name="connsiteX21" fmla="*/ 609600 w 2308225"/>
                <a:gd name="connsiteY21" fmla="*/ 952500 h 1327150"/>
                <a:gd name="connsiteX22" fmla="*/ 628650 w 2308225"/>
                <a:gd name="connsiteY22" fmla="*/ 949325 h 1327150"/>
                <a:gd name="connsiteX23" fmla="*/ 650875 w 2308225"/>
                <a:gd name="connsiteY23" fmla="*/ 942975 h 1327150"/>
                <a:gd name="connsiteX24" fmla="*/ 673100 w 2308225"/>
                <a:gd name="connsiteY24" fmla="*/ 939800 h 1327150"/>
                <a:gd name="connsiteX25" fmla="*/ 717550 w 2308225"/>
                <a:gd name="connsiteY25" fmla="*/ 923925 h 1327150"/>
                <a:gd name="connsiteX26" fmla="*/ 742950 w 2308225"/>
                <a:gd name="connsiteY26" fmla="*/ 914400 h 1327150"/>
                <a:gd name="connsiteX27" fmla="*/ 771525 w 2308225"/>
                <a:gd name="connsiteY27" fmla="*/ 898525 h 1327150"/>
                <a:gd name="connsiteX28" fmla="*/ 796925 w 2308225"/>
                <a:gd name="connsiteY28" fmla="*/ 889000 h 1327150"/>
                <a:gd name="connsiteX29" fmla="*/ 819150 w 2308225"/>
                <a:gd name="connsiteY29" fmla="*/ 876300 h 1327150"/>
                <a:gd name="connsiteX30" fmla="*/ 869950 w 2308225"/>
                <a:gd name="connsiteY30" fmla="*/ 854075 h 1327150"/>
                <a:gd name="connsiteX31" fmla="*/ 892175 w 2308225"/>
                <a:gd name="connsiteY31" fmla="*/ 841375 h 1327150"/>
                <a:gd name="connsiteX32" fmla="*/ 917575 w 2308225"/>
                <a:gd name="connsiteY32" fmla="*/ 828675 h 1327150"/>
                <a:gd name="connsiteX33" fmla="*/ 962025 w 2308225"/>
                <a:gd name="connsiteY33" fmla="*/ 803275 h 1327150"/>
                <a:gd name="connsiteX34" fmla="*/ 987425 w 2308225"/>
                <a:gd name="connsiteY34" fmla="*/ 790575 h 1327150"/>
                <a:gd name="connsiteX35" fmla="*/ 1038225 w 2308225"/>
                <a:gd name="connsiteY35" fmla="*/ 771525 h 1327150"/>
                <a:gd name="connsiteX36" fmla="*/ 1060450 w 2308225"/>
                <a:gd name="connsiteY36" fmla="*/ 762000 h 1327150"/>
                <a:gd name="connsiteX37" fmla="*/ 1089025 w 2308225"/>
                <a:gd name="connsiteY37" fmla="*/ 752475 h 1327150"/>
                <a:gd name="connsiteX38" fmla="*/ 1111250 w 2308225"/>
                <a:gd name="connsiteY38" fmla="*/ 746125 h 1327150"/>
                <a:gd name="connsiteX39" fmla="*/ 1133475 w 2308225"/>
                <a:gd name="connsiteY39" fmla="*/ 733425 h 1327150"/>
                <a:gd name="connsiteX40" fmla="*/ 1155700 w 2308225"/>
                <a:gd name="connsiteY40" fmla="*/ 717550 h 1327150"/>
                <a:gd name="connsiteX41" fmla="*/ 1177925 w 2308225"/>
                <a:gd name="connsiteY41" fmla="*/ 704850 h 1327150"/>
                <a:gd name="connsiteX42" fmla="*/ 1216025 w 2308225"/>
                <a:gd name="connsiteY42" fmla="*/ 679450 h 1327150"/>
                <a:gd name="connsiteX43" fmla="*/ 1254125 w 2308225"/>
                <a:gd name="connsiteY43" fmla="*/ 657225 h 1327150"/>
                <a:gd name="connsiteX44" fmla="*/ 1320800 w 2308225"/>
                <a:gd name="connsiteY44" fmla="*/ 606425 h 1327150"/>
                <a:gd name="connsiteX45" fmla="*/ 1358900 w 2308225"/>
                <a:gd name="connsiteY45" fmla="*/ 577850 h 1327150"/>
                <a:gd name="connsiteX46" fmla="*/ 1419225 w 2308225"/>
                <a:gd name="connsiteY46" fmla="*/ 527050 h 1327150"/>
                <a:gd name="connsiteX47" fmla="*/ 1457325 w 2308225"/>
                <a:gd name="connsiteY47" fmla="*/ 492125 h 1327150"/>
                <a:gd name="connsiteX48" fmla="*/ 1466850 w 2308225"/>
                <a:gd name="connsiteY48" fmla="*/ 479425 h 1327150"/>
                <a:gd name="connsiteX49" fmla="*/ 1498600 w 2308225"/>
                <a:gd name="connsiteY49" fmla="*/ 460375 h 1327150"/>
                <a:gd name="connsiteX50" fmla="*/ 1514475 w 2308225"/>
                <a:gd name="connsiteY50" fmla="*/ 450850 h 1327150"/>
                <a:gd name="connsiteX51" fmla="*/ 1558925 w 2308225"/>
                <a:gd name="connsiteY51" fmla="*/ 412750 h 1327150"/>
                <a:gd name="connsiteX52" fmla="*/ 1577975 w 2308225"/>
                <a:gd name="connsiteY52" fmla="*/ 400050 h 1327150"/>
                <a:gd name="connsiteX53" fmla="*/ 1609725 w 2308225"/>
                <a:gd name="connsiteY53" fmla="*/ 374650 h 1327150"/>
                <a:gd name="connsiteX54" fmla="*/ 1638300 w 2308225"/>
                <a:gd name="connsiteY54" fmla="*/ 352425 h 1327150"/>
                <a:gd name="connsiteX55" fmla="*/ 1654175 w 2308225"/>
                <a:gd name="connsiteY55" fmla="*/ 339725 h 1327150"/>
                <a:gd name="connsiteX56" fmla="*/ 1701800 w 2308225"/>
                <a:gd name="connsiteY56" fmla="*/ 292100 h 1327150"/>
                <a:gd name="connsiteX57" fmla="*/ 1733550 w 2308225"/>
                <a:gd name="connsiteY57" fmla="*/ 260350 h 1327150"/>
                <a:gd name="connsiteX58" fmla="*/ 1762125 w 2308225"/>
                <a:gd name="connsiteY58" fmla="*/ 238125 h 1327150"/>
                <a:gd name="connsiteX59" fmla="*/ 1778000 w 2308225"/>
                <a:gd name="connsiteY59" fmla="*/ 222250 h 1327150"/>
                <a:gd name="connsiteX60" fmla="*/ 1825625 w 2308225"/>
                <a:gd name="connsiteY60" fmla="*/ 184150 h 1327150"/>
                <a:gd name="connsiteX61" fmla="*/ 1838325 w 2308225"/>
                <a:gd name="connsiteY61" fmla="*/ 171450 h 1327150"/>
                <a:gd name="connsiteX62" fmla="*/ 1879600 w 2308225"/>
                <a:gd name="connsiteY62" fmla="*/ 142875 h 1327150"/>
                <a:gd name="connsiteX63" fmla="*/ 1895475 w 2308225"/>
                <a:gd name="connsiteY63" fmla="*/ 133350 h 1327150"/>
                <a:gd name="connsiteX64" fmla="*/ 1930400 w 2308225"/>
                <a:gd name="connsiteY64" fmla="*/ 114300 h 1327150"/>
                <a:gd name="connsiteX65" fmla="*/ 1965325 w 2308225"/>
                <a:gd name="connsiteY65" fmla="*/ 95250 h 1327150"/>
                <a:gd name="connsiteX66" fmla="*/ 1978025 w 2308225"/>
                <a:gd name="connsiteY66" fmla="*/ 85725 h 1327150"/>
                <a:gd name="connsiteX67" fmla="*/ 2003425 w 2308225"/>
                <a:gd name="connsiteY67" fmla="*/ 76200 h 1327150"/>
                <a:gd name="connsiteX68" fmla="*/ 2038350 w 2308225"/>
                <a:gd name="connsiteY68" fmla="*/ 63500 h 1327150"/>
                <a:gd name="connsiteX69" fmla="*/ 2047875 w 2308225"/>
                <a:gd name="connsiteY69" fmla="*/ 60325 h 1327150"/>
                <a:gd name="connsiteX70" fmla="*/ 2101850 w 2308225"/>
                <a:gd name="connsiteY70" fmla="*/ 50800 h 1327150"/>
                <a:gd name="connsiteX71" fmla="*/ 2117725 w 2308225"/>
                <a:gd name="connsiteY71" fmla="*/ 47625 h 1327150"/>
                <a:gd name="connsiteX72" fmla="*/ 2149475 w 2308225"/>
                <a:gd name="connsiteY72" fmla="*/ 38100 h 1327150"/>
                <a:gd name="connsiteX73" fmla="*/ 2168525 w 2308225"/>
                <a:gd name="connsiteY73" fmla="*/ 31750 h 1327150"/>
                <a:gd name="connsiteX74" fmla="*/ 2212975 w 2308225"/>
                <a:gd name="connsiteY74" fmla="*/ 22225 h 1327150"/>
                <a:gd name="connsiteX75" fmla="*/ 2222500 w 2308225"/>
                <a:gd name="connsiteY75" fmla="*/ 19050 h 1327150"/>
                <a:gd name="connsiteX76" fmla="*/ 2257425 w 2308225"/>
                <a:gd name="connsiteY76" fmla="*/ 15875 h 1327150"/>
                <a:gd name="connsiteX77" fmla="*/ 2292350 w 2308225"/>
                <a:gd name="connsiteY77" fmla="*/ 6350 h 1327150"/>
                <a:gd name="connsiteX78" fmla="*/ 2308225 w 2308225"/>
                <a:gd name="connsiteY78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9850 w 2308225"/>
                <a:gd name="connsiteY3" fmla="*/ 1263650 h 1327150"/>
                <a:gd name="connsiteX4" fmla="*/ 120650 w 2308225"/>
                <a:gd name="connsiteY4" fmla="*/ 1219200 h 1327150"/>
                <a:gd name="connsiteX5" fmla="*/ 139700 w 2308225"/>
                <a:gd name="connsiteY5" fmla="*/ 1193800 h 1327150"/>
                <a:gd name="connsiteX6" fmla="*/ 152400 w 2308225"/>
                <a:gd name="connsiteY6" fmla="*/ 1187450 h 1327150"/>
                <a:gd name="connsiteX7" fmla="*/ 174625 w 2308225"/>
                <a:gd name="connsiteY7" fmla="*/ 1168400 h 1327150"/>
                <a:gd name="connsiteX8" fmla="*/ 212725 w 2308225"/>
                <a:gd name="connsiteY8" fmla="*/ 1130300 h 1327150"/>
                <a:gd name="connsiteX9" fmla="*/ 257175 w 2308225"/>
                <a:gd name="connsiteY9" fmla="*/ 1095375 h 1327150"/>
                <a:gd name="connsiteX10" fmla="*/ 292100 w 2308225"/>
                <a:gd name="connsiteY10" fmla="*/ 1076325 h 1327150"/>
                <a:gd name="connsiteX11" fmla="*/ 314325 w 2308225"/>
                <a:gd name="connsiteY11" fmla="*/ 1066800 h 1327150"/>
                <a:gd name="connsiteX12" fmla="*/ 346075 w 2308225"/>
                <a:gd name="connsiteY12" fmla="*/ 1050925 h 1327150"/>
                <a:gd name="connsiteX13" fmla="*/ 393700 w 2308225"/>
                <a:gd name="connsiteY13" fmla="*/ 1025525 h 1327150"/>
                <a:gd name="connsiteX14" fmla="*/ 431800 w 2308225"/>
                <a:gd name="connsiteY14" fmla="*/ 1012825 h 1327150"/>
                <a:gd name="connsiteX15" fmla="*/ 495300 w 2308225"/>
                <a:gd name="connsiteY15" fmla="*/ 990600 h 1327150"/>
                <a:gd name="connsiteX16" fmla="*/ 530225 w 2308225"/>
                <a:gd name="connsiteY16" fmla="*/ 974725 h 1327150"/>
                <a:gd name="connsiteX17" fmla="*/ 546100 w 2308225"/>
                <a:gd name="connsiteY17" fmla="*/ 971550 h 1327150"/>
                <a:gd name="connsiteX18" fmla="*/ 565150 w 2308225"/>
                <a:gd name="connsiteY18" fmla="*/ 965200 h 1327150"/>
                <a:gd name="connsiteX19" fmla="*/ 577850 w 2308225"/>
                <a:gd name="connsiteY19" fmla="*/ 962025 h 1327150"/>
                <a:gd name="connsiteX20" fmla="*/ 609600 w 2308225"/>
                <a:gd name="connsiteY20" fmla="*/ 952500 h 1327150"/>
                <a:gd name="connsiteX21" fmla="*/ 628650 w 2308225"/>
                <a:gd name="connsiteY21" fmla="*/ 949325 h 1327150"/>
                <a:gd name="connsiteX22" fmla="*/ 650875 w 2308225"/>
                <a:gd name="connsiteY22" fmla="*/ 942975 h 1327150"/>
                <a:gd name="connsiteX23" fmla="*/ 673100 w 2308225"/>
                <a:gd name="connsiteY23" fmla="*/ 939800 h 1327150"/>
                <a:gd name="connsiteX24" fmla="*/ 717550 w 2308225"/>
                <a:gd name="connsiteY24" fmla="*/ 923925 h 1327150"/>
                <a:gd name="connsiteX25" fmla="*/ 742950 w 2308225"/>
                <a:gd name="connsiteY25" fmla="*/ 914400 h 1327150"/>
                <a:gd name="connsiteX26" fmla="*/ 771525 w 2308225"/>
                <a:gd name="connsiteY26" fmla="*/ 898525 h 1327150"/>
                <a:gd name="connsiteX27" fmla="*/ 796925 w 2308225"/>
                <a:gd name="connsiteY27" fmla="*/ 889000 h 1327150"/>
                <a:gd name="connsiteX28" fmla="*/ 819150 w 2308225"/>
                <a:gd name="connsiteY28" fmla="*/ 876300 h 1327150"/>
                <a:gd name="connsiteX29" fmla="*/ 869950 w 2308225"/>
                <a:gd name="connsiteY29" fmla="*/ 854075 h 1327150"/>
                <a:gd name="connsiteX30" fmla="*/ 892175 w 2308225"/>
                <a:gd name="connsiteY30" fmla="*/ 841375 h 1327150"/>
                <a:gd name="connsiteX31" fmla="*/ 917575 w 2308225"/>
                <a:gd name="connsiteY31" fmla="*/ 828675 h 1327150"/>
                <a:gd name="connsiteX32" fmla="*/ 962025 w 2308225"/>
                <a:gd name="connsiteY32" fmla="*/ 803275 h 1327150"/>
                <a:gd name="connsiteX33" fmla="*/ 987425 w 2308225"/>
                <a:gd name="connsiteY33" fmla="*/ 790575 h 1327150"/>
                <a:gd name="connsiteX34" fmla="*/ 1038225 w 2308225"/>
                <a:gd name="connsiteY34" fmla="*/ 771525 h 1327150"/>
                <a:gd name="connsiteX35" fmla="*/ 1060450 w 2308225"/>
                <a:gd name="connsiteY35" fmla="*/ 762000 h 1327150"/>
                <a:gd name="connsiteX36" fmla="*/ 1089025 w 2308225"/>
                <a:gd name="connsiteY36" fmla="*/ 752475 h 1327150"/>
                <a:gd name="connsiteX37" fmla="*/ 1111250 w 2308225"/>
                <a:gd name="connsiteY37" fmla="*/ 746125 h 1327150"/>
                <a:gd name="connsiteX38" fmla="*/ 1133475 w 2308225"/>
                <a:gd name="connsiteY38" fmla="*/ 733425 h 1327150"/>
                <a:gd name="connsiteX39" fmla="*/ 1155700 w 2308225"/>
                <a:gd name="connsiteY39" fmla="*/ 717550 h 1327150"/>
                <a:gd name="connsiteX40" fmla="*/ 1177925 w 2308225"/>
                <a:gd name="connsiteY40" fmla="*/ 704850 h 1327150"/>
                <a:gd name="connsiteX41" fmla="*/ 1216025 w 2308225"/>
                <a:gd name="connsiteY41" fmla="*/ 679450 h 1327150"/>
                <a:gd name="connsiteX42" fmla="*/ 1254125 w 2308225"/>
                <a:gd name="connsiteY42" fmla="*/ 657225 h 1327150"/>
                <a:gd name="connsiteX43" fmla="*/ 1320800 w 2308225"/>
                <a:gd name="connsiteY43" fmla="*/ 606425 h 1327150"/>
                <a:gd name="connsiteX44" fmla="*/ 1358900 w 2308225"/>
                <a:gd name="connsiteY44" fmla="*/ 577850 h 1327150"/>
                <a:gd name="connsiteX45" fmla="*/ 1419225 w 2308225"/>
                <a:gd name="connsiteY45" fmla="*/ 527050 h 1327150"/>
                <a:gd name="connsiteX46" fmla="*/ 1457325 w 2308225"/>
                <a:gd name="connsiteY46" fmla="*/ 492125 h 1327150"/>
                <a:gd name="connsiteX47" fmla="*/ 1466850 w 2308225"/>
                <a:gd name="connsiteY47" fmla="*/ 479425 h 1327150"/>
                <a:gd name="connsiteX48" fmla="*/ 1498600 w 2308225"/>
                <a:gd name="connsiteY48" fmla="*/ 460375 h 1327150"/>
                <a:gd name="connsiteX49" fmla="*/ 1514475 w 2308225"/>
                <a:gd name="connsiteY49" fmla="*/ 450850 h 1327150"/>
                <a:gd name="connsiteX50" fmla="*/ 1558925 w 2308225"/>
                <a:gd name="connsiteY50" fmla="*/ 412750 h 1327150"/>
                <a:gd name="connsiteX51" fmla="*/ 1577975 w 2308225"/>
                <a:gd name="connsiteY51" fmla="*/ 400050 h 1327150"/>
                <a:gd name="connsiteX52" fmla="*/ 1609725 w 2308225"/>
                <a:gd name="connsiteY52" fmla="*/ 374650 h 1327150"/>
                <a:gd name="connsiteX53" fmla="*/ 1638300 w 2308225"/>
                <a:gd name="connsiteY53" fmla="*/ 352425 h 1327150"/>
                <a:gd name="connsiteX54" fmla="*/ 1654175 w 2308225"/>
                <a:gd name="connsiteY54" fmla="*/ 339725 h 1327150"/>
                <a:gd name="connsiteX55" fmla="*/ 1701800 w 2308225"/>
                <a:gd name="connsiteY55" fmla="*/ 292100 h 1327150"/>
                <a:gd name="connsiteX56" fmla="*/ 1733550 w 2308225"/>
                <a:gd name="connsiteY56" fmla="*/ 260350 h 1327150"/>
                <a:gd name="connsiteX57" fmla="*/ 1762125 w 2308225"/>
                <a:gd name="connsiteY57" fmla="*/ 238125 h 1327150"/>
                <a:gd name="connsiteX58" fmla="*/ 1778000 w 2308225"/>
                <a:gd name="connsiteY58" fmla="*/ 222250 h 1327150"/>
                <a:gd name="connsiteX59" fmla="*/ 1825625 w 2308225"/>
                <a:gd name="connsiteY59" fmla="*/ 184150 h 1327150"/>
                <a:gd name="connsiteX60" fmla="*/ 1838325 w 2308225"/>
                <a:gd name="connsiteY60" fmla="*/ 171450 h 1327150"/>
                <a:gd name="connsiteX61" fmla="*/ 1879600 w 2308225"/>
                <a:gd name="connsiteY61" fmla="*/ 142875 h 1327150"/>
                <a:gd name="connsiteX62" fmla="*/ 1895475 w 2308225"/>
                <a:gd name="connsiteY62" fmla="*/ 133350 h 1327150"/>
                <a:gd name="connsiteX63" fmla="*/ 1930400 w 2308225"/>
                <a:gd name="connsiteY63" fmla="*/ 114300 h 1327150"/>
                <a:gd name="connsiteX64" fmla="*/ 1965325 w 2308225"/>
                <a:gd name="connsiteY64" fmla="*/ 95250 h 1327150"/>
                <a:gd name="connsiteX65" fmla="*/ 1978025 w 2308225"/>
                <a:gd name="connsiteY65" fmla="*/ 85725 h 1327150"/>
                <a:gd name="connsiteX66" fmla="*/ 2003425 w 2308225"/>
                <a:gd name="connsiteY66" fmla="*/ 76200 h 1327150"/>
                <a:gd name="connsiteX67" fmla="*/ 2038350 w 2308225"/>
                <a:gd name="connsiteY67" fmla="*/ 63500 h 1327150"/>
                <a:gd name="connsiteX68" fmla="*/ 2047875 w 2308225"/>
                <a:gd name="connsiteY68" fmla="*/ 60325 h 1327150"/>
                <a:gd name="connsiteX69" fmla="*/ 2101850 w 2308225"/>
                <a:gd name="connsiteY69" fmla="*/ 50800 h 1327150"/>
                <a:gd name="connsiteX70" fmla="*/ 2117725 w 2308225"/>
                <a:gd name="connsiteY70" fmla="*/ 47625 h 1327150"/>
                <a:gd name="connsiteX71" fmla="*/ 2149475 w 2308225"/>
                <a:gd name="connsiteY71" fmla="*/ 38100 h 1327150"/>
                <a:gd name="connsiteX72" fmla="*/ 2168525 w 2308225"/>
                <a:gd name="connsiteY72" fmla="*/ 31750 h 1327150"/>
                <a:gd name="connsiteX73" fmla="*/ 2212975 w 2308225"/>
                <a:gd name="connsiteY73" fmla="*/ 22225 h 1327150"/>
                <a:gd name="connsiteX74" fmla="*/ 2222500 w 2308225"/>
                <a:gd name="connsiteY74" fmla="*/ 19050 h 1327150"/>
                <a:gd name="connsiteX75" fmla="*/ 2257425 w 2308225"/>
                <a:gd name="connsiteY75" fmla="*/ 15875 h 1327150"/>
                <a:gd name="connsiteX76" fmla="*/ 2292350 w 2308225"/>
                <a:gd name="connsiteY76" fmla="*/ 6350 h 1327150"/>
                <a:gd name="connsiteX77" fmla="*/ 2308225 w 2308225"/>
                <a:gd name="connsiteY77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52400 w 2308225"/>
                <a:gd name="connsiteY5" fmla="*/ 1187450 h 1327150"/>
                <a:gd name="connsiteX6" fmla="*/ 174625 w 2308225"/>
                <a:gd name="connsiteY6" fmla="*/ 1168400 h 1327150"/>
                <a:gd name="connsiteX7" fmla="*/ 212725 w 2308225"/>
                <a:gd name="connsiteY7" fmla="*/ 1130300 h 1327150"/>
                <a:gd name="connsiteX8" fmla="*/ 257175 w 2308225"/>
                <a:gd name="connsiteY8" fmla="*/ 1095375 h 1327150"/>
                <a:gd name="connsiteX9" fmla="*/ 292100 w 2308225"/>
                <a:gd name="connsiteY9" fmla="*/ 1076325 h 1327150"/>
                <a:gd name="connsiteX10" fmla="*/ 314325 w 2308225"/>
                <a:gd name="connsiteY10" fmla="*/ 1066800 h 1327150"/>
                <a:gd name="connsiteX11" fmla="*/ 346075 w 2308225"/>
                <a:gd name="connsiteY11" fmla="*/ 1050925 h 1327150"/>
                <a:gd name="connsiteX12" fmla="*/ 393700 w 2308225"/>
                <a:gd name="connsiteY12" fmla="*/ 1025525 h 1327150"/>
                <a:gd name="connsiteX13" fmla="*/ 431800 w 2308225"/>
                <a:gd name="connsiteY13" fmla="*/ 1012825 h 1327150"/>
                <a:gd name="connsiteX14" fmla="*/ 495300 w 2308225"/>
                <a:gd name="connsiteY14" fmla="*/ 990600 h 1327150"/>
                <a:gd name="connsiteX15" fmla="*/ 530225 w 2308225"/>
                <a:gd name="connsiteY15" fmla="*/ 974725 h 1327150"/>
                <a:gd name="connsiteX16" fmla="*/ 546100 w 2308225"/>
                <a:gd name="connsiteY16" fmla="*/ 971550 h 1327150"/>
                <a:gd name="connsiteX17" fmla="*/ 565150 w 2308225"/>
                <a:gd name="connsiteY17" fmla="*/ 965200 h 1327150"/>
                <a:gd name="connsiteX18" fmla="*/ 577850 w 2308225"/>
                <a:gd name="connsiteY18" fmla="*/ 962025 h 1327150"/>
                <a:gd name="connsiteX19" fmla="*/ 609600 w 2308225"/>
                <a:gd name="connsiteY19" fmla="*/ 952500 h 1327150"/>
                <a:gd name="connsiteX20" fmla="*/ 628650 w 2308225"/>
                <a:gd name="connsiteY20" fmla="*/ 949325 h 1327150"/>
                <a:gd name="connsiteX21" fmla="*/ 650875 w 2308225"/>
                <a:gd name="connsiteY21" fmla="*/ 942975 h 1327150"/>
                <a:gd name="connsiteX22" fmla="*/ 673100 w 2308225"/>
                <a:gd name="connsiteY22" fmla="*/ 939800 h 1327150"/>
                <a:gd name="connsiteX23" fmla="*/ 717550 w 2308225"/>
                <a:gd name="connsiteY23" fmla="*/ 923925 h 1327150"/>
                <a:gd name="connsiteX24" fmla="*/ 742950 w 2308225"/>
                <a:gd name="connsiteY24" fmla="*/ 914400 h 1327150"/>
                <a:gd name="connsiteX25" fmla="*/ 771525 w 2308225"/>
                <a:gd name="connsiteY25" fmla="*/ 898525 h 1327150"/>
                <a:gd name="connsiteX26" fmla="*/ 796925 w 2308225"/>
                <a:gd name="connsiteY26" fmla="*/ 889000 h 1327150"/>
                <a:gd name="connsiteX27" fmla="*/ 819150 w 2308225"/>
                <a:gd name="connsiteY27" fmla="*/ 876300 h 1327150"/>
                <a:gd name="connsiteX28" fmla="*/ 869950 w 2308225"/>
                <a:gd name="connsiteY28" fmla="*/ 854075 h 1327150"/>
                <a:gd name="connsiteX29" fmla="*/ 892175 w 2308225"/>
                <a:gd name="connsiteY29" fmla="*/ 841375 h 1327150"/>
                <a:gd name="connsiteX30" fmla="*/ 917575 w 2308225"/>
                <a:gd name="connsiteY30" fmla="*/ 828675 h 1327150"/>
                <a:gd name="connsiteX31" fmla="*/ 962025 w 2308225"/>
                <a:gd name="connsiteY31" fmla="*/ 803275 h 1327150"/>
                <a:gd name="connsiteX32" fmla="*/ 987425 w 2308225"/>
                <a:gd name="connsiteY32" fmla="*/ 790575 h 1327150"/>
                <a:gd name="connsiteX33" fmla="*/ 1038225 w 2308225"/>
                <a:gd name="connsiteY33" fmla="*/ 771525 h 1327150"/>
                <a:gd name="connsiteX34" fmla="*/ 1060450 w 2308225"/>
                <a:gd name="connsiteY34" fmla="*/ 762000 h 1327150"/>
                <a:gd name="connsiteX35" fmla="*/ 1089025 w 2308225"/>
                <a:gd name="connsiteY35" fmla="*/ 752475 h 1327150"/>
                <a:gd name="connsiteX36" fmla="*/ 1111250 w 2308225"/>
                <a:gd name="connsiteY36" fmla="*/ 746125 h 1327150"/>
                <a:gd name="connsiteX37" fmla="*/ 1133475 w 2308225"/>
                <a:gd name="connsiteY37" fmla="*/ 733425 h 1327150"/>
                <a:gd name="connsiteX38" fmla="*/ 1155700 w 2308225"/>
                <a:gd name="connsiteY38" fmla="*/ 717550 h 1327150"/>
                <a:gd name="connsiteX39" fmla="*/ 1177925 w 2308225"/>
                <a:gd name="connsiteY39" fmla="*/ 704850 h 1327150"/>
                <a:gd name="connsiteX40" fmla="*/ 1216025 w 2308225"/>
                <a:gd name="connsiteY40" fmla="*/ 679450 h 1327150"/>
                <a:gd name="connsiteX41" fmla="*/ 1254125 w 2308225"/>
                <a:gd name="connsiteY41" fmla="*/ 657225 h 1327150"/>
                <a:gd name="connsiteX42" fmla="*/ 1320800 w 2308225"/>
                <a:gd name="connsiteY42" fmla="*/ 606425 h 1327150"/>
                <a:gd name="connsiteX43" fmla="*/ 1358900 w 2308225"/>
                <a:gd name="connsiteY43" fmla="*/ 577850 h 1327150"/>
                <a:gd name="connsiteX44" fmla="*/ 1419225 w 2308225"/>
                <a:gd name="connsiteY44" fmla="*/ 527050 h 1327150"/>
                <a:gd name="connsiteX45" fmla="*/ 1457325 w 2308225"/>
                <a:gd name="connsiteY45" fmla="*/ 492125 h 1327150"/>
                <a:gd name="connsiteX46" fmla="*/ 1466850 w 2308225"/>
                <a:gd name="connsiteY46" fmla="*/ 479425 h 1327150"/>
                <a:gd name="connsiteX47" fmla="*/ 1498600 w 2308225"/>
                <a:gd name="connsiteY47" fmla="*/ 460375 h 1327150"/>
                <a:gd name="connsiteX48" fmla="*/ 1514475 w 2308225"/>
                <a:gd name="connsiteY48" fmla="*/ 450850 h 1327150"/>
                <a:gd name="connsiteX49" fmla="*/ 1558925 w 2308225"/>
                <a:gd name="connsiteY49" fmla="*/ 412750 h 1327150"/>
                <a:gd name="connsiteX50" fmla="*/ 1577975 w 2308225"/>
                <a:gd name="connsiteY50" fmla="*/ 400050 h 1327150"/>
                <a:gd name="connsiteX51" fmla="*/ 1609725 w 2308225"/>
                <a:gd name="connsiteY51" fmla="*/ 374650 h 1327150"/>
                <a:gd name="connsiteX52" fmla="*/ 1638300 w 2308225"/>
                <a:gd name="connsiteY52" fmla="*/ 352425 h 1327150"/>
                <a:gd name="connsiteX53" fmla="*/ 1654175 w 2308225"/>
                <a:gd name="connsiteY53" fmla="*/ 339725 h 1327150"/>
                <a:gd name="connsiteX54" fmla="*/ 1701800 w 2308225"/>
                <a:gd name="connsiteY54" fmla="*/ 292100 h 1327150"/>
                <a:gd name="connsiteX55" fmla="*/ 1733550 w 2308225"/>
                <a:gd name="connsiteY55" fmla="*/ 260350 h 1327150"/>
                <a:gd name="connsiteX56" fmla="*/ 1762125 w 2308225"/>
                <a:gd name="connsiteY56" fmla="*/ 238125 h 1327150"/>
                <a:gd name="connsiteX57" fmla="*/ 1778000 w 2308225"/>
                <a:gd name="connsiteY57" fmla="*/ 222250 h 1327150"/>
                <a:gd name="connsiteX58" fmla="*/ 1825625 w 2308225"/>
                <a:gd name="connsiteY58" fmla="*/ 184150 h 1327150"/>
                <a:gd name="connsiteX59" fmla="*/ 1838325 w 2308225"/>
                <a:gd name="connsiteY59" fmla="*/ 171450 h 1327150"/>
                <a:gd name="connsiteX60" fmla="*/ 1879600 w 2308225"/>
                <a:gd name="connsiteY60" fmla="*/ 142875 h 1327150"/>
                <a:gd name="connsiteX61" fmla="*/ 1895475 w 2308225"/>
                <a:gd name="connsiteY61" fmla="*/ 133350 h 1327150"/>
                <a:gd name="connsiteX62" fmla="*/ 1930400 w 2308225"/>
                <a:gd name="connsiteY62" fmla="*/ 114300 h 1327150"/>
                <a:gd name="connsiteX63" fmla="*/ 1965325 w 2308225"/>
                <a:gd name="connsiteY63" fmla="*/ 95250 h 1327150"/>
                <a:gd name="connsiteX64" fmla="*/ 1978025 w 2308225"/>
                <a:gd name="connsiteY64" fmla="*/ 85725 h 1327150"/>
                <a:gd name="connsiteX65" fmla="*/ 2003425 w 2308225"/>
                <a:gd name="connsiteY65" fmla="*/ 76200 h 1327150"/>
                <a:gd name="connsiteX66" fmla="*/ 2038350 w 2308225"/>
                <a:gd name="connsiteY66" fmla="*/ 63500 h 1327150"/>
                <a:gd name="connsiteX67" fmla="*/ 2047875 w 2308225"/>
                <a:gd name="connsiteY67" fmla="*/ 60325 h 1327150"/>
                <a:gd name="connsiteX68" fmla="*/ 2101850 w 2308225"/>
                <a:gd name="connsiteY68" fmla="*/ 50800 h 1327150"/>
                <a:gd name="connsiteX69" fmla="*/ 2117725 w 2308225"/>
                <a:gd name="connsiteY69" fmla="*/ 47625 h 1327150"/>
                <a:gd name="connsiteX70" fmla="*/ 2149475 w 2308225"/>
                <a:gd name="connsiteY70" fmla="*/ 38100 h 1327150"/>
                <a:gd name="connsiteX71" fmla="*/ 2168525 w 2308225"/>
                <a:gd name="connsiteY71" fmla="*/ 31750 h 1327150"/>
                <a:gd name="connsiteX72" fmla="*/ 2212975 w 2308225"/>
                <a:gd name="connsiteY72" fmla="*/ 22225 h 1327150"/>
                <a:gd name="connsiteX73" fmla="*/ 2222500 w 2308225"/>
                <a:gd name="connsiteY73" fmla="*/ 19050 h 1327150"/>
                <a:gd name="connsiteX74" fmla="*/ 2257425 w 2308225"/>
                <a:gd name="connsiteY74" fmla="*/ 15875 h 1327150"/>
                <a:gd name="connsiteX75" fmla="*/ 2292350 w 2308225"/>
                <a:gd name="connsiteY75" fmla="*/ 6350 h 1327150"/>
                <a:gd name="connsiteX76" fmla="*/ 2308225 w 2308225"/>
                <a:gd name="connsiteY76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292100 w 2308225"/>
                <a:gd name="connsiteY8" fmla="*/ 1076325 h 1327150"/>
                <a:gd name="connsiteX9" fmla="*/ 314325 w 2308225"/>
                <a:gd name="connsiteY9" fmla="*/ 1066800 h 1327150"/>
                <a:gd name="connsiteX10" fmla="*/ 346075 w 2308225"/>
                <a:gd name="connsiteY10" fmla="*/ 1050925 h 1327150"/>
                <a:gd name="connsiteX11" fmla="*/ 393700 w 2308225"/>
                <a:gd name="connsiteY11" fmla="*/ 1025525 h 1327150"/>
                <a:gd name="connsiteX12" fmla="*/ 431800 w 2308225"/>
                <a:gd name="connsiteY12" fmla="*/ 1012825 h 1327150"/>
                <a:gd name="connsiteX13" fmla="*/ 495300 w 2308225"/>
                <a:gd name="connsiteY13" fmla="*/ 990600 h 1327150"/>
                <a:gd name="connsiteX14" fmla="*/ 530225 w 2308225"/>
                <a:gd name="connsiteY14" fmla="*/ 974725 h 1327150"/>
                <a:gd name="connsiteX15" fmla="*/ 546100 w 2308225"/>
                <a:gd name="connsiteY15" fmla="*/ 971550 h 1327150"/>
                <a:gd name="connsiteX16" fmla="*/ 565150 w 2308225"/>
                <a:gd name="connsiteY16" fmla="*/ 965200 h 1327150"/>
                <a:gd name="connsiteX17" fmla="*/ 577850 w 2308225"/>
                <a:gd name="connsiteY17" fmla="*/ 962025 h 1327150"/>
                <a:gd name="connsiteX18" fmla="*/ 609600 w 2308225"/>
                <a:gd name="connsiteY18" fmla="*/ 952500 h 1327150"/>
                <a:gd name="connsiteX19" fmla="*/ 628650 w 2308225"/>
                <a:gd name="connsiteY19" fmla="*/ 949325 h 1327150"/>
                <a:gd name="connsiteX20" fmla="*/ 650875 w 2308225"/>
                <a:gd name="connsiteY20" fmla="*/ 942975 h 1327150"/>
                <a:gd name="connsiteX21" fmla="*/ 673100 w 2308225"/>
                <a:gd name="connsiteY21" fmla="*/ 939800 h 1327150"/>
                <a:gd name="connsiteX22" fmla="*/ 717550 w 2308225"/>
                <a:gd name="connsiteY22" fmla="*/ 923925 h 1327150"/>
                <a:gd name="connsiteX23" fmla="*/ 742950 w 2308225"/>
                <a:gd name="connsiteY23" fmla="*/ 914400 h 1327150"/>
                <a:gd name="connsiteX24" fmla="*/ 771525 w 2308225"/>
                <a:gd name="connsiteY24" fmla="*/ 898525 h 1327150"/>
                <a:gd name="connsiteX25" fmla="*/ 796925 w 2308225"/>
                <a:gd name="connsiteY25" fmla="*/ 889000 h 1327150"/>
                <a:gd name="connsiteX26" fmla="*/ 819150 w 2308225"/>
                <a:gd name="connsiteY26" fmla="*/ 876300 h 1327150"/>
                <a:gd name="connsiteX27" fmla="*/ 869950 w 2308225"/>
                <a:gd name="connsiteY27" fmla="*/ 854075 h 1327150"/>
                <a:gd name="connsiteX28" fmla="*/ 892175 w 2308225"/>
                <a:gd name="connsiteY28" fmla="*/ 841375 h 1327150"/>
                <a:gd name="connsiteX29" fmla="*/ 917575 w 2308225"/>
                <a:gd name="connsiteY29" fmla="*/ 828675 h 1327150"/>
                <a:gd name="connsiteX30" fmla="*/ 962025 w 2308225"/>
                <a:gd name="connsiteY30" fmla="*/ 803275 h 1327150"/>
                <a:gd name="connsiteX31" fmla="*/ 987425 w 2308225"/>
                <a:gd name="connsiteY31" fmla="*/ 790575 h 1327150"/>
                <a:gd name="connsiteX32" fmla="*/ 1038225 w 2308225"/>
                <a:gd name="connsiteY32" fmla="*/ 771525 h 1327150"/>
                <a:gd name="connsiteX33" fmla="*/ 1060450 w 2308225"/>
                <a:gd name="connsiteY33" fmla="*/ 762000 h 1327150"/>
                <a:gd name="connsiteX34" fmla="*/ 1089025 w 2308225"/>
                <a:gd name="connsiteY34" fmla="*/ 752475 h 1327150"/>
                <a:gd name="connsiteX35" fmla="*/ 1111250 w 2308225"/>
                <a:gd name="connsiteY35" fmla="*/ 746125 h 1327150"/>
                <a:gd name="connsiteX36" fmla="*/ 1133475 w 2308225"/>
                <a:gd name="connsiteY36" fmla="*/ 733425 h 1327150"/>
                <a:gd name="connsiteX37" fmla="*/ 1155700 w 2308225"/>
                <a:gd name="connsiteY37" fmla="*/ 717550 h 1327150"/>
                <a:gd name="connsiteX38" fmla="*/ 1177925 w 2308225"/>
                <a:gd name="connsiteY38" fmla="*/ 704850 h 1327150"/>
                <a:gd name="connsiteX39" fmla="*/ 1216025 w 2308225"/>
                <a:gd name="connsiteY39" fmla="*/ 679450 h 1327150"/>
                <a:gd name="connsiteX40" fmla="*/ 1254125 w 2308225"/>
                <a:gd name="connsiteY40" fmla="*/ 657225 h 1327150"/>
                <a:gd name="connsiteX41" fmla="*/ 1320800 w 2308225"/>
                <a:gd name="connsiteY41" fmla="*/ 606425 h 1327150"/>
                <a:gd name="connsiteX42" fmla="*/ 1358900 w 2308225"/>
                <a:gd name="connsiteY42" fmla="*/ 577850 h 1327150"/>
                <a:gd name="connsiteX43" fmla="*/ 1419225 w 2308225"/>
                <a:gd name="connsiteY43" fmla="*/ 527050 h 1327150"/>
                <a:gd name="connsiteX44" fmla="*/ 1457325 w 2308225"/>
                <a:gd name="connsiteY44" fmla="*/ 492125 h 1327150"/>
                <a:gd name="connsiteX45" fmla="*/ 1466850 w 2308225"/>
                <a:gd name="connsiteY45" fmla="*/ 479425 h 1327150"/>
                <a:gd name="connsiteX46" fmla="*/ 1498600 w 2308225"/>
                <a:gd name="connsiteY46" fmla="*/ 460375 h 1327150"/>
                <a:gd name="connsiteX47" fmla="*/ 1514475 w 2308225"/>
                <a:gd name="connsiteY47" fmla="*/ 450850 h 1327150"/>
                <a:gd name="connsiteX48" fmla="*/ 1558925 w 2308225"/>
                <a:gd name="connsiteY48" fmla="*/ 412750 h 1327150"/>
                <a:gd name="connsiteX49" fmla="*/ 1577975 w 2308225"/>
                <a:gd name="connsiteY49" fmla="*/ 400050 h 1327150"/>
                <a:gd name="connsiteX50" fmla="*/ 1609725 w 2308225"/>
                <a:gd name="connsiteY50" fmla="*/ 374650 h 1327150"/>
                <a:gd name="connsiteX51" fmla="*/ 1638300 w 2308225"/>
                <a:gd name="connsiteY51" fmla="*/ 352425 h 1327150"/>
                <a:gd name="connsiteX52" fmla="*/ 1654175 w 2308225"/>
                <a:gd name="connsiteY52" fmla="*/ 339725 h 1327150"/>
                <a:gd name="connsiteX53" fmla="*/ 1701800 w 2308225"/>
                <a:gd name="connsiteY53" fmla="*/ 292100 h 1327150"/>
                <a:gd name="connsiteX54" fmla="*/ 1733550 w 2308225"/>
                <a:gd name="connsiteY54" fmla="*/ 260350 h 1327150"/>
                <a:gd name="connsiteX55" fmla="*/ 1762125 w 2308225"/>
                <a:gd name="connsiteY55" fmla="*/ 238125 h 1327150"/>
                <a:gd name="connsiteX56" fmla="*/ 1778000 w 2308225"/>
                <a:gd name="connsiteY56" fmla="*/ 222250 h 1327150"/>
                <a:gd name="connsiteX57" fmla="*/ 1825625 w 2308225"/>
                <a:gd name="connsiteY57" fmla="*/ 184150 h 1327150"/>
                <a:gd name="connsiteX58" fmla="*/ 1838325 w 2308225"/>
                <a:gd name="connsiteY58" fmla="*/ 171450 h 1327150"/>
                <a:gd name="connsiteX59" fmla="*/ 1879600 w 2308225"/>
                <a:gd name="connsiteY59" fmla="*/ 142875 h 1327150"/>
                <a:gd name="connsiteX60" fmla="*/ 1895475 w 2308225"/>
                <a:gd name="connsiteY60" fmla="*/ 133350 h 1327150"/>
                <a:gd name="connsiteX61" fmla="*/ 1930400 w 2308225"/>
                <a:gd name="connsiteY61" fmla="*/ 114300 h 1327150"/>
                <a:gd name="connsiteX62" fmla="*/ 1965325 w 2308225"/>
                <a:gd name="connsiteY62" fmla="*/ 95250 h 1327150"/>
                <a:gd name="connsiteX63" fmla="*/ 1978025 w 2308225"/>
                <a:gd name="connsiteY63" fmla="*/ 85725 h 1327150"/>
                <a:gd name="connsiteX64" fmla="*/ 2003425 w 2308225"/>
                <a:gd name="connsiteY64" fmla="*/ 76200 h 1327150"/>
                <a:gd name="connsiteX65" fmla="*/ 2038350 w 2308225"/>
                <a:gd name="connsiteY65" fmla="*/ 63500 h 1327150"/>
                <a:gd name="connsiteX66" fmla="*/ 2047875 w 2308225"/>
                <a:gd name="connsiteY66" fmla="*/ 60325 h 1327150"/>
                <a:gd name="connsiteX67" fmla="*/ 2101850 w 2308225"/>
                <a:gd name="connsiteY67" fmla="*/ 50800 h 1327150"/>
                <a:gd name="connsiteX68" fmla="*/ 2117725 w 2308225"/>
                <a:gd name="connsiteY68" fmla="*/ 47625 h 1327150"/>
                <a:gd name="connsiteX69" fmla="*/ 2149475 w 2308225"/>
                <a:gd name="connsiteY69" fmla="*/ 38100 h 1327150"/>
                <a:gd name="connsiteX70" fmla="*/ 2168525 w 2308225"/>
                <a:gd name="connsiteY70" fmla="*/ 31750 h 1327150"/>
                <a:gd name="connsiteX71" fmla="*/ 2212975 w 2308225"/>
                <a:gd name="connsiteY71" fmla="*/ 22225 h 1327150"/>
                <a:gd name="connsiteX72" fmla="*/ 2222500 w 2308225"/>
                <a:gd name="connsiteY72" fmla="*/ 19050 h 1327150"/>
                <a:gd name="connsiteX73" fmla="*/ 2257425 w 2308225"/>
                <a:gd name="connsiteY73" fmla="*/ 15875 h 1327150"/>
                <a:gd name="connsiteX74" fmla="*/ 2292350 w 2308225"/>
                <a:gd name="connsiteY74" fmla="*/ 6350 h 1327150"/>
                <a:gd name="connsiteX75" fmla="*/ 2308225 w 2308225"/>
                <a:gd name="connsiteY75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46100 w 2308225"/>
                <a:gd name="connsiteY14" fmla="*/ 971550 h 1327150"/>
                <a:gd name="connsiteX15" fmla="*/ 565150 w 2308225"/>
                <a:gd name="connsiteY15" fmla="*/ 965200 h 1327150"/>
                <a:gd name="connsiteX16" fmla="*/ 577850 w 2308225"/>
                <a:gd name="connsiteY16" fmla="*/ 962025 h 1327150"/>
                <a:gd name="connsiteX17" fmla="*/ 609600 w 2308225"/>
                <a:gd name="connsiteY17" fmla="*/ 952500 h 1327150"/>
                <a:gd name="connsiteX18" fmla="*/ 628650 w 2308225"/>
                <a:gd name="connsiteY18" fmla="*/ 949325 h 1327150"/>
                <a:gd name="connsiteX19" fmla="*/ 650875 w 2308225"/>
                <a:gd name="connsiteY19" fmla="*/ 942975 h 1327150"/>
                <a:gd name="connsiteX20" fmla="*/ 673100 w 2308225"/>
                <a:gd name="connsiteY20" fmla="*/ 939800 h 1327150"/>
                <a:gd name="connsiteX21" fmla="*/ 717550 w 2308225"/>
                <a:gd name="connsiteY21" fmla="*/ 923925 h 1327150"/>
                <a:gd name="connsiteX22" fmla="*/ 742950 w 2308225"/>
                <a:gd name="connsiteY22" fmla="*/ 914400 h 1327150"/>
                <a:gd name="connsiteX23" fmla="*/ 771525 w 2308225"/>
                <a:gd name="connsiteY23" fmla="*/ 898525 h 1327150"/>
                <a:gd name="connsiteX24" fmla="*/ 796925 w 2308225"/>
                <a:gd name="connsiteY24" fmla="*/ 889000 h 1327150"/>
                <a:gd name="connsiteX25" fmla="*/ 819150 w 2308225"/>
                <a:gd name="connsiteY25" fmla="*/ 876300 h 1327150"/>
                <a:gd name="connsiteX26" fmla="*/ 869950 w 2308225"/>
                <a:gd name="connsiteY26" fmla="*/ 854075 h 1327150"/>
                <a:gd name="connsiteX27" fmla="*/ 892175 w 2308225"/>
                <a:gd name="connsiteY27" fmla="*/ 841375 h 1327150"/>
                <a:gd name="connsiteX28" fmla="*/ 917575 w 2308225"/>
                <a:gd name="connsiteY28" fmla="*/ 828675 h 1327150"/>
                <a:gd name="connsiteX29" fmla="*/ 962025 w 2308225"/>
                <a:gd name="connsiteY29" fmla="*/ 803275 h 1327150"/>
                <a:gd name="connsiteX30" fmla="*/ 987425 w 2308225"/>
                <a:gd name="connsiteY30" fmla="*/ 790575 h 1327150"/>
                <a:gd name="connsiteX31" fmla="*/ 1038225 w 2308225"/>
                <a:gd name="connsiteY31" fmla="*/ 771525 h 1327150"/>
                <a:gd name="connsiteX32" fmla="*/ 1060450 w 2308225"/>
                <a:gd name="connsiteY32" fmla="*/ 762000 h 1327150"/>
                <a:gd name="connsiteX33" fmla="*/ 1089025 w 2308225"/>
                <a:gd name="connsiteY33" fmla="*/ 752475 h 1327150"/>
                <a:gd name="connsiteX34" fmla="*/ 1111250 w 2308225"/>
                <a:gd name="connsiteY34" fmla="*/ 746125 h 1327150"/>
                <a:gd name="connsiteX35" fmla="*/ 1133475 w 2308225"/>
                <a:gd name="connsiteY35" fmla="*/ 733425 h 1327150"/>
                <a:gd name="connsiteX36" fmla="*/ 1155700 w 2308225"/>
                <a:gd name="connsiteY36" fmla="*/ 717550 h 1327150"/>
                <a:gd name="connsiteX37" fmla="*/ 1177925 w 2308225"/>
                <a:gd name="connsiteY37" fmla="*/ 704850 h 1327150"/>
                <a:gd name="connsiteX38" fmla="*/ 1216025 w 2308225"/>
                <a:gd name="connsiteY38" fmla="*/ 679450 h 1327150"/>
                <a:gd name="connsiteX39" fmla="*/ 1254125 w 2308225"/>
                <a:gd name="connsiteY39" fmla="*/ 657225 h 1327150"/>
                <a:gd name="connsiteX40" fmla="*/ 1320800 w 2308225"/>
                <a:gd name="connsiteY40" fmla="*/ 606425 h 1327150"/>
                <a:gd name="connsiteX41" fmla="*/ 1358900 w 2308225"/>
                <a:gd name="connsiteY41" fmla="*/ 577850 h 1327150"/>
                <a:gd name="connsiteX42" fmla="*/ 1419225 w 2308225"/>
                <a:gd name="connsiteY42" fmla="*/ 527050 h 1327150"/>
                <a:gd name="connsiteX43" fmla="*/ 1457325 w 2308225"/>
                <a:gd name="connsiteY43" fmla="*/ 492125 h 1327150"/>
                <a:gd name="connsiteX44" fmla="*/ 1466850 w 2308225"/>
                <a:gd name="connsiteY44" fmla="*/ 479425 h 1327150"/>
                <a:gd name="connsiteX45" fmla="*/ 1498600 w 2308225"/>
                <a:gd name="connsiteY45" fmla="*/ 460375 h 1327150"/>
                <a:gd name="connsiteX46" fmla="*/ 1514475 w 2308225"/>
                <a:gd name="connsiteY46" fmla="*/ 450850 h 1327150"/>
                <a:gd name="connsiteX47" fmla="*/ 1558925 w 2308225"/>
                <a:gd name="connsiteY47" fmla="*/ 412750 h 1327150"/>
                <a:gd name="connsiteX48" fmla="*/ 1577975 w 2308225"/>
                <a:gd name="connsiteY48" fmla="*/ 400050 h 1327150"/>
                <a:gd name="connsiteX49" fmla="*/ 1609725 w 2308225"/>
                <a:gd name="connsiteY49" fmla="*/ 374650 h 1327150"/>
                <a:gd name="connsiteX50" fmla="*/ 1638300 w 2308225"/>
                <a:gd name="connsiteY50" fmla="*/ 352425 h 1327150"/>
                <a:gd name="connsiteX51" fmla="*/ 1654175 w 2308225"/>
                <a:gd name="connsiteY51" fmla="*/ 339725 h 1327150"/>
                <a:gd name="connsiteX52" fmla="*/ 1701800 w 2308225"/>
                <a:gd name="connsiteY52" fmla="*/ 292100 h 1327150"/>
                <a:gd name="connsiteX53" fmla="*/ 1733550 w 2308225"/>
                <a:gd name="connsiteY53" fmla="*/ 260350 h 1327150"/>
                <a:gd name="connsiteX54" fmla="*/ 1762125 w 2308225"/>
                <a:gd name="connsiteY54" fmla="*/ 238125 h 1327150"/>
                <a:gd name="connsiteX55" fmla="*/ 1778000 w 2308225"/>
                <a:gd name="connsiteY55" fmla="*/ 222250 h 1327150"/>
                <a:gd name="connsiteX56" fmla="*/ 1825625 w 2308225"/>
                <a:gd name="connsiteY56" fmla="*/ 184150 h 1327150"/>
                <a:gd name="connsiteX57" fmla="*/ 1838325 w 2308225"/>
                <a:gd name="connsiteY57" fmla="*/ 171450 h 1327150"/>
                <a:gd name="connsiteX58" fmla="*/ 1879600 w 2308225"/>
                <a:gd name="connsiteY58" fmla="*/ 142875 h 1327150"/>
                <a:gd name="connsiteX59" fmla="*/ 1895475 w 2308225"/>
                <a:gd name="connsiteY59" fmla="*/ 133350 h 1327150"/>
                <a:gd name="connsiteX60" fmla="*/ 1930400 w 2308225"/>
                <a:gd name="connsiteY60" fmla="*/ 114300 h 1327150"/>
                <a:gd name="connsiteX61" fmla="*/ 1965325 w 2308225"/>
                <a:gd name="connsiteY61" fmla="*/ 95250 h 1327150"/>
                <a:gd name="connsiteX62" fmla="*/ 1978025 w 2308225"/>
                <a:gd name="connsiteY62" fmla="*/ 85725 h 1327150"/>
                <a:gd name="connsiteX63" fmla="*/ 2003425 w 2308225"/>
                <a:gd name="connsiteY63" fmla="*/ 76200 h 1327150"/>
                <a:gd name="connsiteX64" fmla="*/ 2038350 w 2308225"/>
                <a:gd name="connsiteY64" fmla="*/ 63500 h 1327150"/>
                <a:gd name="connsiteX65" fmla="*/ 2047875 w 2308225"/>
                <a:gd name="connsiteY65" fmla="*/ 60325 h 1327150"/>
                <a:gd name="connsiteX66" fmla="*/ 2101850 w 2308225"/>
                <a:gd name="connsiteY66" fmla="*/ 50800 h 1327150"/>
                <a:gd name="connsiteX67" fmla="*/ 2117725 w 2308225"/>
                <a:gd name="connsiteY67" fmla="*/ 47625 h 1327150"/>
                <a:gd name="connsiteX68" fmla="*/ 2149475 w 2308225"/>
                <a:gd name="connsiteY68" fmla="*/ 38100 h 1327150"/>
                <a:gd name="connsiteX69" fmla="*/ 2168525 w 2308225"/>
                <a:gd name="connsiteY69" fmla="*/ 31750 h 1327150"/>
                <a:gd name="connsiteX70" fmla="*/ 2212975 w 2308225"/>
                <a:gd name="connsiteY70" fmla="*/ 22225 h 1327150"/>
                <a:gd name="connsiteX71" fmla="*/ 2222500 w 2308225"/>
                <a:gd name="connsiteY71" fmla="*/ 19050 h 1327150"/>
                <a:gd name="connsiteX72" fmla="*/ 2257425 w 2308225"/>
                <a:gd name="connsiteY72" fmla="*/ 15875 h 1327150"/>
                <a:gd name="connsiteX73" fmla="*/ 2292350 w 2308225"/>
                <a:gd name="connsiteY73" fmla="*/ 6350 h 1327150"/>
                <a:gd name="connsiteX74" fmla="*/ 2308225 w 2308225"/>
                <a:gd name="connsiteY74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577850 w 2308225"/>
                <a:gd name="connsiteY15" fmla="*/ 962025 h 1327150"/>
                <a:gd name="connsiteX16" fmla="*/ 609600 w 2308225"/>
                <a:gd name="connsiteY16" fmla="*/ 952500 h 1327150"/>
                <a:gd name="connsiteX17" fmla="*/ 628650 w 2308225"/>
                <a:gd name="connsiteY17" fmla="*/ 949325 h 1327150"/>
                <a:gd name="connsiteX18" fmla="*/ 650875 w 2308225"/>
                <a:gd name="connsiteY18" fmla="*/ 942975 h 1327150"/>
                <a:gd name="connsiteX19" fmla="*/ 673100 w 2308225"/>
                <a:gd name="connsiteY19" fmla="*/ 939800 h 1327150"/>
                <a:gd name="connsiteX20" fmla="*/ 717550 w 2308225"/>
                <a:gd name="connsiteY20" fmla="*/ 923925 h 1327150"/>
                <a:gd name="connsiteX21" fmla="*/ 742950 w 2308225"/>
                <a:gd name="connsiteY21" fmla="*/ 914400 h 1327150"/>
                <a:gd name="connsiteX22" fmla="*/ 771525 w 2308225"/>
                <a:gd name="connsiteY22" fmla="*/ 898525 h 1327150"/>
                <a:gd name="connsiteX23" fmla="*/ 796925 w 2308225"/>
                <a:gd name="connsiteY23" fmla="*/ 889000 h 1327150"/>
                <a:gd name="connsiteX24" fmla="*/ 819150 w 2308225"/>
                <a:gd name="connsiteY24" fmla="*/ 876300 h 1327150"/>
                <a:gd name="connsiteX25" fmla="*/ 869950 w 2308225"/>
                <a:gd name="connsiteY25" fmla="*/ 854075 h 1327150"/>
                <a:gd name="connsiteX26" fmla="*/ 892175 w 2308225"/>
                <a:gd name="connsiteY26" fmla="*/ 841375 h 1327150"/>
                <a:gd name="connsiteX27" fmla="*/ 917575 w 2308225"/>
                <a:gd name="connsiteY27" fmla="*/ 828675 h 1327150"/>
                <a:gd name="connsiteX28" fmla="*/ 962025 w 2308225"/>
                <a:gd name="connsiteY28" fmla="*/ 803275 h 1327150"/>
                <a:gd name="connsiteX29" fmla="*/ 987425 w 2308225"/>
                <a:gd name="connsiteY29" fmla="*/ 790575 h 1327150"/>
                <a:gd name="connsiteX30" fmla="*/ 1038225 w 2308225"/>
                <a:gd name="connsiteY30" fmla="*/ 771525 h 1327150"/>
                <a:gd name="connsiteX31" fmla="*/ 1060450 w 2308225"/>
                <a:gd name="connsiteY31" fmla="*/ 762000 h 1327150"/>
                <a:gd name="connsiteX32" fmla="*/ 1089025 w 2308225"/>
                <a:gd name="connsiteY32" fmla="*/ 752475 h 1327150"/>
                <a:gd name="connsiteX33" fmla="*/ 1111250 w 2308225"/>
                <a:gd name="connsiteY33" fmla="*/ 746125 h 1327150"/>
                <a:gd name="connsiteX34" fmla="*/ 1133475 w 2308225"/>
                <a:gd name="connsiteY34" fmla="*/ 733425 h 1327150"/>
                <a:gd name="connsiteX35" fmla="*/ 1155700 w 2308225"/>
                <a:gd name="connsiteY35" fmla="*/ 717550 h 1327150"/>
                <a:gd name="connsiteX36" fmla="*/ 1177925 w 2308225"/>
                <a:gd name="connsiteY36" fmla="*/ 704850 h 1327150"/>
                <a:gd name="connsiteX37" fmla="*/ 1216025 w 2308225"/>
                <a:gd name="connsiteY37" fmla="*/ 679450 h 1327150"/>
                <a:gd name="connsiteX38" fmla="*/ 1254125 w 2308225"/>
                <a:gd name="connsiteY38" fmla="*/ 657225 h 1327150"/>
                <a:gd name="connsiteX39" fmla="*/ 1320800 w 2308225"/>
                <a:gd name="connsiteY39" fmla="*/ 606425 h 1327150"/>
                <a:gd name="connsiteX40" fmla="*/ 1358900 w 2308225"/>
                <a:gd name="connsiteY40" fmla="*/ 577850 h 1327150"/>
                <a:gd name="connsiteX41" fmla="*/ 1419225 w 2308225"/>
                <a:gd name="connsiteY41" fmla="*/ 527050 h 1327150"/>
                <a:gd name="connsiteX42" fmla="*/ 1457325 w 2308225"/>
                <a:gd name="connsiteY42" fmla="*/ 492125 h 1327150"/>
                <a:gd name="connsiteX43" fmla="*/ 1466850 w 2308225"/>
                <a:gd name="connsiteY43" fmla="*/ 479425 h 1327150"/>
                <a:gd name="connsiteX44" fmla="*/ 1498600 w 2308225"/>
                <a:gd name="connsiteY44" fmla="*/ 460375 h 1327150"/>
                <a:gd name="connsiteX45" fmla="*/ 1514475 w 2308225"/>
                <a:gd name="connsiteY45" fmla="*/ 450850 h 1327150"/>
                <a:gd name="connsiteX46" fmla="*/ 1558925 w 2308225"/>
                <a:gd name="connsiteY46" fmla="*/ 412750 h 1327150"/>
                <a:gd name="connsiteX47" fmla="*/ 1577975 w 2308225"/>
                <a:gd name="connsiteY47" fmla="*/ 400050 h 1327150"/>
                <a:gd name="connsiteX48" fmla="*/ 1609725 w 2308225"/>
                <a:gd name="connsiteY48" fmla="*/ 374650 h 1327150"/>
                <a:gd name="connsiteX49" fmla="*/ 1638300 w 2308225"/>
                <a:gd name="connsiteY49" fmla="*/ 352425 h 1327150"/>
                <a:gd name="connsiteX50" fmla="*/ 1654175 w 2308225"/>
                <a:gd name="connsiteY50" fmla="*/ 339725 h 1327150"/>
                <a:gd name="connsiteX51" fmla="*/ 1701800 w 2308225"/>
                <a:gd name="connsiteY51" fmla="*/ 292100 h 1327150"/>
                <a:gd name="connsiteX52" fmla="*/ 1733550 w 2308225"/>
                <a:gd name="connsiteY52" fmla="*/ 260350 h 1327150"/>
                <a:gd name="connsiteX53" fmla="*/ 1762125 w 2308225"/>
                <a:gd name="connsiteY53" fmla="*/ 238125 h 1327150"/>
                <a:gd name="connsiteX54" fmla="*/ 1778000 w 2308225"/>
                <a:gd name="connsiteY54" fmla="*/ 222250 h 1327150"/>
                <a:gd name="connsiteX55" fmla="*/ 1825625 w 2308225"/>
                <a:gd name="connsiteY55" fmla="*/ 184150 h 1327150"/>
                <a:gd name="connsiteX56" fmla="*/ 1838325 w 2308225"/>
                <a:gd name="connsiteY56" fmla="*/ 171450 h 1327150"/>
                <a:gd name="connsiteX57" fmla="*/ 1879600 w 2308225"/>
                <a:gd name="connsiteY57" fmla="*/ 142875 h 1327150"/>
                <a:gd name="connsiteX58" fmla="*/ 1895475 w 2308225"/>
                <a:gd name="connsiteY58" fmla="*/ 133350 h 1327150"/>
                <a:gd name="connsiteX59" fmla="*/ 1930400 w 2308225"/>
                <a:gd name="connsiteY59" fmla="*/ 114300 h 1327150"/>
                <a:gd name="connsiteX60" fmla="*/ 1965325 w 2308225"/>
                <a:gd name="connsiteY60" fmla="*/ 95250 h 1327150"/>
                <a:gd name="connsiteX61" fmla="*/ 1978025 w 2308225"/>
                <a:gd name="connsiteY61" fmla="*/ 85725 h 1327150"/>
                <a:gd name="connsiteX62" fmla="*/ 2003425 w 2308225"/>
                <a:gd name="connsiteY62" fmla="*/ 76200 h 1327150"/>
                <a:gd name="connsiteX63" fmla="*/ 2038350 w 2308225"/>
                <a:gd name="connsiteY63" fmla="*/ 63500 h 1327150"/>
                <a:gd name="connsiteX64" fmla="*/ 2047875 w 2308225"/>
                <a:gd name="connsiteY64" fmla="*/ 60325 h 1327150"/>
                <a:gd name="connsiteX65" fmla="*/ 2101850 w 2308225"/>
                <a:gd name="connsiteY65" fmla="*/ 50800 h 1327150"/>
                <a:gd name="connsiteX66" fmla="*/ 2117725 w 2308225"/>
                <a:gd name="connsiteY66" fmla="*/ 47625 h 1327150"/>
                <a:gd name="connsiteX67" fmla="*/ 2149475 w 2308225"/>
                <a:gd name="connsiteY67" fmla="*/ 38100 h 1327150"/>
                <a:gd name="connsiteX68" fmla="*/ 2168525 w 2308225"/>
                <a:gd name="connsiteY68" fmla="*/ 31750 h 1327150"/>
                <a:gd name="connsiteX69" fmla="*/ 2212975 w 2308225"/>
                <a:gd name="connsiteY69" fmla="*/ 22225 h 1327150"/>
                <a:gd name="connsiteX70" fmla="*/ 2222500 w 2308225"/>
                <a:gd name="connsiteY70" fmla="*/ 19050 h 1327150"/>
                <a:gd name="connsiteX71" fmla="*/ 2257425 w 2308225"/>
                <a:gd name="connsiteY71" fmla="*/ 15875 h 1327150"/>
                <a:gd name="connsiteX72" fmla="*/ 2292350 w 2308225"/>
                <a:gd name="connsiteY72" fmla="*/ 6350 h 1327150"/>
                <a:gd name="connsiteX73" fmla="*/ 2308225 w 2308225"/>
                <a:gd name="connsiteY73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577850 w 2308225"/>
                <a:gd name="connsiteY15" fmla="*/ 962025 h 1327150"/>
                <a:gd name="connsiteX16" fmla="*/ 609600 w 2308225"/>
                <a:gd name="connsiteY16" fmla="*/ 952500 h 1327150"/>
                <a:gd name="connsiteX17" fmla="*/ 650875 w 2308225"/>
                <a:gd name="connsiteY17" fmla="*/ 942975 h 1327150"/>
                <a:gd name="connsiteX18" fmla="*/ 673100 w 2308225"/>
                <a:gd name="connsiteY18" fmla="*/ 939800 h 1327150"/>
                <a:gd name="connsiteX19" fmla="*/ 717550 w 2308225"/>
                <a:gd name="connsiteY19" fmla="*/ 923925 h 1327150"/>
                <a:gd name="connsiteX20" fmla="*/ 742950 w 2308225"/>
                <a:gd name="connsiteY20" fmla="*/ 914400 h 1327150"/>
                <a:gd name="connsiteX21" fmla="*/ 771525 w 2308225"/>
                <a:gd name="connsiteY21" fmla="*/ 898525 h 1327150"/>
                <a:gd name="connsiteX22" fmla="*/ 796925 w 2308225"/>
                <a:gd name="connsiteY22" fmla="*/ 889000 h 1327150"/>
                <a:gd name="connsiteX23" fmla="*/ 819150 w 2308225"/>
                <a:gd name="connsiteY23" fmla="*/ 876300 h 1327150"/>
                <a:gd name="connsiteX24" fmla="*/ 869950 w 2308225"/>
                <a:gd name="connsiteY24" fmla="*/ 854075 h 1327150"/>
                <a:gd name="connsiteX25" fmla="*/ 892175 w 2308225"/>
                <a:gd name="connsiteY25" fmla="*/ 841375 h 1327150"/>
                <a:gd name="connsiteX26" fmla="*/ 917575 w 2308225"/>
                <a:gd name="connsiteY26" fmla="*/ 828675 h 1327150"/>
                <a:gd name="connsiteX27" fmla="*/ 962025 w 2308225"/>
                <a:gd name="connsiteY27" fmla="*/ 803275 h 1327150"/>
                <a:gd name="connsiteX28" fmla="*/ 987425 w 2308225"/>
                <a:gd name="connsiteY28" fmla="*/ 790575 h 1327150"/>
                <a:gd name="connsiteX29" fmla="*/ 1038225 w 2308225"/>
                <a:gd name="connsiteY29" fmla="*/ 771525 h 1327150"/>
                <a:gd name="connsiteX30" fmla="*/ 1060450 w 2308225"/>
                <a:gd name="connsiteY30" fmla="*/ 762000 h 1327150"/>
                <a:gd name="connsiteX31" fmla="*/ 1089025 w 2308225"/>
                <a:gd name="connsiteY31" fmla="*/ 752475 h 1327150"/>
                <a:gd name="connsiteX32" fmla="*/ 1111250 w 2308225"/>
                <a:gd name="connsiteY32" fmla="*/ 746125 h 1327150"/>
                <a:gd name="connsiteX33" fmla="*/ 1133475 w 2308225"/>
                <a:gd name="connsiteY33" fmla="*/ 733425 h 1327150"/>
                <a:gd name="connsiteX34" fmla="*/ 1155700 w 2308225"/>
                <a:gd name="connsiteY34" fmla="*/ 717550 h 1327150"/>
                <a:gd name="connsiteX35" fmla="*/ 1177925 w 2308225"/>
                <a:gd name="connsiteY35" fmla="*/ 704850 h 1327150"/>
                <a:gd name="connsiteX36" fmla="*/ 1216025 w 2308225"/>
                <a:gd name="connsiteY36" fmla="*/ 679450 h 1327150"/>
                <a:gd name="connsiteX37" fmla="*/ 1254125 w 2308225"/>
                <a:gd name="connsiteY37" fmla="*/ 657225 h 1327150"/>
                <a:gd name="connsiteX38" fmla="*/ 1320800 w 2308225"/>
                <a:gd name="connsiteY38" fmla="*/ 606425 h 1327150"/>
                <a:gd name="connsiteX39" fmla="*/ 1358900 w 2308225"/>
                <a:gd name="connsiteY39" fmla="*/ 577850 h 1327150"/>
                <a:gd name="connsiteX40" fmla="*/ 1419225 w 2308225"/>
                <a:gd name="connsiteY40" fmla="*/ 527050 h 1327150"/>
                <a:gd name="connsiteX41" fmla="*/ 1457325 w 2308225"/>
                <a:gd name="connsiteY41" fmla="*/ 492125 h 1327150"/>
                <a:gd name="connsiteX42" fmla="*/ 1466850 w 2308225"/>
                <a:gd name="connsiteY42" fmla="*/ 479425 h 1327150"/>
                <a:gd name="connsiteX43" fmla="*/ 1498600 w 2308225"/>
                <a:gd name="connsiteY43" fmla="*/ 460375 h 1327150"/>
                <a:gd name="connsiteX44" fmla="*/ 1514475 w 2308225"/>
                <a:gd name="connsiteY44" fmla="*/ 450850 h 1327150"/>
                <a:gd name="connsiteX45" fmla="*/ 1558925 w 2308225"/>
                <a:gd name="connsiteY45" fmla="*/ 412750 h 1327150"/>
                <a:gd name="connsiteX46" fmla="*/ 1577975 w 2308225"/>
                <a:gd name="connsiteY46" fmla="*/ 400050 h 1327150"/>
                <a:gd name="connsiteX47" fmla="*/ 1609725 w 2308225"/>
                <a:gd name="connsiteY47" fmla="*/ 374650 h 1327150"/>
                <a:gd name="connsiteX48" fmla="*/ 1638300 w 2308225"/>
                <a:gd name="connsiteY48" fmla="*/ 352425 h 1327150"/>
                <a:gd name="connsiteX49" fmla="*/ 1654175 w 2308225"/>
                <a:gd name="connsiteY49" fmla="*/ 339725 h 1327150"/>
                <a:gd name="connsiteX50" fmla="*/ 1701800 w 2308225"/>
                <a:gd name="connsiteY50" fmla="*/ 292100 h 1327150"/>
                <a:gd name="connsiteX51" fmla="*/ 1733550 w 2308225"/>
                <a:gd name="connsiteY51" fmla="*/ 260350 h 1327150"/>
                <a:gd name="connsiteX52" fmla="*/ 1762125 w 2308225"/>
                <a:gd name="connsiteY52" fmla="*/ 238125 h 1327150"/>
                <a:gd name="connsiteX53" fmla="*/ 1778000 w 2308225"/>
                <a:gd name="connsiteY53" fmla="*/ 222250 h 1327150"/>
                <a:gd name="connsiteX54" fmla="*/ 1825625 w 2308225"/>
                <a:gd name="connsiteY54" fmla="*/ 184150 h 1327150"/>
                <a:gd name="connsiteX55" fmla="*/ 1838325 w 2308225"/>
                <a:gd name="connsiteY55" fmla="*/ 171450 h 1327150"/>
                <a:gd name="connsiteX56" fmla="*/ 1879600 w 2308225"/>
                <a:gd name="connsiteY56" fmla="*/ 142875 h 1327150"/>
                <a:gd name="connsiteX57" fmla="*/ 1895475 w 2308225"/>
                <a:gd name="connsiteY57" fmla="*/ 133350 h 1327150"/>
                <a:gd name="connsiteX58" fmla="*/ 1930400 w 2308225"/>
                <a:gd name="connsiteY58" fmla="*/ 114300 h 1327150"/>
                <a:gd name="connsiteX59" fmla="*/ 1965325 w 2308225"/>
                <a:gd name="connsiteY59" fmla="*/ 95250 h 1327150"/>
                <a:gd name="connsiteX60" fmla="*/ 1978025 w 2308225"/>
                <a:gd name="connsiteY60" fmla="*/ 85725 h 1327150"/>
                <a:gd name="connsiteX61" fmla="*/ 2003425 w 2308225"/>
                <a:gd name="connsiteY61" fmla="*/ 76200 h 1327150"/>
                <a:gd name="connsiteX62" fmla="*/ 2038350 w 2308225"/>
                <a:gd name="connsiteY62" fmla="*/ 63500 h 1327150"/>
                <a:gd name="connsiteX63" fmla="*/ 2047875 w 2308225"/>
                <a:gd name="connsiteY63" fmla="*/ 60325 h 1327150"/>
                <a:gd name="connsiteX64" fmla="*/ 2101850 w 2308225"/>
                <a:gd name="connsiteY64" fmla="*/ 50800 h 1327150"/>
                <a:gd name="connsiteX65" fmla="*/ 2117725 w 2308225"/>
                <a:gd name="connsiteY65" fmla="*/ 47625 h 1327150"/>
                <a:gd name="connsiteX66" fmla="*/ 2149475 w 2308225"/>
                <a:gd name="connsiteY66" fmla="*/ 38100 h 1327150"/>
                <a:gd name="connsiteX67" fmla="*/ 2168525 w 2308225"/>
                <a:gd name="connsiteY67" fmla="*/ 31750 h 1327150"/>
                <a:gd name="connsiteX68" fmla="*/ 2212975 w 2308225"/>
                <a:gd name="connsiteY68" fmla="*/ 22225 h 1327150"/>
                <a:gd name="connsiteX69" fmla="*/ 2222500 w 2308225"/>
                <a:gd name="connsiteY69" fmla="*/ 19050 h 1327150"/>
                <a:gd name="connsiteX70" fmla="*/ 2257425 w 2308225"/>
                <a:gd name="connsiteY70" fmla="*/ 15875 h 1327150"/>
                <a:gd name="connsiteX71" fmla="*/ 2292350 w 2308225"/>
                <a:gd name="connsiteY71" fmla="*/ 6350 h 1327150"/>
                <a:gd name="connsiteX72" fmla="*/ 2308225 w 2308225"/>
                <a:gd name="connsiteY72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673100 w 2308225"/>
                <a:gd name="connsiteY17" fmla="*/ 939800 h 1327150"/>
                <a:gd name="connsiteX18" fmla="*/ 717550 w 2308225"/>
                <a:gd name="connsiteY18" fmla="*/ 923925 h 1327150"/>
                <a:gd name="connsiteX19" fmla="*/ 742950 w 2308225"/>
                <a:gd name="connsiteY19" fmla="*/ 914400 h 1327150"/>
                <a:gd name="connsiteX20" fmla="*/ 771525 w 2308225"/>
                <a:gd name="connsiteY20" fmla="*/ 898525 h 1327150"/>
                <a:gd name="connsiteX21" fmla="*/ 796925 w 2308225"/>
                <a:gd name="connsiteY21" fmla="*/ 889000 h 1327150"/>
                <a:gd name="connsiteX22" fmla="*/ 819150 w 2308225"/>
                <a:gd name="connsiteY22" fmla="*/ 876300 h 1327150"/>
                <a:gd name="connsiteX23" fmla="*/ 869950 w 2308225"/>
                <a:gd name="connsiteY23" fmla="*/ 854075 h 1327150"/>
                <a:gd name="connsiteX24" fmla="*/ 892175 w 2308225"/>
                <a:gd name="connsiteY24" fmla="*/ 841375 h 1327150"/>
                <a:gd name="connsiteX25" fmla="*/ 917575 w 2308225"/>
                <a:gd name="connsiteY25" fmla="*/ 828675 h 1327150"/>
                <a:gd name="connsiteX26" fmla="*/ 962025 w 2308225"/>
                <a:gd name="connsiteY26" fmla="*/ 803275 h 1327150"/>
                <a:gd name="connsiteX27" fmla="*/ 987425 w 2308225"/>
                <a:gd name="connsiteY27" fmla="*/ 790575 h 1327150"/>
                <a:gd name="connsiteX28" fmla="*/ 1038225 w 2308225"/>
                <a:gd name="connsiteY28" fmla="*/ 771525 h 1327150"/>
                <a:gd name="connsiteX29" fmla="*/ 1060450 w 2308225"/>
                <a:gd name="connsiteY29" fmla="*/ 762000 h 1327150"/>
                <a:gd name="connsiteX30" fmla="*/ 1089025 w 2308225"/>
                <a:gd name="connsiteY30" fmla="*/ 752475 h 1327150"/>
                <a:gd name="connsiteX31" fmla="*/ 1111250 w 2308225"/>
                <a:gd name="connsiteY31" fmla="*/ 746125 h 1327150"/>
                <a:gd name="connsiteX32" fmla="*/ 1133475 w 2308225"/>
                <a:gd name="connsiteY32" fmla="*/ 733425 h 1327150"/>
                <a:gd name="connsiteX33" fmla="*/ 1155700 w 2308225"/>
                <a:gd name="connsiteY33" fmla="*/ 717550 h 1327150"/>
                <a:gd name="connsiteX34" fmla="*/ 1177925 w 2308225"/>
                <a:gd name="connsiteY34" fmla="*/ 704850 h 1327150"/>
                <a:gd name="connsiteX35" fmla="*/ 1216025 w 2308225"/>
                <a:gd name="connsiteY35" fmla="*/ 679450 h 1327150"/>
                <a:gd name="connsiteX36" fmla="*/ 1254125 w 2308225"/>
                <a:gd name="connsiteY36" fmla="*/ 657225 h 1327150"/>
                <a:gd name="connsiteX37" fmla="*/ 1320800 w 2308225"/>
                <a:gd name="connsiteY37" fmla="*/ 606425 h 1327150"/>
                <a:gd name="connsiteX38" fmla="*/ 1358900 w 2308225"/>
                <a:gd name="connsiteY38" fmla="*/ 577850 h 1327150"/>
                <a:gd name="connsiteX39" fmla="*/ 1419225 w 2308225"/>
                <a:gd name="connsiteY39" fmla="*/ 527050 h 1327150"/>
                <a:gd name="connsiteX40" fmla="*/ 1457325 w 2308225"/>
                <a:gd name="connsiteY40" fmla="*/ 492125 h 1327150"/>
                <a:gd name="connsiteX41" fmla="*/ 1466850 w 2308225"/>
                <a:gd name="connsiteY41" fmla="*/ 479425 h 1327150"/>
                <a:gd name="connsiteX42" fmla="*/ 1498600 w 2308225"/>
                <a:gd name="connsiteY42" fmla="*/ 460375 h 1327150"/>
                <a:gd name="connsiteX43" fmla="*/ 1514475 w 2308225"/>
                <a:gd name="connsiteY43" fmla="*/ 450850 h 1327150"/>
                <a:gd name="connsiteX44" fmla="*/ 1558925 w 2308225"/>
                <a:gd name="connsiteY44" fmla="*/ 412750 h 1327150"/>
                <a:gd name="connsiteX45" fmla="*/ 1577975 w 2308225"/>
                <a:gd name="connsiteY45" fmla="*/ 400050 h 1327150"/>
                <a:gd name="connsiteX46" fmla="*/ 1609725 w 2308225"/>
                <a:gd name="connsiteY46" fmla="*/ 374650 h 1327150"/>
                <a:gd name="connsiteX47" fmla="*/ 1638300 w 2308225"/>
                <a:gd name="connsiteY47" fmla="*/ 352425 h 1327150"/>
                <a:gd name="connsiteX48" fmla="*/ 1654175 w 2308225"/>
                <a:gd name="connsiteY48" fmla="*/ 339725 h 1327150"/>
                <a:gd name="connsiteX49" fmla="*/ 1701800 w 2308225"/>
                <a:gd name="connsiteY49" fmla="*/ 292100 h 1327150"/>
                <a:gd name="connsiteX50" fmla="*/ 1733550 w 2308225"/>
                <a:gd name="connsiteY50" fmla="*/ 260350 h 1327150"/>
                <a:gd name="connsiteX51" fmla="*/ 1762125 w 2308225"/>
                <a:gd name="connsiteY51" fmla="*/ 238125 h 1327150"/>
                <a:gd name="connsiteX52" fmla="*/ 1778000 w 2308225"/>
                <a:gd name="connsiteY52" fmla="*/ 222250 h 1327150"/>
                <a:gd name="connsiteX53" fmla="*/ 1825625 w 2308225"/>
                <a:gd name="connsiteY53" fmla="*/ 184150 h 1327150"/>
                <a:gd name="connsiteX54" fmla="*/ 1838325 w 2308225"/>
                <a:gd name="connsiteY54" fmla="*/ 171450 h 1327150"/>
                <a:gd name="connsiteX55" fmla="*/ 1879600 w 2308225"/>
                <a:gd name="connsiteY55" fmla="*/ 142875 h 1327150"/>
                <a:gd name="connsiteX56" fmla="*/ 1895475 w 2308225"/>
                <a:gd name="connsiteY56" fmla="*/ 133350 h 1327150"/>
                <a:gd name="connsiteX57" fmla="*/ 1930400 w 2308225"/>
                <a:gd name="connsiteY57" fmla="*/ 114300 h 1327150"/>
                <a:gd name="connsiteX58" fmla="*/ 1965325 w 2308225"/>
                <a:gd name="connsiteY58" fmla="*/ 95250 h 1327150"/>
                <a:gd name="connsiteX59" fmla="*/ 1978025 w 2308225"/>
                <a:gd name="connsiteY59" fmla="*/ 85725 h 1327150"/>
                <a:gd name="connsiteX60" fmla="*/ 2003425 w 2308225"/>
                <a:gd name="connsiteY60" fmla="*/ 76200 h 1327150"/>
                <a:gd name="connsiteX61" fmla="*/ 2038350 w 2308225"/>
                <a:gd name="connsiteY61" fmla="*/ 63500 h 1327150"/>
                <a:gd name="connsiteX62" fmla="*/ 2047875 w 2308225"/>
                <a:gd name="connsiteY62" fmla="*/ 60325 h 1327150"/>
                <a:gd name="connsiteX63" fmla="*/ 2101850 w 2308225"/>
                <a:gd name="connsiteY63" fmla="*/ 50800 h 1327150"/>
                <a:gd name="connsiteX64" fmla="*/ 2117725 w 2308225"/>
                <a:gd name="connsiteY64" fmla="*/ 47625 h 1327150"/>
                <a:gd name="connsiteX65" fmla="*/ 2149475 w 2308225"/>
                <a:gd name="connsiteY65" fmla="*/ 38100 h 1327150"/>
                <a:gd name="connsiteX66" fmla="*/ 2168525 w 2308225"/>
                <a:gd name="connsiteY66" fmla="*/ 31750 h 1327150"/>
                <a:gd name="connsiteX67" fmla="*/ 2212975 w 2308225"/>
                <a:gd name="connsiteY67" fmla="*/ 22225 h 1327150"/>
                <a:gd name="connsiteX68" fmla="*/ 2222500 w 2308225"/>
                <a:gd name="connsiteY68" fmla="*/ 19050 h 1327150"/>
                <a:gd name="connsiteX69" fmla="*/ 2257425 w 2308225"/>
                <a:gd name="connsiteY69" fmla="*/ 15875 h 1327150"/>
                <a:gd name="connsiteX70" fmla="*/ 2292350 w 2308225"/>
                <a:gd name="connsiteY70" fmla="*/ 6350 h 1327150"/>
                <a:gd name="connsiteX71" fmla="*/ 2308225 w 2308225"/>
                <a:gd name="connsiteY71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42950 w 2308225"/>
                <a:gd name="connsiteY18" fmla="*/ 914400 h 1327150"/>
                <a:gd name="connsiteX19" fmla="*/ 771525 w 2308225"/>
                <a:gd name="connsiteY19" fmla="*/ 898525 h 1327150"/>
                <a:gd name="connsiteX20" fmla="*/ 796925 w 2308225"/>
                <a:gd name="connsiteY20" fmla="*/ 889000 h 1327150"/>
                <a:gd name="connsiteX21" fmla="*/ 819150 w 2308225"/>
                <a:gd name="connsiteY21" fmla="*/ 876300 h 1327150"/>
                <a:gd name="connsiteX22" fmla="*/ 869950 w 2308225"/>
                <a:gd name="connsiteY22" fmla="*/ 854075 h 1327150"/>
                <a:gd name="connsiteX23" fmla="*/ 892175 w 2308225"/>
                <a:gd name="connsiteY23" fmla="*/ 841375 h 1327150"/>
                <a:gd name="connsiteX24" fmla="*/ 917575 w 2308225"/>
                <a:gd name="connsiteY24" fmla="*/ 828675 h 1327150"/>
                <a:gd name="connsiteX25" fmla="*/ 962025 w 2308225"/>
                <a:gd name="connsiteY25" fmla="*/ 803275 h 1327150"/>
                <a:gd name="connsiteX26" fmla="*/ 987425 w 2308225"/>
                <a:gd name="connsiteY26" fmla="*/ 790575 h 1327150"/>
                <a:gd name="connsiteX27" fmla="*/ 1038225 w 2308225"/>
                <a:gd name="connsiteY27" fmla="*/ 771525 h 1327150"/>
                <a:gd name="connsiteX28" fmla="*/ 1060450 w 2308225"/>
                <a:gd name="connsiteY28" fmla="*/ 762000 h 1327150"/>
                <a:gd name="connsiteX29" fmla="*/ 1089025 w 2308225"/>
                <a:gd name="connsiteY29" fmla="*/ 752475 h 1327150"/>
                <a:gd name="connsiteX30" fmla="*/ 1111250 w 2308225"/>
                <a:gd name="connsiteY30" fmla="*/ 746125 h 1327150"/>
                <a:gd name="connsiteX31" fmla="*/ 1133475 w 2308225"/>
                <a:gd name="connsiteY31" fmla="*/ 733425 h 1327150"/>
                <a:gd name="connsiteX32" fmla="*/ 1155700 w 2308225"/>
                <a:gd name="connsiteY32" fmla="*/ 717550 h 1327150"/>
                <a:gd name="connsiteX33" fmla="*/ 1177925 w 2308225"/>
                <a:gd name="connsiteY33" fmla="*/ 704850 h 1327150"/>
                <a:gd name="connsiteX34" fmla="*/ 1216025 w 2308225"/>
                <a:gd name="connsiteY34" fmla="*/ 679450 h 1327150"/>
                <a:gd name="connsiteX35" fmla="*/ 1254125 w 2308225"/>
                <a:gd name="connsiteY35" fmla="*/ 657225 h 1327150"/>
                <a:gd name="connsiteX36" fmla="*/ 1320800 w 2308225"/>
                <a:gd name="connsiteY36" fmla="*/ 606425 h 1327150"/>
                <a:gd name="connsiteX37" fmla="*/ 1358900 w 2308225"/>
                <a:gd name="connsiteY37" fmla="*/ 577850 h 1327150"/>
                <a:gd name="connsiteX38" fmla="*/ 1419225 w 2308225"/>
                <a:gd name="connsiteY38" fmla="*/ 527050 h 1327150"/>
                <a:gd name="connsiteX39" fmla="*/ 1457325 w 2308225"/>
                <a:gd name="connsiteY39" fmla="*/ 492125 h 1327150"/>
                <a:gd name="connsiteX40" fmla="*/ 1466850 w 2308225"/>
                <a:gd name="connsiteY40" fmla="*/ 479425 h 1327150"/>
                <a:gd name="connsiteX41" fmla="*/ 1498600 w 2308225"/>
                <a:gd name="connsiteY41" fmla="*/ 460375 h 1327150"/>
                <a:gd name="connsiteX42" fmla="*/ 1514475 w 2308225"/>
                <a:gd name="connsiteY42" fmla="*/ 450850 h 1327150"/>
                <a:gd name="connsiteX43" fmla="*/ 1558925 w 2308225"/>
                <a:gd name="connsiteY43" fmla="*/ 412750 h 1327150"/>
                <a:gd name="connsiteX44" fmla="*/ 1577975 w 2308225"/>
                <a:gd name="connsiteY44" fmla="*/ 400050 h 1327150"/>
                <a:gd name="connsiteX45" fmla="*/ 1609725 w 2308225"/>
                <a:gd name="connsiteY45" fmla="*/ 374650 h 1327150"/>
                <a:gd name="connsiteX46" fmla="*/ 1638300 w 2308225"/>
                <a:gd name="connsiteY46" fmla="*/ 352425 h 1327150"/>
                <a:gd name="connsiteX47" fmla="*/ 1654175 w 2308225"/>
                <a:gd name="connsiteY47" fmla="*/ 339725 h 1327150"/>
                <a:gd name="connsiteX48" fmla="*/ 1701800 w 2308225"/>
                <a:gd name="connsiteY48" fmla="*/ 292100 h 1327150"/>
                <a:gd name="connsiteX49" fmla="*/ 1733550 w 2308225"/>
                <a:gd name="connsiteY49" fmla="*/ 260350 h 1327150"/>
                <a:gd name="connsiteX50" fmla="*/ 1762125 w 2308225"/>
                <a:gd name="connsiteY50" fmla="*/ 238125 h 1327150"/>
                <a:gd name="connsiteX51" fmla="*/ 1778000 w 2308225"/>
                <a:gd name="connsiteY51" fmla="*/ 222250 h 1327150"/>
                <a:gd name="connsiteX52" fmla="*/ 1825625 w 2308225"/>
                <a:gd name="connsiteY52" fmla="*/ 184150 h 1327150"/>
                <a:gd name="connsiteX53" fmla="*/ 1838325 w 2308225"/>
                <a:gd name="connsiteY53" fmla="*/ 171450 h 1327150"/>
                <a:gd name="connsiteX54" fmla="*/ 1879600 w 2308225"/>
                <a:gd name="connsiteY54" fmla="*/ 142875 h 1327150"/>
                <a:gd name="connsiteX55" fmla="*/ 1895475 w 2308225"/>
                <a:gd name="connsiteY55" fmla="*/ 133350 h 1327150"/>
                <a:gd name="connsiteX56" fmla="*/ 1930400 w 2308225"/>
                <a:gd name="connsiteY56" fmla="*/ 114300 h 1327150"/>
                <a:gd name="connsiteX57" fmla="*/ 1965325 w 2308225"/>
                <a:gd name="connsiteY57" fmla="*/ 95250 h 1327150"/>
                <a:gd name="connsiteX58" fmla="*/ 1978025 w 2308225"/>
                <a:gd name="connsiteY58" fmla="*/ 85725 h 1327150"/>
                <a:gd name="connsiteX59" fmla="*/ 2003425 w 2308225"/>
                <a:gd name="connsiteY59" fmla="*/ 76200 h 1327150"/>
                <a:gd name="connsiteX60" fmla="*/ 2038350 w 2308225"/>
                <a:gd name="connsiteY60" fmla="*/ 63500 h 1327150"/>
                <a:gd name="connsiteX61" fmla="*/ 2047875 w 2308225"/>
                <a:gd name="connsiteY61" fmla="*/ 60325 h 1327150"/>
                <a:gd name="connsiteX62" fmla="*/ 2101850 w 2308225"/>
                <a:gd name="connsiteY62" fmla="*/ 50800 h 1327150"/>
                <a:gd name="connsiteX63" fmla="*/ 2117725 w 2308225"/>
                <a:gd name="connsiteY63" fmla="*/ 47625 h 1327150"/>
                <a:gd name="connsiteX64" fmla="*/ 2149475 w 2308225"/>
                <a:gd name="connsiteY64" fmla="*/ 38100 h 1327150"/>
                <a:gd name="connsiteX65" fmla="*/ 2168525 w 2308225"/>
                <a:gd name="connsiteY65" fmla="*/ 31750 h 1327150"/>
                <a:gd name="connsiteX66" fmla="*/ 2212975 w 2308225"/>
                <a:gd name="connsiteY66" fmla="*/ 22225 h 1327150"/>
                <a:gd name="connsiteX67" fmla="*/ 2222500 w 2308225"/>
                <a:gd name="connsiteY67" fmla="*/ 19050 h 1327150"/>
                <a:gd name="connsiteX68" fmla="*/ 2257425 w 2308225"/>
                <a:gd name="connsiteY68" fmla="*/ 15875 h 1327150"/>
                <a:gd name="connsiteX69" fmla="*/ 2292350 w 2308225"/>
                <a:gd name="connsiteY69" fmla="*/ 6350 h 1327150"/>
                <a:gd name="connsiteX70" fmla="*/ 2308225 w 2308225"/>
                <a:gd name="connsiteY70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71525 w 2308225"/>
                <a:gd name="connsiteY18" fmla="*/ 898525 h 1327150"/>
                <a:gd name="connsiteX19" fmla="*/ 796925 w 2308225"/>
                <a:gd name="connsiteY19" fmla="*/ 889000 h 1327150"/>
                <a:gd name="connsiteX20" fmla="*/ 819150 w 2308225"/>
                <a:gd name="connsiteY20" fmla="*/ 876300 h 1327150"/>
                <a:gd name="connsiteX21" fmla="*/ 869950 w 2308225"/>
                <a:gd name="connsiteY21" fmla="*/ 854075 h 1327150"/>
                <a:gd name="connsiteX22" fmla="*/ 892175 w 2308225"/>
                <a:gd name="connsiteY22" fmla="*/ 841375 h 1327150"/>
                <a:gd name="connsiteX23" fmla="*/ 917575 w 2308225"/>
                <a:gd name="connsiteY23" fmla="*/ 828675 h 1327150"/>
                <a:gd name="connsiteX24" fmla="*/ 962025 w 2308225"/>
                <a:gd name="connsiteY24" fmla="*/ 803275 h 1327150"/>
                <a:gd name="connsiteX25" fmla="*/ 987425 w 2308225"/>
                <a:gd name="connsiteY25" fmla="*/ 790575 h 1327150"/>
                <a:gd name="connsiteX26" fmla="*/ 1038225 w 2308225"/>
                <a:gd name="connsiteY26" fmla="*/ 771525 h 1327150"/>
                <a:gd name="connsiteX27" fmla="*/ 1060450 w 2308225"/>
                <a:gd name="connsiteY27" fmla="*/ 762000 h 1327150"/>
                <a:gd name="connsiteX28" fmla="*/ 1089025 w 2308225"/>
                <a:gd name="connsiteY28" fmla="*/ 752475 h 1327150"/>
                <a:gd name="connsiteX29" fmla="*/ 1111250 w 2308225"/>
                <a:gd name="connsiteY29" fmla="*/ 746125 h 1327150"/>
                <a:gd name="connsiteX30" fmla="*/ 1133475 w 2308225"/>
                <a:gd name="connsiteY30" fmla="*/ 733425 h 1327150"/>
                <a:gd name="connsiteX31" fmla="*/ 1155700 w 2308225"/>
                <a:gd name="connsiteY31" fmla="*/ 717550 h 1327150"/>
                <a:gd name="connsiteX32" fmla="*/ 1177925 w 2308225"/>
                <a:gd name="connsiteY32" fmla="*/ 704850 h 1327150"/>
                <a:gd name="connsiteX33" fmla="*/ 1216025 w 2308225"/>
                <a:gd name="connsiteY33" fmla="*/ 679450 h 1327150"/>
                <a:gd name="connsiteX34" fmla="*/ 1254125 w 2308225"/>
                <a:gd name="connsiteY34" fmla="*/ 657225 h 1327150"/>
                <a:gd name="connsiteX35" fmla="*/ 1320800 w 2308225"/>
                <a:gd name="connsiteY35" fmla="*/ 606425 h 1327150"/>
                <a:gd name="connsiteX36" fmla="*/ 1358900 w 2308225"/>
                <a:gd name="connsiteY36" fmla="*/ 577850 h 1327150"/>
                <a:gd name="connsiteX37" fmla="*/ 1419225 w 2308225"/>
                <a:gd name="connsiteY37" fmla="*/ 527050 h 1327150"/>
                <a:gd name="connsiteX38" fmla="*/ 1457325 w 2308225"/>
                <a:gd name="connsiteY38" fmla="*/ 492125 h 1327150"/>
                <a:gd name="connsiteX39" fmla="*/ 1466850 w 2308225"/>
                <a:gd name="connsiteY39" fmla="*/ 479425 h 1327150"/>
                <a:gd name="connsiteX40" fmla="*/ 1498600 w 2308225"/>
                <a:gd name="connsiteY40" fmla="*/ 460375 h 1327150"/>
                <a:gd name="connsiteX41" fmla="*/ 1514475 w 2308225"/>
                <a:gd name="connsiteY41" fmla="*/ 450850 h 1327150"/>
                <a:gd name="connsiteX42" fmla="*/ 1558925 w 2308225"/>
                <a:gd name="connsiteY42" fmla="*/ 412750 h 1327150"/>
                <a:gd name="connsiteX43" fmla="*/ 1577975 w 2308225"/>
                <a:gd name="connsiteY43" fmla="*/ 400050 h 1327150"/>
                <a:gd name="connsiteX44" fmla="*/ 1609725 w 2308225"/>
                <a:gd name="connsiteY44" fmla="*/ 374650 h 1327150"/>
                <a:gd name="connsiteX45" fmla="*/ 1638300 w 2308225"/>
                <a:gd name="connsiteY45" fmla="*/ 352425 h 1327150"/>
                <a:gd name="connsiteX46" fmla="*/ 1654175 w 2308225"/>
                <a:gd name="connsiteY46" fmla="*/ 339725 h 1327150"/>
                <a:gd name="connsiteX47" fmla="*/ 1701800 w 2308225"/>
                <a:gd name="connsiteY47" fmla="*/ 292100 h 1327150"/>
                <a:gd name="connsiteX48" fmla="*/ 1733550 w 2308225"/>
                <a:gd name="connsiteY48" fmla="*/ 260350 h 1327150"/>
                <a:gd name="connsiteX49" fmla="*/ 1762125 w 2308225"/>
                <a:gd name="connsiteY49" fmla="*/ 238125 h 1327150"/>
                <a:gd name="connsiteX50" fmla="*/ 1778000 w 2308225"/>
                <a:gd name="connsiteY50" fmla="*/ 222250 h 1327150"/>
                <a:gd name="connsiteX51" fmla="*/ 1825625 w 2308225"/>
                <a:gd name="connsiteY51" fmla="*/ 184150 h 1327150"/>
                <a:gd name="connsiteX52" fmla="*/ 1838325 w 2308225"/>
                <a:gd name="connsiteY52" fmla="*/ 171450 h 1327150"/>
                <a:gd name="connsiteX53" fmla="*/ 1879600 w 2308225"/>
                <a:gd name="connsiteY53" fmla="*/ 142875 h 1327150"/>
                <a:gd name="connsiteX54" fmla="*/ 1895475 w 2308225"/>
                <a:gd name="connsiteY54" fmla="*/ 133350 h 1327150"/>
                <a:gd name="connsiteX55" fmla="*/ 1930400 w 2308225"/>
                <a:gd name="connsiteY55" fmla="*/ 114300 h 1327150"/>
                <a:gd name="connsiteX56" fmla="*/ 1965325 w 2308225"/>
                <a:gd name="connsiteY56" fmla="*/ 95250 h 1327150"/>
                <a:gd name="connsiteX57" fmla="*/ 1978025 w 2308225"/>
                <a:gd name="connsiteY57" fmla="*/ 85725 h 1327150"/>
                <a:gd name="connsiteX58" fmla="*/ 2003425 w 2308225"/>
                <a:gd name="connsiteY58" fmla="*/ 76200 h 1327150"/>
                <a:gd name="connsiteX59" fmla="*/ 2038350 w 2308225"/>
                <a:gd name="connsiteY59" fmla="*/ 63500 h 1327150"/>
                <a:gd name="connsiteX60" fmla="*/ 2047875 w 2308225"/>
                <a:gd name="connsiteY60" fmla="*/ 60325 h 1327150"/>
                <a:gd name="connsiteX61" fmla="*/ 2101850 w 2308225"/>
                <a:gd name="connsiteY61" fmla="*/ 50800 h 1327150"/>
                <a:gd name="connsiteX62" fmla="*/ 2117725 w 2308225"/>
                <a:gd name="connsiteY62" fmla="*/ 47625 h 1327150"/>
                <a:gd name="connsiteX63" fmla="*/ 2149475 w 2308225"/>
                <a:gd name="connsiteY63" fmla="*/ 38100 h 1327150"/>
                <a:gd name="connsiteX64" fmla="*/ 2168525 w 2308225"/>
                <a:gd name="connsiteY64" fmla="*/ 31750 h 1327150"/>
                <a:gd name="connsiteX65" fmla="*/ 2212975 w 2308225"/>
                <a:gd name="connsiteY65" fmla="*/ 22225 h 1327150"/>
                <a:gd name="connsiteX66" fmla="*/ 2222500 w 2308225"/>
                <a:gd name="connsiteY66" fmla="*/ 19050 h 1327150"/>
                <a:gd name="connsiteX67" fmla="*/ 2257425 w 2308225"/>
                <a:gd name="connsiteY67" fmla="*/ 15875 h 1327150"/>
                <a:gd name="connsiteX68" fmla="*/ 2292350 w 2308225"/>
                <a:gd name="connsiteY68" fmla="*/ 6350 h 1327150"/>
                <a:gd name="connsiteX69" fmla="*/ 2308225 w 2308225"/>
                <a:gd name="connsiteY69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71525 w 2308225"/>
                <a:gd name="connsiteY18" fmla="*/ 898525 h 1327150"/>
                <a:gd name="connsiteX19" fmla="*/ 819150 w 2308225"/>
                <a:gd name="connsiteY19" fmla="*/ 876300 h 1327150"/>
                <a:gd name="connsiteX20" fmla="*/ 869950 w 2308225"/>
                <a:gd name="connsiteY20" fmla="*/ 854075 h 1327150"/>
                <a:gd name="connsiteX21" fmla="*/ 892175 w 2308225"/>
                <a:gd name="connsiteY21" fmla="*/ 841375 h 1327150"/>
                <a:gd name="connsiteX22" fmla="*/ 917575 w 2308225"/>
                <a:gd name="connsiteY22" fmla="*/ 828675 h 1327150"/>
                <a:gd name="connsiteX23" fmla="*/ 962025 w 2308225"/>
                <a:gd name="connsiteY23" fmla="*/ 803275 h 1327150"/>
                <a:gd name="connsiteX24" fmla="*/ 987425 w 2308225"/>
                <a:gd name="connsiteY24" fmla="*/ 790575 h 1327150"/>
                <a:gd name="connsiteX25" fmla="*/ 1038225 w 2308225"/>
                <a:gd name="connsiteY25" fmla="*/ 771525 h 1327150"/>
                <a:gd name="connsiteX26" fmla="*/ 1060450 w 2308225"/>
                <a:gd name="connsiteY26" fmla="*/ 762000 h 1327150"/>
                <a:gd name="connsiteX27" fmla="*/ 1089025 w 2308225"/>
                <a:gd name="connsiteY27" fmla="*/ 752475 h 1327150"/>
                <a:gd name="connsiteX28" fmla="*/ 1111250 w 2308225"/>
                <a:gd name="connsiteY28" fmla="*/ 746125 h 1327150"/>
                <a:gd name="connsiteX29" fmla="*/ 1133475 w 2308225"/>
                <a:gd name="connsiteY29" fmla="*/ 733425 h 1327150"/>
                <a:gd name="connsiteX30" fmla="*/ 1155700 w 2308225"/>
                <a:gd name="connsiteY30" fmla="*/ 717550 h 1327150"/>
                <a:gd name="connsiteX31" fmla="*/ 1177925 w 2308225"/>
                <a:gd name="connsiteY31" fmla="*/ 704850 h 1327150"/>
                <a:gd name="connsiteX32" fmla="*/ 1216025 w 2308225"/>
                <a:gd name="connsiteY32" fmla="*/ 679450 h 1327150"/>
                <a:gd name="connsiteX33" fmla="*/ 1254125 w 2308225"/>
                <a:gd name="connsiteY33" fmla="*/ 657225 h 1327150"/>
                <a:gd name="connsiteX34" fmla="*/ 1320800 w 2308225"/>
                <a:gd name="connsiteY34" fmla="*/ 606425 h 1327150"/>
                <a:gd name="connsiteX35" fmla="*/ 1358900 w 2308225"/>
                <a:gd name="connsiteY35" fmla="*/ 577850 h 1327150"/>
                <a:gd name="connsiteX36" fmla="*/ 1419225 w 2308225"/>
                <a:gd name="connsiteY36" fmla="*/ 527050 h 1327150"/>
                <a:gd name="connsiteX37" fmla="*/ 1457325 w 2308225"/>
                <a:gd name="connsiteY37" fmla="*/ 492125 h 1327150"/>
                <a:gd name="connsiteX38" fmla="*/ 1466850 w 2308225"/>
                <a:gd name="connsiteY38" fmla="*/ 479425 h 1327150"/>
                <a:gd name="connsiteX39" fmla="*/ 1498600 w 2308225"/>
                <a:gd name="connsiteY39" fmla="*/ 460375 h 1327150"/>
                <a:gd name="connsiteX40" fmla="*/ 1514475 w 2308225"/>
                <a:gd name="connsiteY40" fmla="*/ 450850 h 1327150"/>
                <a:gd name="connsiteX41" fmla="*/ 1558925 w 2308225"/>
                <a:gd name="connsiteY41" fmla="*/ 412750 h 1327150"/>
                <a:gd name="connsiteX42" fmla="*/ 1577975 w 2308225"/>
                <a:gd name="connsiteY42" fmla="*/ 400050 h 1327150"/>
                <a:gd name="connsiteX43" fmla="*/ 1609725 w 2308225"/>
                <a:gd name="connsiteY43" fmla="*/ 374650 h 1327150"/>
                <a:gd name="connsiteX44" fmla="*/ 1638300 w 2308225"/>
                <a:gd name="connsiteY44" fmla="*/ 352425 h 1327150"/>
                <a:gd name="connsiteX45" fmla="*/ 1654175 w 2308225"/>
                <a:gd name="connsiteY45" fmla="*/ 339725 h 1327150"/>
                <a:gd name="connsiteX46" fmla="*/ 1701800 w 2308225"/>
                <a:gd name="connsiteY46" fmla="*/ 292100 h 1327150"/>
                <a:gd name="connsiteX47" fmla="*/ 1733550 w 2308225"/>
                <a:gd name="connsiteY47" fmla="*/ 260350 h 1327150"/>
                <a:gd name="connsiteX48" fmla="*/ 1762125 w 2308225"/>
                <a:gd name="connsiteY48" fmla="*/ 238125 h 1327150"/>
                <a:gd name="connsiteX49" fmla="*/ 1778000 w 2308225"/>
                <a:gd name="connsiteY49" fmla="*/ 222250 h 1327150"/>
                <a:gd name="connsiteX50" fmla="*/ 1825625 w 2308225"/>
                <a:gd name="connsiteY50" fmla="*/ 184150 h 1327150"/>
                <a:gd name="connsiteX51" fmla="*/ 1838325 w 2308225"/>
                <a:gd name="connsiteY51" fmla="*/ 171450 h 1327150"/>
                <a:gd name="connsiteX52" fmla="*/ 1879600 w 2308225"/>
                <a:gd name="connsiteY52" fmla="*/ 142875 h 1327150"/>
                <a:gd name="connsiteX53" fmla="*/ 1895475 w 2308225"/>
                <a:gd name="connsiteY53" fmla="*/ 133350 h 1327150"/>
                <a:gd name="connsiteX54" fmla="*/ 1930400 w 2308225"/>
                <a:gd name="connsiteY54" fmla="*/ 114300 h 1327150"/>
                <a:gd name="connsiteX55" fmla="*/ 1965325 w 2308225"/>
                <a:gd name="connsiteY55" fmla="*/ 95250 h 1327150"/>
                <a:gd name="connsiteX56" fmla="*/ 1978025 w 2308225"/>
                <a:gd name="connsiteY56" fmla="*/ 85725 h 1327150"/>
                <a:gd name="connsiteX57" fmla="*/ 2003425 w 2308225"/>
                <a:gd name="connsiteY57" fmla="*/ 76200 h 1327150"/>
                <a:gd name="connsiteX58" fmla="*/ 2038350 w 2308225"/>
                <a:gd name="connsiteY58" fmla="*/ 63500 h 1327150"/>
                <a:gd name="connsiteX59" fmla="*/ 2047875 w 2308225"/>
                <a:gd name="connsiteY59" fmla="*/ 60325 h 1327150"/>
                <a:gd name="connsiteX60" fmla="*/ 2101850 w 2308225"/>
                <a:gd name="connsiteY60" fmla="*/ 50800 h 1327150"/>
                <a:gd name="connsiteX61" fmla="*/ 2117725 w 2308225"/>
                <a:gd name="connsiteY61" fmla="*/ 47625 h 1327150"/>
                <a:gd name="connsiteX62" fmla="*/ 2149475 w 2308225"/>
                <a:gd name="connsiteY62" fmla="*/ 38100 h 1327150"/>
                <a:gd name="connsiteX63" fmla="*/ 2168525 w 2308225"/>
                <a:gd name="connsiteY63" fmla="*/ 31750 h 1327150"/>
                <a:gd name="connsiteX64" fmla="*/ 2212975 w 2308225"/>
                <a:gd name="connsiteY64" fmla="*/ 22225 h 1327150"/>
                <a:gd name="connsiteX65" fmla="*/ 2222500 w 2308225"/>
                <a:gd name="connsiteY65" fmla="*/ 19050 h 1327150"/>
                <a:gd name="connsiteX66" fmla="*/ 2257425 w 2308225"/>
                <a:gd name="connsiteY66" fmla="*/ 15875 h 1327150"/>
                <a:gd name="connsiteX67" fmla="*/ 2292350 w 2308225"/>
                <a:gd name="connsiteY67" fmla="*/ 6350 h 1327150"/>
                <a:gd name="connsiteX68" fmla="*/ 2308225 w 2308225"/>
                <a:gd name="connsiteY68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71525 w 2308225"/>
                <a:gd name="connsiteY18" fmla="*/ 898525 h 1327150"/>
                <a:gd name="connsiteX19" fmla="*/ 819150 w 2308225"/>
                <a:gd name="connsiteY19" fmla="*/ 876300 h 1327150"/>
                <a:gd name="connsiteX20" fmla="*/ 869950 w 2308225"/>
                <a:gd name="connsiteY20" fmla="*/ 854075 h 1327150"/>
                <a:gd name="connsiteX21" fmla="*/ 917575 w 2308225"/>
                <a:gd name="connsiteY21" fmla="*/ 828675 h 1327150"/>
                <a:gd name="connsiteX22" fmla="*/ 962025 w 2308225"/>
                <a:gd name="connsiteY22" fmla="*/ 803275 h 1327150"/>
                <a:gd name="connsiteX23" fmla="*/ 987425 w 2308225"/>
                <a:gd name="connsiteY23" fmla="*/ 790575 h 1327150"/>
                <a:gd name="connsiteX24" fmla="*/ 1038225 w 2308225"/>
                <a:gd name="connsiteY24" fmla="*/ 771525 h 1327150"/>
                <a:gd name="connsiteX25" fmla="*/ 1060450 w 2308225"/>
                <a:gd name="connsiteY25" fmla="*/ 762000 h 1327150"/>
                <a:gd name="connsiteX26" fmla="*/ 1089025 w 2308225"/>
                <a:gd name="connsiteY26" fmla="*/ 752475 h 1327150"/>
                <a:gd name="connsiteX27" fmla="*/ 1111250 w 2308225"/>
                <a:gd name="connsiteY27" fmla="*/ 746125 h 1327150"/>
                <a:gd name="connsiteX28" fmla="*/ 1133475 w 2308225"/>
                <a:gd name="connsiteY28" fmla="*/ 733425 h 1327150"/>
                <a:gd name="connsiteX29" fmla="*/ 1155700 w 2308225"/>
                <a:gd name="connsiteY29" fmla="*/ 717550 h 1327150"/>
                <a:gd name="connsiteX30" fmla="*/ 1177925 w 2308225"/>
                <a:gd name="connsiteY30" fmla="*/ 704850 h 1327150"/>
                <a:gd name="connsiteX31" fmla="*/ 1216025 w 2308225"/>
                <a:gd name="connsiteY31" fmla="*/ 679450 h 1327150"/>
                <a:gd name="connsiteX32" fmla="*/ 1254125 w 2308225"/>
                <a:gd name="connsiteY32" fmla="*/ 657225 h 1327150"/>
                <a:gd name="connsiteX33" fmla="*/ 1320800 w 2308225"/>
                <a:gd name="connsiteY33" fmla="*/ 606425 h 1327150"/>
                <a:gd name="connsiteX34" fmla="*/ 1358900 w 2308225"/>
                <a:gd name="connsiteY34" fmla="*/ 577850 h 1327150"/>
                <a:gd name="connsiteX35" fmla="*/ 1419225 w 2308225"/>
                <a:gd name="connsiteY35" fmla="*/ 527050 h 1327150"/>
                <a:gd name="connsiteX36" fmla="*/ 1457325 w 2308225"/>
                <a:gd name="connsiteY36" fmla="*/ 492125 h 1327150"/>
                <a:gd name="connsiteX37" fmla="*/ 1466850 w 2308225"/>
                <a:gd name="connsiteY37" fmla="*/ 479425 h 1327150"/>
                <a:gd name="connsiteX38" fmla="*/ 1498600 w 2308225"/>
                <a:gd name="connsiteY38" fmla="*/ 460375 h 1327150"/>
                <a:gd name="connsiteX39" fmla="*/ 1514475 w 2308225"/>
                <a:gd name="connsiteY39" fmla="*/ 450850 h 1327150"/>
                <a:gd name="connsiteX40" fmla="*/ 1558925 w 2308225"/>
                <a:gd name="connsiteY40" fmla="*/ 412750 h 1327150"/>
                <a:gd name="connsiteX41" fmla="*/ 1577975 w 2308225"/>
                <a:gd name="connsiteY41" fmla="*/ 400050 h 1327150"/>
                <a:gd name="connsiteX42" fmla="*/ 1609725 w 2308225"/>
                <a:gd name="connsiteY42" fmla="*/ 374650 h 1327150"/>
                <a:gd name="connsiteX43" fmla="*/ 1638300 w 2308225"/>
                <a:gd name="connsiteY43" fmla="*/ 352425 h 1327150"/>
                <a:gd name="connsiteX44" fmla="*/ 1654175 w 2308225"/>
                <a:gd name="connsiteY44" fmla="*/ 339725 h 1327150"/>
                <a:gd name="connsiteX45" fmla="*/ 1701800 w 2308225"/>
                <a:gd name="connsiteY45" fmla="*/ 292100 h 1327150"/>
                <a:gd name="connsiteX46" fmla="*/ 1733550 w 2308225"/>
                <a:gd name="connsiteY46" fmla="*/ 260350 h 1327150"/>
                <a:gd name="connsiteX47" fmla="*/ 1762125 w 2308225"/>
                <a:gd name="connsiteY47" fmla="*/ 238125 h 1327150"/>
                <a:gd name="connsiteX48" fmla="*/ 1778000 w 2308225"/>
                <a:gd name="connsiteY48" fmla="*/ 222250 h 1327150"/>
                <a:gd name="connsiteX49" fmla="*/ 1825625 w 2308225"/>
                <a:gd name="connsiteY49" fmla="*/ 184150 h 1327150"/>
                <a:gd name="connsiteX50" fmla="*/ 1838325 w 2308225"/>
                <a:gd name="connsiteY50" fmla="*/ 171450 h 1327150"/>
                <a:gd name="connsiteX51" fmla="*/ 1879600 w 2308225"/>
                <a:gd name="connsiteY51" fmla="*/ 142875 h 1327150"/>
                <a:gd name="connsiteX52" fmla="*/ 1895475 w 2308225"/>
                <a:gd name="connsiteY52" fmla="*/ 133350 h 1327150"/>
                <a:gd name="connsiteX53" fmla="*/ 1930400 w 2308225"/>
                <a:gd name="connsiteY53" fmla="*/ 114300 h 1327150"/>
                <a:gd name="connsiteX54" fmla="*/ 1965325 w 2308225"/>
                <a:gd name="connsiteY54" fmla="*/ 95250 h 1327150"/>
                <a:gd name="connsiteX55" fmla="*/ 1978025 w 2308225"/>
                <a:gd name="connsiteY55" fmla="*/ 85725 h 1327150"/>
                <a:gd name="connsiteX56" fmla="*/ 2003425 w 2308225"/>
                <a:gd name="connsiteY56" fmla="*/ 76200 h 1327150"/>
                <a:gd name="connsiteX57" fmla="*/ 2038350 w 2308225"/>
                <a:gd name="connsiteY57" fmla="*/ 63500 h 1327150"/>
                <a:gd name="connsiteX58" fmla="*/ 2047875 w 2308225"/>
                <a:gd name="connsiteY58" fmla="*/ 60325 h 1327150"/>
                <a:gd name="connsiteX59" fmla="*/ 2101850 w 2308225"/>
                <a:gd name="connsiteY59" fmla="*/ 50800 h 1327150"/>
                <a:gd name="connsiteX60" fmla="*/ 2117725 w 2308225"/>
                <a:gd name="connsiteY60" fmla="*/ 47625 h 1327150"/>
                <a:gd name="connsiteX61" fmla="*/ 2149475 w 2308225"/>
                <a:gd name="connsiteY61" fmla="*/ 38100 h 1327150"/>
                <a:gd name="connsiteX62" fmla="*/ 2168525 w 2308225"/>
                <a:gd name="connsiteY62" fmla="*/ 31750 h 1327150"/>
                <a:gd name="connsiteX63" fmla="*/ 2212975 w 2308225"/>
                <a:gd name="connsiteY63" fmla="*/ 22225 h 1327150"/>
                <a:gd name="connsiteX64" fmla="*/ 2222500 w 2308225"/>
                <a:gd name="connsiteY64" fmla="*/ 19050 h 1327150"/>
                <a:gd name="connsiteX65" fmla="*/ 2257425 w 2308225"/>
                <a:gd name="connsiteY65" fmla="*/ 15875 h 1327150"/>
                <a:gd name="connsiteX66" fmla="*/ 2292350 w 2308225"/>
                <a:gd name="connsiteY66" fmla="*/ 6350 h 1327150"/>
                <a:gd name="connsiteX67" fmla="*/ 2308225 w 2308225"/>
                <a:gd name="connsiteY67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30225 w 2308225"/>
                <a:gd name="connsiteY12" fmla="*/ 974725 h 1327150"/>
                <a:gd name="connsiteX13" fmla="*/ 565150 w 2308225"/>
                <a:gd name="connsiteY13" fmla="*/ 965200 h 1327150"/>
                <a:gd name="connsiteX14" fmla="*/ 609600 w 2308225"/>
                <a:gd name="connsiteY14" fmla="*/ 952500 h 1327150"/>
                <a:gd name="connsiteX15" fmla="*/ 650875 w 2308225"/>
                <a:gd name="connsiteY15" fmla="*/ 942975 h 1327150"/>
                <a:gd name="connsiteX16" fmla="*/ 717550 w 2308225"/>
                <a:gd name="connsiteY16" fmla="*/ 923925 h 1327150"/>
                <a:gd name="connsiteX17" fmla="*/ 771525 w 2308225"/>
                <a:gd name="connsiteY17" fmla="*/ 898525 h 1327150"/>
                <a:gd name="connsiteX18" fmla="*/ 819150 w 2308225"/>
                <a:gd name="connsiteY18" fmla="*/ 876300 h 1327150"/>
                <a:gd name="connsiteX19" fmla="*/ 869950 w 2308225"/>
                <a:gd name="connsiteY19" fmla="*/ 854075 h 1327150"/>
                <a:gd name="connsiteX20" fmla="*/ 917575 w 2308225"/>
                <a:gd name="connsiteY20" fmla="*/ 828675 h 1327150"/>
                <a:gd name="connsiteX21" fmla="*/ 962025 w 2308225"/>
                <a:gd name="connsiteY21" fmla="*/ 803275 h 1327150"/>
                <a:gd name="connsiteX22" fmla="*/ 987425 w 2308225"/>
                <a:gd name="connsiteY22" fmla="*/ 790575 h 1327150"/>
                <a:gd name="connsiteX23" fmla="*/ 1038225 w 2308225"/>
                <a:gd name="connsiteY23" fmla="*/ 771525 h 1327150"/>
                <a:gd name="connsiteX24" fmla="*/ 1060450 w 2308225"/>
                <a:gd name="connsiteY24" fmla="*/ 762000 h 1327150"/>
                <a:gd name="connsiteX25" fmla="*/ 1089025 w 2308225"/>
                <a:gd name="connsiteY25" fmla="*/ 752475 h 1327150"/>
                <a:gd name="connsiteX26" fmla="*/ 1111250 w 2308225"/>
                <a:gd name="connsiteY26" fmla="*/ 746125 h 1327150"/>
                <a:gd name="connsiteX27" fmla="*/ 1133475 w 2308225"/>
                <a:gd name="connsiteY27" fmla="*/ 733425 h 1327150"/>
                <a:gd name="connsiteX28" fmla="*/ 1155700 w 2308225"/>
                <a:gd name="connsiteY28" fmla="*/ 717550 h 1327150"/>
                <a:gd name="connsiteX29" fmla="*/ 1177925 w 2308225"/>
                <a:gd name="connsiteY29" fmla="*/ 704850 h 1327150"/>
                <a:gd name="connsiteX30" fmla="*/ 1216025 w 2308225"/>
                <a:gd name="connsiteY30" fmla="*/ 679450 h 1327150"/>
                <a:gd name="connsiteX31" fmla="*/ 1254125 w 2308225"/>
                <a:gd name="connsiteY31" fmla="*/ 657225 h 1327150"/>
                <a:gd name="connsiteX32" fmla="*/ 1320800 w 2308225"/>
                <a:gd name="connsiteY32" fmla="*/ 606425 h 1327150"/>
                <a:gd name="connsiteX33" fmla="*/ 1358900 w 2308225"/>
                <a:gd name="connsiteY33" fmla="*/ 577850 h 1327150"/>
                <a:gd name="connsiteX34" fmla="*/ 1419225 w 2308225"/>
                <a:gd name="connsiteY34" fmla="*/ 527050 h 1327150"/>
                <a:gd name="connsiteX35" fmla="*/ 1457325 w 2308225"/>
                <a:gd name="connsiteY35" fmla="*/ 492125 h 1327150"/>
                <a:gd name="connsiteX36" fmla="*/ 1466850 w 2308225"/>
                <a:gd name="connsiteY36" fmla="*/ 479425 h 1327150"/>
                <a:gd name="connsiteX37" fmla="*/ 1498600 w 2308225"/>
                <a:gd name="connsiteY37" fmla="*/ 460375 h 1327150"/>
                <a:gd name="connsiteX38" fmla="*/ 1514475 w 2308225"/>
                <a:gd name="connsiteY38" fmla="*/ 450850 h 1327150"/>
                <a:gd name="connsiteX39" fmla="*/ 1558925 w 2308225"/>
                <a:gd name="connsiteY39" fmla="*/ 412750 h 1327150"/>
                <a:gd name="connsiteX40" fmla="*/ 1577975 w 2308225"/>
                <a:gd name="connsiteY40" fmla="*/ 400050 h 1327150"/>
                <a:gd name="connsiteX41" fmla="*/ 1609725 w 2308225"/>
                <a:gd name="connsiteY41" fmla="*/ 374650 h 1327150"/>
                <a:gd name="connsiteX42" fmla="*/ 1638300 w 2308225"/>
                <a:gd name="connsiteY42" fmla="*/ 352425 h 1327150"/>
                <a:gd name="connsiteX43" fmla="*/ 1654175 w 2308225"/>
                <a:gd name="connsiteY43" fmla="*/ 339725 h 1327150"/>
                <a:gd name="connsiteX44" fmla="*/ 1701800 w 2308225"/>
                <a:gd name="connsiteY44" fmla="*/ 292100 h 1327150"/>
                <a:gd name="connsiteX45" fmla="*/ 1733550 w 2308225"/>
                <a:gd name="connsiteY45" fmla="*/ 260350 h 1327150"/>
                <a:gd name="connsiteX46" fmla="*/ 1762125 w 2308225"/>
                <a:gd name="connsiteY46" fmla="*/ 238125 h 1327150"/>
                <a:gd name="connsiteX47" fmla="*/ 1778000 w 2308225"/>
                <a:gd name="connsiteY47" fmla="*/ 222250 h 1327150"/>
                <a:gd name="connsiteX48" fmla="*/ 1825625 w 2308225"/>
                <a:gd name="connsiteY48" fmla="*/ 184150 h 1327150"/>
                <a:gd name="connsiteX49" fmla="*/ 1838325 w 2308225"/>
                <a:gd name="connsiteY49" fmla="*/ 171450 h 1327150"/>
                <a:gd name="connsiteX50" fmla="*/ 1879600 w 2308225"/>
                <a:gd name="connsiteY50" fmla="*/ 142875 h 1327150"/>
                <a:gd name="connsiteX51" fmla="*/ 1895475 w 2308225"/>
                <a:gd name="connsiteY51" fmla="*/ 133350 h 1327150"/>
                <a:gd name="connsiteX52" fmla="*/ 1930400 w 2308225"/>
                <a:gd name="connsiteY52" fmla="*/ 114300 h 1327150"/>
                <a:gd name="connsiteX53" fmla="*/ 1965325 w 2308225"/>
                <a:gd name="connsiteY53" fmla="*/ 95250 h 1327150"/>
                <a:gd name="connsiteX54" fmla="*/ 1978025 w 2308225"/>
                <a:gd name="connsiteY54" fmla="*/ 85725 h 1327150"/>
                <a:gd name="connsiteX55" fmla="*/ 2003425 w 2308225"/>
                <a:gd name="connsiteY55" fmla="*/ 76200 h 1327150"/>
                <a:gd name="connsiteX56" fmla="*/ 2038350 w 2308225"/>
                <a:gd name="connsiteY56" fmla="*/ 63500 h 1327150"/>
                <a:gd name="connsiteX57" fmla="*/ 2047875 w 2308225"/>
                <a:gd name="connsiteY57" fmla="*/ 60325 h 1327150"/>
                <a:gd name="connsiteX58" fmla="*/ 2101850 w 2308225"/>
                <a:gd name="connsiteY58" fmla="*/ 50800 h 1327150"/>
                <a:gd name="connsiteX59" fmla="*/ 2117725 w 2308225"/>
                <a:gd name="connsiteY59" fmla="*/ 47625 h 1327150"/>
                <a:gd name="connsiteX60" fmla="*/ 2149475 w 2308225"/>
                <a:gd name="connsiteY60" fmla="*/ 38100 h 1327150"/>
                <a:gd name="connsiteX61" fmla="*/ 2168525 w 2308225"/>
                <a:gd name="connsiteY61" fmla="*/ 31750 h 1327150"/>
                <a:gd name="connsiteX62" fmla="*/ 2212975 w 2308225"/>
                <a:gd name="connsiteY62" fmla="*/ 22225 h 1327150"/>
                <a:gd name="connsiteX63" fmla="*/ 2222500 w 2308225"/>
                <a:gd name="connsiteY63" fmla="*/ 19050 h 1327150"/>
                <a:gd name="connsiteX64" fmla="*/ 2257425 w 2308225"/>
                <a:gd name="connsiteY64" fmla="*/ 15875 h 1327150"/>
                <a:gd name="connsiteX65" fmla="*/ 2292350 w 2308225"/>
                <a:gd name="connsiteY65" fmla="*/ 6350 h 1327150"/>
                <a:gd name="connsiteX66" fmla="*/ 2308225 w 2308225"/>
                <a:gd name="connsiteY66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987425 w 2308225"/>
                <a:gd name="connsiteY21" fmla="*/ 790575 h 1327150"/>
                <a:gd name="connsiteX22" fmla="*/ 1038225 w 2308225"/>
                <a:gd name="connsiteY22" fmla="*/ 771525 h 1327150"/>
                <a:gd name="connsiteX23" fmla="*/ 1060450 w 2308225"/>
                <a:gd name="connsiteY23" fmla="*/ 762000 h 1327150"/>
                <a:gd name="connsiteX24" fmla="*/ 1089025 w 2308225"/>
                <a:gd name="connsiteY24" fmla="*/ 752475 h 1327150"/>
                <a:gd name="connsiteX25" fmla="*/ 1111250 w 2308225"/>
                <a:gd name="connsiteY25" fmla="*/ 746125 h 1327150"/>
                <a:gd name="connsiteX26" fmla="*/ 1133475 w 2308225"/>
                <a:gd name="connsiteY26" fmla="*/ 733425 h 1327150"/>
                <a:gd name="connsiteX27" fmla="*/ 1155700 w 2308225"/>
                <a:gd name="connsiteY27" fmla="*/ 717550 h 1327150"/>
                <a:gd name="connsiteX28" fmla="*/ 1177925 w 2308225"/>
                <a:gd name="connsiteY28" fmla="*/ 704850 h 1327150"/>
                <a:gd name="connsiteX29" fmla="*/ 1216025 w 2308225"/>
                <a:gd name="connsiteY29" fmla="*/ 679450 h 1327150"/>
                <a:gd name="connsiteX30" fmla="*/ 1254125 w 2308225"/>
                <a:gd name="connsiteY30" fmla="*/ 657225 h 1327150"/>
                <a:gd name="connsiteX31" fmla="*/ 1320800 w 2308225"/>
                <a:gd name="connsiteY31" fmla="*/ 606425 h 1327150"/>
                <a:gd name="connsiteX32" fmla="*/ 1358900 w 2308225"/>
                <a:gd name="connsiteY32" fmla="*/ 577850 h 1327150"/>
                <a:gd name="connsiteX33" fmla="*/ 1419225 w 2308225"/>
                <a:gd name="connsiteY33" fmla="*/ 527050 h 1327150"/>
                <a:gd name="connsiteX34" fmla="*/ 1457325 w 2308225"/>
                <a:gd name="connsiteY34" fmla="*/ 492125 h 1327150"/>
                <a:gd name="connsiteX35" fmla="*/ 1466850 w 2308225"/>
                <a:gd name="connsiteY35" fmla="*/ 479425 h 1327150"/>
                <a:gd name="connsiteX36" fmla="*/ 1498600 w 2308225"/>
                <a:gd name="connsiteY36" fmla="*/ 460375 h 1327150"/>
                <a:gd name="connsiteX37" fmla="*/ 1514475 w 2308225"/>
                <a:gd name="connsiteY37" fmla="*/ 450850 h 1327150"/>
                <a:gd name="connsiteX38" fmla="*/ 1558925 w 2308225"/>
                <a:gd name="connsiteY38" fmla="*/ 412750 h 1327150"/>
                <a:gd name="connsiteX39" fmla="*/ 1577975 w 2308225"/>
                <a:gd name="connsiteY39" fmla="*/ 400050 h 1327150"/>
                <a:gd name="connsiteX40" fmla="*/ 1609725 w 2308225"/>
                <a:gd name="connsiteY40" fmla="*/ 374650 h 1327150"/>
                <a:gd name="connsiteX41" fmla="*/ 1638300 w 2308225"/>
                <a:gd name="connsiteY41" fmla="*/ 352425 h 1327150"/>
                <a:gd name="connsiteX42" fmla="*/ 1654175 w 2308225"/>
                <a:gd name="connsiteY42" fmla="*/ 339725 h 1327150"/>
                <a:gd name="connsiteX43" fmla="*/ 1701800 w 2308225"/>
                <a:gd name="connsiteY43" fmla="*/ 292100 h 1327150"/>
                <a:gd name="connsiteX44" fmla="*/ 1733550 w 2308225"/>
                <a:gd name="connsiteY44" fmla="*/ 260350 h 1327150"/>
                <a:gd name="connsiteX45" fmla="*/ 1762125 w 2308225"/>
                <a:gd name="connsiteY45" fmla="*/ 238125 h 1327150"/>
                <a:gd name="connsiteX46" fmla="*/ 1778000 w 2308225"/>
                <a:gd name="connsiteY46" fmla="*/ 222250 h 1327150"/>
                <a:gd name="connsiteX47" fmla="*/ 1825625 w 2308225"/>
                <a:gd name="connsiteY47" fmla="*/ 184150 h 1327150"/>
                <a:gd name="connsiteX48" fmla="*/ 1838325 w 2308225"/>
                <a:gd name="connsiteY48" fmla="*/ 171450 h 1327150"/>
                <a:gd name="connsiteX49" fmla="*/ 1879600 w 2308225"/>
                <a:gd name="connsiteY49" fmla="*/ 142875 h 1327150"/>
                <a:gd name="connsiteX50" fmla="*/ 1895475 w 2308225"/>
                <a:gd name="connsiteY50" fmla="*/ 133350 h 1327150"/>
                <a:gd name="connsiteX51" fmla="*/ 1930400 w 2308225"/>
                <a:gd name="connsiteY51" fmla="*/ 114300 h 1327150"/>
                <a:gd name="connsiteX52" fmla="*/ 1965325 w 2308225"/>
                <a:gd name="connsiteY52" fmla="*/ 95250 h 1327150"/>
                <a:gd name="connsiteX53" fmla="*/ 1978025 w 2308225"/>
                <a:gd name="connsiteY53" fmla="*/ 85725 h 1327150"/>
                <a:gd name="connsiteX54" fmla="*/ 2003425 w 2308225"/>
                <a:gd name="connsiteY54" fmla="*/ 76200 h 1327150"/>
                <a:gd name="connsiteX55" fmla="*/ 2038350 w 2308225"/>
                <a:gd name="connsiteY55" fmla="*/ 63500 h 1327150"/>
                <a:gd name="connsiteX56" fmla="*/ 2047875 w 2308225"/>
                <a:gd name="connsiteY56" fmla="*/ 60325 h 1327150"/>
                <a:gd name="connsiteX57" fmla="*/ 2101850 w 2308225"/>
                <a:gd name="connsiteY57" fmla="*/ 50800 h 1327150"/>
                <a:gd name="connsiteX58" fmla="*/ 2117725 w 2308225"/>
                <a:gd name="connsiteY58" fmla="*/ 47625 h 1327150"/>
                <a:gd name="connsiteX59" fmla="*/ 2149475 w 2308225"/>
                <a:gd name="connsiteY59" fmla="*/ 38100 h 1327150"/>
                <a:gd name="connsiteX60" fmla="*/ 2168525 w 2308225"/>
                <a:gd name="connsiteY60" fmla="*/ 31750 h 1327150"/>
                <a:gd name="connsiteX61" fmla="*/ 2212975 w 2308225"/>
                <a:gd name="connsiteY61" fmla="*/ 22225 h 1327150"/>
                <a:gd name="connsiteX62" fmla="*/ 2222500 w 2308225"/>
                <a:gd name="connsiteY62" fmla="*/ 19050 h 1327150"/>
                <a:gd name="connsiteX63" fmla="*/ 2257425 w 2308225"/>
                <a:gd name="connsiteY63" fmla="*/ 15875 h 1327150"/>
                <a:gd name="connsiteX64" fmla="*/ 2292350 w 2308225"/>
                <a:gd name="connsiteY64" fmla="*/ 6350 h 1327150"/>
                <a:gd name="connsiteX65" fmla="*/ 2308225 w 2308225"/>
                <a:gd name="connsiteY65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60450 w 2308225"/>
                <a:gd name="connsiteY22" fmla="*/ 762000 h 1327150"/>
                <a:gd name="connsiteX23" fmla="*/ 1089025 w 2308225"/>
                <a:gd name="connsiteY23" fmla="*/ 752475 h 1327150"/>
                <a:gd name="connsiteX24" fmla="*/ 1111250 w 2308225"/>
                <a:gd name="connsiteY24" fmla="*/ 746125 h 1327150"/>
                <a:gd name="connsiteX25" fmla="*/ 1133475 w 2308225"/>
                <a:gd name="connsiteY25" fmla="*/ 733425 h 1327150"/>
                <a:gd name="connsiteX26" fmla="*/ 1155700 w 2308225"/>
                <a:gd name="connsiteY26" fmla="*/ 717550 h 1327150"/>
                <a:gd name="connsiteX27" fmla="*/ 1177925 w 2308225"/>
                <a:gd name="connsiteY27" fmla="*/ 704850 h 1327150"/>
                <a:gd name="connsiteX28" fmla="*/ 1216025 w 2308225"/>
                <a:gd name="connsiteY28" fmla="*/ 679450 h 1327150"/>
                <a:gd name="connsiteX29" fmla="*/ 1254125 w 2308225"/>
                <a:gd name="connsiteY29" fmla="*/ 657225 h 1327150"/>
                <a:gd name="connsiteX30" fmla="*/ 1320800 w 2308225"/>
                <a:gd name="connsiteY30" fmla="*/ 606425 h 1327150"/>
                <a:gd name="connsiteX31" fmla="*/ 1358900 w 2308225"/>
                <a:gd name="connsiteY31" fmla="*/ 577850 h 1327150"/>
                <a:gd name="connsiteX32" fmla="*/ 1419225 w 2308225"/>
                <a:gd name="connsiteY32" fmla="*/ 527050 h 1327150"/>
                <a:gd name="connsiteX33" fmla="*/ 1457325 w 2308225"/>
                <a:gd name="connsiteY33" fmla="*/ 492125 h 1327150"/>
                <a:gd name="connsiteX34" fmla="*/ 1466850 w 2308225"/>
                <a:gd name="connsiteY34" fmla="*/ 479425 h 1327150"/>
                <a:gd name="connsiteX35" fmla="*/ 1498600 w 2308225"/>
                <a:gd name="connsiteY35" fmla="*/ 460375 h 1327150"/>
                <a:gd name="connsiteX36" fmla="*/ 1514475 w 2308225"/>
                <a:gd name="connsiteY36" fmla="*/ 450850 h 1327150"/>
                <a:gd name="connsiteX37" fmla="*/ 1558925 w 2308225"/>
                <a:gd name="connsiteY37" fmla="*/ 412750 h 1327150"/>
                <a:gd name="connsiteX38" fmla="*/ 1577975 w 2308225"/>
                <a:gd name="connsiteY38" fmla="*/ 400050 h 1327150"/>
                <a:gd name="connsiteX39" fmla="*/ 1609725 w 2308225"/>
                <a:gd name="connsiteY39" fmla="*/ 374650 h 1327150"/>
                <a:gd name="connsiteX40" fmla="*/ 1638300 w 2308225"/>
                <a:gd name="connsiteY40" fmla="*/ 352425 h 1327150"/>
                <a:gd name="connsiteX41" fmla="*/ 1654175 w 2308225"/>
                <a:gd name="connsiteY41" fmla="*/ 339725 h 1327150"/>
                <a:gd name="connsiteX42" fmla="*/ 1701800 w 2308225"/>
                <a:gd name="connsiteY42" fmla="*/ 292100 h 1327150"/>
                <a:gd name="connsiteX43" fmla="*/ 1733550 w 2308225"/>
                <a:gd name="connsiteY43" fmla="*/ 260350 h 1327150"/>
                <a:gd name="connsiteX44" fmla="*/ 1762125 w 2308225"/>
                <a:gd name="connsiteY44" fmla="*/ 238125 h 1327150"/>
                <a:gd name="connsiteX45" fmla="*/ 1778000 w 2308225"/>
                <a:gd name="connsiteY45" fmla="*/ 222250 h 1327150"/>
                <a:gd name="connsiteX46" fmla="*/ 1825625 w 2308225"/>
                <a:gd name="connsiteY46" fmla="*/ 184150 h 1327150"/>
                <a:gd name="connsiteX47" fmla="*/ 1838325 w 2308225"/>
                <a:gd name="connsiteY47" fmla="*/ 171450 h 1327150"/>
                <a:gd name="connsiteX48" fmla="*/ 1879600 w 2308225"/>
                <a:gd name="connsiteY48" fmla="*/ 142875 h 1327150"/>
                <a:gd name="connsiteX49" fmla="*/ 1895475 w 2308225"/>
                <a:gd name="connsiteY49" fmla="*/ 133350 h 1327150"/>
                <a:gd name="connsiteX50" fmla="*/ 1930400 w 2308225"/>
                <a:gd name="connsiteY50" fmla="*/ 114300 h 1327150"/>
                <a:gd name="connsiteX51" fmla="*/ 1965325 w 2308225"/>
                <a:gd name="connsiteY51" fmla="*/ 95250 h 1327150"/>
                <a:gd name="connsiteX52" fmla="*/ 1978025 w 2308225"/>
                <a:gd name="connsiteY52" fmla="*/ 85725 h 1327150"/>
                <a:gd name="connsiteX53" fmla="*/ 2003425 w 2308225"/>
                <a:gd name="connsiteY53" fmla="*/ 76200 h 1327150"/>
                <a:gd name="connsiteX54" fmla="*/ 2038350 w 2308225"/>
                <a:gd name="connsiteY54" fmla="*/ 63500 h 1327150"/>
                <a:gd name="connsiteX55" fmla="*/ 2047875 w 2308225"/>
                <a:gd name="connsiteY55" fmla="*/ 60325 h 1327150"/>
                <a:gd name="connsiteX56" fmla="*/ 2101850 w 2308225"/>
                <a:gd name="connsiteY56" fmla="*/ 50800 h 1327150"/>
                <a:gd name="connsiteX57" fmla="*/ 2117725 w 2308225"/>
                <a:gd name="connsiteY57" fmla="*/ 47625 h 1327150"/>
                <a:gd name="connsiteX58" fmla="*/ 2149475 w 2308225"/>
                <a:gd name="connsiteY58" fmla="*/ 38100 h 1327150"/>
                <a:gd name="connsiteX59" fmla="*/ 2168525 w 2308225"/>
                <a:gd name="connsiteY59" fmla="*/ 31750 h 1327150"/>
                <a:gd name="connsiteX60" fmla="*/ 2212975 w 2308225"/>
                <a:gd name="connsiteY60" fmla="*/ 22225 h 1327150"/>
                <a:gd name="connsiteX61" fmla="*/ 2222500 w 2308225"/>
                <a:gd name="connsiteY61" fmla="*/ 19050 h 1327150"/>
                <a:gd name="connsiteX62" fmla="*/ 2257425 w 2308225"/>
                <a:gd name="connsiteY62" fmla="*/ 15875 h 1327150"/>
                <a:gd name="connsiteX63" fmla="*/ 2292350 w 2308225"/>
                <a:gd name="connsiteY63" fmla="*/ 6350 h 1327150"/>
                <a:gd name="connsiteX64" fmla="*/ 2308225 w 2308225"/>
                <a:gd name="connsiteY64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11250 w 2308225"/>
                <a:gd name="connsiteY23" fmla="*/ 746125 h 1327150"/>
                <a:gd name="connsiteX24" fmla="*/ 1133475 w 2308225"/>
                <a:gd name="connsiteY24" fmla="*/ 733425 h 1327150"/>
                <a:gd name="connsiteX25" fmla="*/ 1155700 w 2308225"/>
                <a:gd name="connsiteY25" fmla="*/ 717550 h 1327150"/>
                <a:gd name="connsiteX26" fmla="*/ 1177925 w 2308225"/>
                <a:gd name="connsiteY26" fmla="*/ 704850 h 1327150"/>
                <a:gd name="connsiteX27" fmla="*/ 1216025 w 2308225"/>
                <a:gd name="connsiteY27" fmla="*/ 679450 h 1327150"/>
                <a:gd name="connsiteX28" fmla="*/ 1254125 w 2308225"/>
                <a:gd name="connsiteY28" fmla="*/ 657225 h 1327150"/>
                <a:gd name="connsiteX29" fmla="*/ 1320800 w 2308225"/>
                <a:gd name="connsiteY29" fmla="*/ 606425 h 1327150"/>
                <a:gd name="connsiteX30" fmla="*/ 1358900 w 2308225"/>
                <a:gd name="connsiteY30" fmla="*/ 577850 h 1327150"/>
                <a:gd name="connsiteX31" fmla="*/ 1419225 w 2308225"/>
                <a:gd name="connsiteY31" fmla="*/ 527050 h 1327150"/>
                <a:gd name="connsiteX32" fmla="*/ 1457325 w 2308225"/>
                <a:gd name="connsiteY32" fmla="*/ 492125 h 1327150"/>
                <a:gd name="connsiteX33" fmla="*/ 1466850 w 2308225"/>
                <a:gd name="connsiteY33" fmla="*/ 479425 h 1327150"/>
                <a:gd name="connsiteX34" fmla="*/ 1498600 w 2308225"/>
                <a:gd name="connsiteY34" fmla="*/ 460375 h 1327150"/>
                <a:gd name="connsiteX35" fmla="*/ 1514475 w 2308225"/>
                <a:gd name="connsiteY35" fmla="*/ 450850 h 1327150"/>
                <a:gd name="connsiteX36" fmla="*/ 1558925 w 2308225"/>
                <a:gd name="connsiteY36" fmla="*/ 412750 h 1327150"/>
                <a:gd name="connsiteX37" fmla="*/ 1577975 w 2308225"/>
                <a:gd name="connsiteY37" fmla="*/ 400050 h 1327150"/>
                <a:gd name="connsiteX38" fmla="*/ 1609725 w 2308225"/>
                <a:gd name="connsiteY38" fmla="*/ 374650 h 1327150"/>
                <a:gd name="connsiteX39" fmla="*/ 1638300 w 2308225"/>
                <a:gd name="connsiteY39" fmla="*/ 352425 h 1327150"/>
                <a:gd name="connsiteX40" fmla="*/ 1654175 w 2308225"/>
                <a:gd name="connsiteY40" fmla="*/ 339725 h 1327150"/>
                <a:gd name="connsiteX41" fmla="*/ 1701800 w 2308225"/>
                <a:gd name="connsiteY41" fmla="*/ 292100 h 1327150"/>
                <a:gd name="connsiteX42" fmla="*/ 1733550 w 2308225"/>
                <a:gd name="connsiteY42" fmla="*/ 260350 h 1327150"/>
                <a:gd name="connsiteX43" fmla="*/ 1762125 w 2308225"/>
                <a:gd name="connsiteY43" fmla="*/ 238125 h 1327150"/>
                <a:gd name="connsiteX44" fmla="*/ 1778000 w 2308225"/>
                <a:gd name="connsiteY44" fmla="*/ 222250 h 1327150"/>
                <a:gd name="connsiteX45" fmla="*/ 1825625 w 2308225"/>
                <a:gd name="connsiteY45" fmla="*/ 184150 h 1327150"/>
                <a:gd name="connsiteX46" fmla="*/ 1838325 w 2308225"/>
                <a:gd name="connsiteY46" fmla="*/ 171450 h 1327150"/>
                <a:gd name="connsiteX47" fmla="*/ 1879600 w 2308225"/>
                <a:gd name="connsiteY47" fmla="*/ 142875 h 1327150"/>
                <a:gd name="connsiteX48" fmla="*/ 1895475 w 2308225"/>
                <a:gd name="connsiteY48" fmla="*/ 133350 h 1327150"/>
                <a:gd name="connsiteX49" fmla="*/ 1930400 w 2308225"/>
                <a:gd name="connsiteY49" fmla="*/ 114300 h 1327150"/>
                <a:gd name="connsiteX50" fmla="*/ 1965325 w 2308225"/>
                <a:gd name="connsiteY50" fmla="*/ 95250 h 1327150"/>
                <a:gd name="connsiteX51" fmla="*/ 1978025 w 2308225"/>
                <a:gd name="connsiteY51" fmla="*/ 85725 h 1327150"/>
                <a:gd name="connsiteX52" fmla="*/ 2003425 w 2308225"/>
                <a:gd name="connsiteY52" fmla="*/ 76200 h 1327150"/>
                <a:gd name="connsiteX53" fmla="*/ 2038350 w 2308225"/>
                <a:gd name="connsiteY53" fmla="*/ 63500 h 1327150"/>
                <a:gd name="connsiteX54" fmla="*/ 2047875 w 2308225"/>
                <a:gd name="connsiteY54" fmla="*/ 60325 h 1327150"/>
                <a:gd name="connsiteX55" fmla="*/ 2101850 w 2308225"/>
                <a:gd name="connsiteY55" fmla="*/ 50800 h 1327150"/>
                <a:gd name="connsiteX56" fmla="*/ 2117725 w 2308225"/>
                <a:gd name="connsiteY56" fmla="*/ 47625 h 1327150"/>
                <a:gd name="connsiteX57" fmla="*/ 2149475 w 2308225"/>
                <a:gd name="connsiteY57" fmla="*/ 38100 h 1327150"/>
                <a:gd name="connsiteX58" fmla="*/ 2168525 w 2308225"/>
                <a:gd name="connsiteY58" fmla="*/ 31750 h 1327150"/>
                <a:gd name="connsiteX59" fmla="*/ 2212975 w 2308225"/>
                <a:gd name="connsiteY59" fmla="*/ 22225 h 1327150"/>
                <a:gd name="connsiteX60" fmla="*/ 2222500 w 2308225"/>
                <a:gd name="connsiteY60" fmla="*/ 19050 h 1327150"/>
                <a:gd name="connsiteX61" fmla="*/ 2257425 w 2308225"/>
                <a:gd name="connsiteY61" fmla="*/ 15875 h 1327150"/>
                <a:gd name="connsiteX62" fmla="*/ 2292350 w 2308225"/>
                <a:gd name="connsiteY62" fmla="*/ 6350 h 1327150"/>
                <a:gd name="connsiteX63" fmla="*/ 2308225 w 2308225"/>
                <a:gd name="connsiteY63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33475 w 2308225"/>
                <a:gd name="connsiteY23" fmla="*/ 733425 h 1327150"/>
                <a:gd name="connsiteX24" fmla="*/ 1155700 w 2308225"/>
                <a:gd name="connsiteY24" fmla="*/ 717550 h 1327150"/>
                <a:gd name="connsiteX25" fmla="*/ 1177925 w 2308225"/>
                <a:gd name="connsiteY25" fmla="*/ 704850 h 1327150"/>
                <a:gd name="connsiteX26" fmla="*/ 1216025 w 2308225"/>
                <a:gd name="connsiteY26" fmla="*/ 679450 h 1327150"/>
                <a:gd name="connsiteX27" fmla="*/ 1254125 w 2308225"/>
                <a:gd name="connsiteY27" fmla="*/ 657225 h 1327150"/>
                <a:gd name="connsiteX28" fmla="*/ 1320800 w 2308225"/>
                <a:gd name="connsiteY28" fmla="*/ 606425 h 1327150"/>
                <a:gd name="connsiteX29" fmla="*/ 1358900 w 2308225"/>
                <a:gd name="connsiteY29" fmla="*/ 577850 h 1327150"/>
                <a:gd name="connsiteX30" fmla="*/ 1419225 w 2308225"/>
                <a:gd name="connsiteY30" fmla="*/ 527050 h 1327150"/>
                <a:gd name="connsiteX31" fmla="*/ 1457325 w 2308225"/>
                <a:gd name="connsiteY31" fmla="*/ 492125 h 1327150"/>
                <a:gd name="connsiteX32" fmla="*/ 1466850 w 2308225"/>
                <a:gd name="connsiteY32" fmla="*/ 479425 h 1327150"/>
                <a:gd name="connsiteX33" fmla="*/ 1498600 w 2308225"/>
                <a:gd name="connsiteY33" fmla="*/ 460375 h 1327150"/>
                <a:gd name="connsiteX34" fmla="*/ 1514475 w 2308225"/>
                <a:gd name="connsiteY34" fmla="*/ 450850 h 1327150"/>
                <a:gd name="connsiteX35" fmla="*/ 1558925 w 2308225"/>
                <a:gd name="connsiteY35" fmla="*/ 412750 h 1327150"/>
                <a:gd name="connsiteX36" fmla="*/ 1577975 w 2308225"/>
                <a:gd name="connsiteY36" fmla="*/ 400050 h 1327150"/>
                <a:gd name="connsiteX37" fmla="*/ 1609725 w 2308225"/>
                <a:gd name="connsiteY37" fmla="*/ 374650 h 1327150"/>
                <a:gd name="connsiteX38" fmla="*/ 1638300 w 2308225"/>
                <a:gd name="connsiteY38" fmla="*/ 352425 h 1327150"/>
                <a:gd name="connsiteX39" fmla="*/ 1654175 w 2308225"/>
                <a:gd name="connsiteY39" fmla="*/ 339725 h 1327150"/>
                <a:gd name="connsiteX40" fmla="*/ 1701800 w 2308225"/>
                <a:gd name="connsiteY40" fmla="*/ 292100 h 1327150"/>
                <a:gd name="connsiteX41" fmla="*/ 1733550 w 2308225"/>
                <a:gd name="connsiteY41" fmla="*/ 260350 h 1327150"/>
                <a:gd name="connsiteX42" fmla="*/ 1762125 w 2308225"/>
                <a:gd name="connsiteY42" fmla="*/ 238125 h 1327150"/>
                <a:gd name="connsiteX43" fmla="*/ 1778000 w 2308225"/>
                <a:gd name="connsiteY43" fmla="*/ 222250 h 1327150"/>
                <a:gd name="connsiteX44" fmla="*/ 1825625 w 2308225"/>
                <a:gd name="connsiteY44" fmla="*/ 184150 h 1327150"/>
                <a:gd name="connsiteX45" fmla="*/ 1838325 w 2308225"/>
                <a:gd name="connsiteY45" fmla="*/ 171450 h 1327150"/>
                <a:gd name="connsiteX46" fmla="*/ 1879600 w 2308225"/>
                <a:gd name="connsiteY46" fmla="*/ 142875 h 1327150"/>
                <a:gd name="connsiteX47" fmla="*/ 1895475 w 2308225"/>
                <a:gd name="connsiteY47" fmla="*/ 133350 h 1327150"/>
                <a:gd name="connsiteX48" fmla="*/ 1930400 w 2308225"/>
                <a:gd name="connsiteY48" fmla="*/ 114300 h 1327150"/>
                <a:gd name="connsiteX49" fmla="*/ 1965325 w 2308225"/>
                <a:gd name="connsiteY49" fmla="*/ 95250 h 1327150"/>
                <a:gd name="connsiteX50" fmla="*/ 1978025 w 2308225"/>
                <a:gd name="connsiteY50" fmla="*/ 85725 h 1327150"/>
                <a:gd name="connsiteX51" fmla="*/ 2003425 w 2308225"/>
                <a:gd name="connsiteY51" fmla="*/ 76200 h 1327150"/>
                <a:gd name="connsiteX52" fmla="*/ 2038350 w 2308225"/>
                <a:gd name="connsiteY52" fmla="*/ 63500 h 1327150"/>
                <a:gd name="connsiteX53" fmla="*/ 2047875 w 2308225"/>
                <a:gd name="connsiteY53" fmla="*/ 60325 h 1327150"/>
                <a:gd name="connsiteX54" fmla="*/ 2101850 w 2308225"/>
                <a:gd name="connsiteY54" fmla="*/ 50800 h 1327150"/>
                <a:gd name="connsiteX55" fmla="*/ 2117725 w 2308225"/>
                <a:gd name="connsiteY55" fmla="*/ 47625 h 1327150"/>
                <a:gd name="connsiteX56" fmla="*/ 2149475 w 2308225"/>
                <a:gd name="connsiteY56" fmla="*/ 38100 h 1327150"/>
                <a:gd name="connsiteX57" fmla="*/ 2168525 w 2308225"/>
                <a:gd name="connsiteY57" fmla="*/ 31750 h 1327150"/>
                <a:gd name="connsiteX58" fmla="*/ 2212975 w 2308225"/>
                <a:gd name="connsiteY58" fmla="*/ 22225 h 1327150"/>
                <a:gd name="connsiteX59" fmla="*/ 2222500 w 2308225"/>
                <a:gd name="connsiteY59" fmla="*/ 19050 h 1327150"/>
                <a:gd name="connsiteX60" fmla="*/ 2257425 w 2308225"/>
                <a:gd name="connsiteY60" fmla="*/ 15875 h 1327150"/>
                <a:gd name="connsiteX61" fmla="*/ 2292350 w 2308225"/>
                <a:gd name="connsiteY61" fmla="*/ 6350 h 1327150"/>
                <a:gd name="connsiteX62" fmla="*/ 2308225 w 2308225"/>
                <a:gd name="connsiteY62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177925 w 2308225"/>
                <a:gd name="connsiteY24" fmla="*/ 704850 h 1327150"/>
                <a:gd name="connsiteX25" fmla="*/ 1216025 w 2308225"/>
                <a:gd name="connsiteY25" fmla="*/ 679450 h 1327150"/>
                <a:gd name="connsiteX26" fmla="*/ 1254125 w 2308225"/>
                <a:gd name="connsiteY26" fmla="*/ 657225 h 1327150"/>
                <a:gd name="connsiteX27" fmla="*/ 1320800 w 2308225"/>
                <a:gd name="connsiteY27" fmla="*/ 606425 h 1327150"/>
                <a:gd name="connsiteX28" fmla="*/ 1358900 w 2308225"/>
                <a:gd name="connsiteY28" fmla="*/ 577850 h 1327150"/>
                <a:gd name="connsiteX29" fmla="*/ 1419225 w 2308225"/>
                <a:gd name="connsiteY29" fmla="*/ 527050 h 1327150"/>
                <a:gd name="connsiteX30" fmla="*/ 1457325 w 2308225"/>
                <a:gd name="connsiteY30" fmla="*/ 492125 h 1327150"/>
                <a:gd name="connsiteX31" fmla="*/ 1466850 w 2308225"/>
                <a:gd name="connsiteY31" fmla="*/ 479425 h 1327150"/>
                <a:gd name="connsiteX32" fmla="*/ 1498600 w 2308225"/>
                <a:gd name="connsiteY32" fmla="*/ 460375 h 1327150"/>
                <a:gd name="connsiteX33" fmla="*/ 1514475 w 2308225"/>
                <a:gd name="connsiteY33" fmla="*/ 450850 h 1327150"/>
                <a:gd name="connsiteX34" fmla="*/ 1558925 w 2308225"/>
                <a:gd name="connsiteY34" fmla="*/ 412750 h 1327150"/>
                <a:gd name="connsiteX35" fmla="*/ 1577975 w 2308225"/>
                <a:gd name="connsiteY35" fmla="*/ 400050 h 1327150"/>
                <a:gd name="connsiteX36" fmla="*/ 1609725 w 2308225"/>
                <a:gd name="connsiteY36" fmla="*/ 374650 h 1327150"/>
                <a:gd name="connsiteX37" fmla="*/ 1638300 w 2308225"/>
                <a:gd name="connsiteY37" fmla="*/ 352425 h 1327150"/>
                <a:gd name="connsiteX38" fmla="*/ 1654175 w 2308225"/>
                <a:gd name="connsiteY38" fmla="*/ 339725 h 1327150"/>
                <a:gd name="connsiteX39" fmla="*/ 1701800 w 2308225"/>
                <a:gd name="connsiteY39" fmla="*/ 292100 h 1327150"/>
                <a:gd name="connsiteX40" fmla="*/ 1733550 w 2308225"/>
                <a:gd name="connsiteY40" fmla="*/ 260350 h 1327150"/>
                <a:gd name="connsiteX41" fmla="*/ 1762125 w 2308225"/>
                <a:gd name="connsiteY41" fmla="*/ 238125 h 1327150"/>
                <a:gd name="connsiteX42" fmla="*/ 1778000 w 2308225"/>
                <a:gd name="connsiteY42" fmla="*/ 222250 h 1327150"/>
                <a:gd name="connsiteX43" fmla="*/ 1825625 w 2308225"/>
                <a:gd name="connsiteY43" fmla="*/ 184150 h 1327150"/>
                <a:gd name="connsiteX44" fmla="*/ 1838325 w 2308225"/>
                <a:gd name="connsiteY44" fmla="*/ 171450 h 1327150"/>
                <a:gd name="connsiteX45" fmla="*/ 1879600 w 2308225"/>
                <a:gd name="connsiteY45" fmla="*/ 142875 h 1327150"/>
                <a:gd name="connsiteX46" fmla="*/ 1895475 w 2308225"/>
                <a:gd name="connsiteY46" fmla="*/ 133350 h 1327150"/>
                <a:gd name="connsiteX47" fmla="*/ 1930400 w 2308225"/>
                <a:gd name="connsiteY47" fmla="*/ 114300 h 1327150"/>
                <a:gd name="connsiteX48" fmla="*/ 1965325 w 2308225"/>
                <a:gd name="connsiteY48" fmla="*/ 95250 h 1327150"/>
                <a:gd name="connsiteX49" fmla="*/ 1978025 w 2308225"/>
                <a:gd name="connsiteY49" fmla="*/ 85725 h 1327150"/>
                <a:gd name="connsiteX50" fmla="*/ 2003425 w 2308225"/>
                <a:gd name="connsiteY50" fmla="*/ 76200 h 1327150"/>
                <a:gd name="connsiteX51" fmla="*/ 2038350 w 2308225"/>
                <a:gd name="connsiteY51" fmla="*/ 63500 h 1327150"/>
                <a:gd name="connsiteX52" fmla="*/ 2047875 w 2308225"/>
                <a:gd name="connsiteY52" fmla="*/ 60325 h 1327150"/>
                <a:gd name="connsiteX53" fmla="*/ 2101850 w 2308225"/>
                <a:gd name="connsiteY53" fmla="*/ 50800 h 1327150"/>
                <a:gd name="connsiteX54" fmla="*/ 2117725 w 2308225"/>
                <a:gd name="connsiteY54" fmla="*/ 47625 h 1327150"/>
                <a:gd name="connsiteX55" fmla="*/ 2149475 w 2308225"/>
                <a:gd name="connsiteY55" fmla="*/ 38100 h 1327150"/>
                <a:gd name="connsiteX56" fmla="*/ 2168525 w 2308225"/>
                <a:gd name="connsiteY56" fmla="*/ 31750 h 1327150"/>
                <a:gd name="connsiteX57" fmla="*/ 2212975 w 2308225"/>
                <a:gd name="connsiteY57" fmla="*/ 22225 h 1327150"/>
                <a:gd name="connsiteX58" fmla="*/ 2222500 w 2308225"/>
                <a:gd name="connsiteY58" fmla="*/ 19050 h 1327150"/>
                <a:gd name="connsiteX59" fmla="*/ 2257425 w 2308225"/>
                <a:gd name="connsiteY59" fmla="*/ 15875 h 1327150"/>
                <a:gd name="connsiteX60" fmla="*/ 2292350 w 2308225"/>
                <a:gd name="connsiteY60" fmla="*/ 6350 h 1327150"/>
                <a:gd name="connsiteX61" fmla="*/ 2308225 w 2308225"/>
                <a:gd name="connsiteY61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254125 w 2308225"/>
                <a:gd name="connsiteY25" fmla="*/ 657225 h 1327150"/>
                <a:gd name="connsiteX26" fmla="*/ 1320800 w 2308225"/>
                <a:gd name="connsiteY26" fmla="*/ 606425 h 1327150"/>
                <a:gd name="connsiteX27" fmla="*/ 1358900 w 2308225"/>
                <a:gd name="connsiteY27" fmla="*/ 577850 h 1327150"/>
                <a:gd name="connsiteX28" fmla="*/ 1419225 w 2308225"/>
                <a:gd name="connsiteY28" fmla="*/ 527050 h 1327150"/>
                <a:gd name="connsiteX29" fmla="*/ 1457325 w 2308225"/>
                <a:gd name="connsiteY29" fmla="*/ 492125 h 1327150"/>
                <a:gd name="connsiteX30" fmla="*/ 1466850 w 2308225"/>
                <a:gd name="connsiteY30" fmla="*/ 479425 h 1327150"/>
                <a:gd name="connsiteX31" fmla="*/ 1498600 w 2308225"/>
                <a:gd name="connsiteY31" fmla="*/ 460375 h 1327150"/>
                <a:gd name="connsiteX32" fmla="*/ 1514475 w 2308225"/>
                <a:gd name="connsiteY32" fmla="*/ 450850 h 1327150"/>
                <a:gd name="connsiteX33" fmla="*/ 1558925 w 2308225"/>
                <a:gd name="connsiteY33" fmla="*/ 412750 h 1327150"/>
                <a:gd name="connsiteX34" fmla="*/ 1577975 w 2308225"/>
                <a:gd name="connsiteY34" fmla="*/ 400050 h 1327150"/>
                <a:gd name="connsiteX35" fmla="*/ 1609725 w 2308225"/>
                <a:gd name="connsiteY35" fmla="*/ 374650 h 1327150"/>
                <a:gd name="connsiteX36" fmla="*/ 1638300 w 2308225"/>
                <a:gd name="connsiteY36" fmla="*/ 352425 h 1327150"/>
                <a:gd name="connsiteX37" fmla="*/ 1654175 w 2308225"/>
                <a:gd name="connsiteY37" fmla="*/ 339725 h 1327150"/>
                <a:gd name="connsiteX38" fmla="*/ 1701800 w 2308225"/>
                <a:gd name="connsiteY38" fmla="*/ 292100 h 1327150"/>
                <a:gd name="connsiteX39" fmla="*/ 1733550 w 2308225"/>
                <a:gd name="connsiteY39" fmla="*/ 260350 h 1327150"/>
                <a:gd name="connsiteX40" fmla="*/ 1762125 w 2308225"/>
                <a:gd name="connsiteY40" fmla="*/ 238125 h 1327150"/>
                <a:gd name="connsiteX41" fmla="*/ 1778000 w 2308225"/>
                <a:gd name="connsiteY41" fmla="*/ 222250 h 1327150"/>
                <a:gd name="connsiteX42" fmla="*/ 1825625 w 2308225"/>
                <a:gd name="connsiteY42" fmla="*/ 184150 h 1327150"/>
                <a:gd name="connsiteX43" fmla="*/ 1838325 w 2308225"/>
                <a:gd name="connsiteY43" fmla="*/ 171450 h 1327150"/>
                <a:gd name="connsiteX44" fmla="*/ 1879600 w 2308225"/>
                <a:gd name="connsiteY44" fmla="*/ 142875 h 1327150"/>
                <a:gd name="connsiteX45" fmla="*/ 1895475 w 2308225"/>
                <a:gd name="connsiteY45" fmla="*/ 133350 h 1327150"/>
                <a:gd name="connsiteX46" fmla="*/ 1930400 w 2308225"/>
                <a:gd name="connsiteY46" fmla="*/ 114300 h 1327150"/>
                <a:gd name="connsiteX47" fmla="*/ 1965325 w 2308225"/>
                <a:gd name="connsiteY47" fmla="*/ 95250 h 1327150"/>
                <a:gd name="connsiteX48" fmla="*/ 1978025 w 2308225"/>
                <a:gd name="connsiteY48" fmla="*/ 85725 h 1327150"/>
                <a:gd name="connsiteX49" fmla="*/ 2003425 w 2308225"/>
                <a:gd name="connsiteY49" fmla="*/ 76200 h 1327150"/>
                <a:gd name="connsiteX50" fmla="*/ 2038350 w 2308225"/>
                <a:gd name="connsiteY50" fmla="*/ 63500 h 1327150"/>
                <a:gd name="connsiteX51" fmla="*/ 2047875 w 2308225"/>
                <a:gd name="connsiteY51" fmla="*/ 60325 h 1327150"/>
                <a:gd name="connsiteX52" fmla="*/ 2101850 w 2308225"/>
                <a:gd name="connsiteY52" fmla="*/ 50800 h 1327150"/>
                <a:gd name="connsiteX53" fmla="*/ 2117725 w 2308225"/>
                <a:gd name="connsiteY53" fmla="*/ 47625 h 1327150"/>
                <a:gd name="connsiteX54" fmla="*/ 2149475 w 2308225"/>
                <a:gd name="connsiteY54" fmla="*/ 38100 h 1327150"/>
                <a:gd name="connsiteX55" fmla="*/ 2168525 w 2308225"/>
                <a:gd name="connsiteY55" fmla="*/ 31750 h 1327150"/>
                <a:gd name="connsiteX56" fmla="*/ 2212975 w 2308225"/>
                <a:gd name="connsiteY56" fmla="*/ 22225 h 1327150"/>
                <a:gd name="connsiteX57" fmla="*/ 2222500 w 2308225"/>
                <a:gd name="connsiteY57" fmla="*/ 19050 h 1327150"/>
                <a:gd name="connsiteX58" fmla="*/ 2257425 w 2308225"/>
                <a:gd name="connsiteY58" fmla="*/ 15875 h 1327150"/>
                <a:gd name="connsiteX59" fmla="*/ 2292350 w 2308225"/>
                <a:gd name="connsiteY59" fmla="*/ 6350 h 1327150"/>
                <a:gd name="connsiteX60" fmla="*/ 2308225 w 2308225"/>
                <a:gd name="connsiteY60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66850 w 2308225"/>
                <a:gd name="connsiteY29" fmla="*/ 479425 h 1327150"/>
                <a:gd name="connsiteX30" fmla="*/ 1498600 w 2308225"/>
                <a:gd name="connsiteY30" fmla="*/ 460375 h 1327150"/>
                <a:gd name="connsiteX31" fmla="*/ 1514475 w 2308225"/>
                <a:gd name="connsiteY31" fmla="*/ 450850 h 1327150"/>
                <a:gd name="connsiteX32" fmla="*/ 1558925 w 2308225"/>
                <a:gd name="connsiteY32" fmla="*/ 412750 h 1327150"/>
                <a:gd name="connsiteX33" fmla="*/ 1577975 w 2308225"/>
                <a:gd name="connsiteY33" fmla="*/ 400050 h 1327150"/>
                <a:gd name="connsiteX34" fmla="*/ 1609725 w 2308225"/>
                <a:gd name="connsiteY34" fmla="*/ 374650 h 1327150"/>
                <a:gd name="connsiteX35" fmla="*/ 1638300 w 2308225"/>
                <a:gd name="connsiteY35" fmla="*/ 352425 h 1327150"/>
                <a:gd name="connsiteX36" fmla="*/ 1654175 w 2308225"/>
                <a:gd name="connsiteY36" fmla="*/ 339725 h 1327150"/>
                <a:gd name="connsiteX37" fmla="*/ 1701800 w 2308225"/>
                <a:gd name="connsiteY37" fmla="*/ 292100 h 1327150"/>
                <a:gd name="connsiteX38" fmla="*/ 1733550 w 2308225"/>
                <a:gd name="connsiteY38" fmla="*/ 260350 h 1327150"/>
                <a:gd name="connsiteX39" fmla="*/ 1762125 w 2308225"/>
                <a:gd name="connsiteY39" fmla="*/ 238125 h 1327150"/>
                <a:gd name="connsiteX40" fmla="*/ 1778000 w 2308225"/>
                <a:gd name="connsiteY40" fmla="*/ 222250 h 1327150"/>
                <a:gd name="connsiteX41" fmla="*/ 1825625 w 2308225"/>
                <a:gd name="connsiteY41" fmla="*/ 184150 h 1327150"/>
                <a:gd name="connsiteX42" fmla="*/ 1838325 w 2308225"/>
                <a:gd name="connsiteY42" fmla="*/ 171450 h 1327150"/>
                <a:gd name="connsiteX43" fmla="*/ 1879600 w 2308225"/>
                <a:gd name="connsiteY43" fmla="*/ 142875 h 1327150"/>
                <a:gd name="connsiteX44" fmla="*/ 1895475 w 2308225"/>
                <a:gd name="connsiteY44" fmla="*/ 133350 h 1327150"/>
                <a:gd name="connsiteX45" fmla="*/ 1930400 w 2308225"/>
                <a:gd name="connsiteY45" fmla="*/ 114300 h 1327150"/>
                <a:gd name="connsiteX46" fmla="*/ 1965325 w 2308225"/>
                <a:gd name="connsiteY46" fmla="*/ 95250 h 1327150"/>
                <a:gd name="connsiteX47" fmla="*/ 1978025 w 2308225"/>
                <a:gd name="connsiteY47" fmla="*/ 85725 h 1327150"/>
                <a:gd name="connsiteX48" fmla="*/ 2003425 w 2308225"/>
                <a:gd name="connsiteY48" fmla="*/ 76200 h 1327150"/>
                <a:gd name="connsiteX49" fmla="*/ 2038350 w 2308225"/>
                <a:gd name="connsiteY49" fmla="*/ 63500 h 1327150"/>
                <a:gd name="connsiteX50" fmla="*/ 2047875 w 2308225"/>
                <a:gd name="connsiteY50" fmla="*/ 60325 h 1327150"/>
                <a:gd name="connsiteX51" fmla="*/ 2101850 w 2308225"/>
                <a:gd name="connsiteY51" fmla="*/ 50800 h 1327150"/>
                <a:gd name="connsiteX52" fmla="*/ 2117725 w 2308225"/>
                <a:gd name="connsiteY52" fmla="*/ 47625 h 1327150"/>
                <a:gd name="connsiteX53" fmla="*/ 2149475 w 2308225"/>
                <a:gd name="connsiteY53" fmla="*/ 38100 h 1327150"/>
                <a:gd name="connsiteX54" fmla="*/ 2168525 w 2308225"/>
                <a:gd name="connsiteY54" fmla="*/ 31750 h 1327150"/>
                <a:gd name="connsiteX55" fmla="*/ 2212975 w 2308225"/>
                <a:gd name="connsiteY55" fmla="*/ 22225 h 1327150"/>
                <a:gd name="connsiteX56" fmla="*/ 2222500 w 2308225"/>
                <a:gd name="connsiteY56" fmla="*/ 19050 h 1327150"/>
                <a:gd name="connsiteX57" fmla="*/ 2257425 w 2308225"/>
                <a:gd name="connsiteY57" fmla="*/ 15875 h 1327150"/>
                <a:gd name="connsiteX58" fmla="*/ 2292350 w 2308225"/>
                <a:gd name="connsiteY58" fmla="*/ 6350 h 1327150"/>
                <a:gd name="connsiteX59" fmla="*/ 2308225 w 2308225"/>
                <a:gd name="connsiteY59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58925 w 2308225"/>
                <a:gd name="connsiteY31" fmla="*/ 412750 h 1327150"/>
                <a:gd name="connsiteX32" fmla="*/ 1577975 w 2308225"/>
                <a:gd name="connsiteY32" fmla="*/ 400050 h 1327150"/>
                <a:gd name="connsiteX33" fmla="*/ 1609725 w 2308225"/>
                <a:gd name="connsiteY33" fmla="*/ 374650 h 1327150"/>
                <a:gd name="connsiteX34" fmla="*/ 1638300 w 2308225"/>
                <a:gd name="connsiteY34" fmla="*/ 352425 h 1327150"/>
                <a:gd name="connsiteX35" fmla="*/ 1654175 w 2308225"/>
                <a:gd name="connsiteY35" fmla="*/ 339725 h 1327150"/>
                <a:gd name="connsiteX36" fmla="*/ 1701800 w 2308225"/>
                <a:gd name="connsiteY36" fmla="*/ 292100 h 1327150"/>
                <a:gd name="connsiteX37" fmla="*/ 1733550 w 2308225"/>
                <a:gd name="connsiteY37" fmla="*/ 260350 h 1327150"/>
                <a:gd name="connsiteX38" fmla="*/ 1762125 w 2308225"/>
                <a:gd name="connsiteY38" fmla="*/ 238125 h 1327150"/>
                <a:gd name="connsiteX39" fmla="*/ 1778000 w 2308225"/>
                <a:gd name="connsiteY39" fmla="*/ 222250 h 1327150"/>
                <a:gd name="connsiteX40" fmla="*/ 1825625 w 2308225"/>
                <a:gd name="connsiteY40" fmla="*/ 184150 h 1327150"/>
                <a:gd name="connsiteX41" fmla="*/ 1838325 w 2308225"/>
                <a:gd name="connsiteY41" fmla="*/ 171450 h 1327150"/>
                <a:gd name="connsiteX42" fmla="*/ 1879600 w 2308225"/>
                <a:gd name="connsiteY42" fmla="*/ 142875 h 1327150"/>
                <a:gd name="connsiteX43" fmla="*/ 1895475 w 2308225"/>
                <a:gd name="connsiteY43" fmla="*/ 133350 h 1327150"/>
                <a:gd name="connsiteX44" fmla="*/ 1930400 w 2308225"/>
                <a:gd name="connsiteY44" fmla="*/ 114300 h 1327150"/>
                <a:gd name="connsiteX45" fmla="*/ 1965325 w 2308225"/>
                <a:gd name="connsiteY45" fmla="*/ 95250 h 1327150"/>
                <a:gd name="connsiteX46" fmla="*/ 1978025 w 2308225"/>
                <a:gd name="connsiteY46" fmla="*/ 85725 h 1327150"/>
                <a:gd name="connsiteX47" fmla="*/ 2003425 w 2308225"/>
                <a:gd name="connsiteY47" fmla="*/ 76200 h 1327150"/>
                <a:gd name="connsiteX48" fmla="*/ 2038350 w 2308225"/>
                <a:gd name="connsiteY48" fmla="*/ 63500 h 1327150"/>
                <a:gd name="connsiteX49" fmla="*/ 2047875 w 2308225"/>
                <a:gd name="connsiteY49" fmla="*/ 60325 h 1327150"/>
                <a:gd name="connsiteX50" fmla="*/ 2101850 w 2308225"/>
                <a:gd name="connsiteY50" fmla="*/ 50800 h 1327150"/>
                <a:gd name="connsiteX51" fmla="*/ 2117725 w 2308225"/>
                <a:gd name="connsiteY51" fmla="*/ 47625 h 1327150"/>
                <a:gd name="connsiteX52" fmla="*/ 2149475 w 2308225"/>
                <a:gd name="connsiteY52" fmla="*/ 38100 h 1327150"/>
                <a:gd name="connsiteX53" fmla="*/ 2168525 w 2308225"/>
                <a:gd name="connsiteY53" fmla="*/ 31750 h 1327150"/>
                <a:gd name="connsiteX54" fmla="*/ 2212975 w 2308225"/>
                <a:gd name="connsiteY54" fmla="*/ 22225 h 1327150"/>
                <a:gd name="connsiteX55" fmla="*/ 2222500 w 2308225"/>
                <a:gd name="connsiteY55" fmla="*/ 19050 h 1327150"/>
                <a:gd name="connsiteX56" fmla="*/ 2257425 w 2308225"/>
                <a:gd name="connsiteY56" fmla="*/ 15875 h 1327150"/>
                <a:gd name="connsiteX57" fmla="*/ 2292350 w 2308225"/>
                <a:gd name="connsiteY57" fmla="*/ 6350 h 1327150"/>
                <a:gd name="connsiteX58" fmla="*/ 2308225 w 2308225"/>
                <a:gd name="connsiteY58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09725 w 2308225"/>
                <a:gd name="connsiteY32" fmla="*/ 374650 h 1327150"/>
                <a:gd name="connsiteX33" fmla="*/ 1638300 w 2308225"/>
                <a:gd name="connsiteY33" fmla="*/ 352425 h 1327150"/>
                <a:gd name="connsiteX34" fmla="*/ 1654175 w 2308225"/>
                <a:gd name="connsiteY34" fmla="*/ 339725 h 1327150"/>
                <a:gd name="connsiteX35" fmla="*/ 1701800 w 2308225"/>
                <a:gd name="connsiteY35" fmla="*/ 292100 h 1327150"/>
                <a:gd name="connsiteX36" fmla="*/ 1733550 w 2308225"/>
                <a:gd name="connsiteY36" fmla="*/ 260350 h 1327150"/>
                <a:gd name="connsiteX37" fmla="*/ 1762125 w 2308225"/>
                <a:gd name="connsiteY37" fmla="*/ 238125 h 1327150"/>
                <a:gd name="connsiteX38" fmla="*/ 1778000 w 2308225"/>
                <a:gd name="connsiteY38" fmla="*/ 222250 h 1327150"/>
                <a:gd name="connsiteX39" fmla="*/ 1825625 w 2308225"/>
                <a:gd name="connsiteY39" fmla="*/ 184150 h 1327150"/>
                <a:gd name="connsiteX40" fmla="*/ 1838325 w 2308225"/>
                <a:gd name="connsiteY40" fmla="*/ 171450 h 1327150"/>
                <a:gd name="connsiteX41" fmla="*/ 1879600 w 2308225"/>
                <a:gd name="connsiteY41" fmla="*/ 142875 h 1327150"/>
                <a:gd name="connsiteX42" fmla="*/ 1895475 w 2308225"/>
                <a:gd name="connsiteY42" fmla="*/ 133350 h 1327150"/>
                <a:gd name="connsiteX43" fmla="*/ 1930400 w 2308225"/>
                <a:gd name="connsiteY43" fmla="*/ 114300 h 1327150"/>
                <a:gd name="connsiteX44" fmla="*/ 1965325 w 2308225"/>
                <a:gd name="connsiteY44" fmla="*/ 95250 h 1327150"/>
                <a:gd name="connsiteX45" fmla="*/ 1978025 w 2308225"/>
                <a:gd name="connsiteY45" fmla="*/ 85725 h 1327150"/>
                <a:gd name="connsiteX46" fmla="*/ 2003425 w 2308225"/>
                <a:gd name="connsiteY46" fmla="*/ 76200 h 1327150"/>
                <a:gd name="connsiteX47" fmla="*/ 2038350 w 2308225"/>
                <a:gd name="connsiteY47" fmla="*/ 63500 h 1327150"/>
                <a:gd name="connsiteX48" fmla="*/ 2047875 w 2308225"/>
                <a:gd name="connsiteY48" fmla="*/ 60325 h 1327150"/>
                <a:gd name="connsiteX49" fmla="*/ 2101850 w 2308225"/>
                <a:gd name="connsiteY49" fmla="*/ 50800 h 1327150"/>
                <a:gd name="connsiteX50" fmla="*/ 2117725 w 2308225"/>
                <a:gd name="connsiteY50" fmla="*/ 47625 h 1327150"/>
                <a:gd name="connsiteX51" fmla="*/ 2149475 w 2308225"/>
                <a:gd name="connsiteY51" fmla="*/ 38100 h 1327150"/>
                <a:gd name="connsiteX52" fmla="*/ 2168525 w 2308225"/>
                <a:gd name="connsiteY52" fmla="*/ 31750 h 1327150"/>
                <a:gd name="connsiteX53" fmla="*/ 2212975 w 2308225"/>
                <a:gd name="connsiteY53" fmla="*/ 22225 h 1327150"/>
                <a:gd name="connsiteX54" fmla="*/ 2222500 w 2308225"/>
                <a:gd name="connsiteY54" fmla="*/ 19050 h 1327150"/>
                <a:gd name="connsiteX55" fmla="*/ 2257425 w 2308225"/>
                <a:gd name="connsiteY55" fmla="*/ 15875 h 1327150"/>
                <a:gd name="connsiteX56" fmla="*/ 2292350 w 2308225"/>
                <a:gd name="connsiteY56" fmla="*/ 6350 h 1327150"/>
                <a:gd name="connsiteX57" fmla="*/ 2308225 w 2308225"/>
                <a:gd name="connsiteY57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09725 w 2308225"/>
                <a:gd name="connsiteY32" fmla="*/ 374650 h 1327150"/>
                <a:gd name="connsiteX33" fmla="*/ 1638300 w 2308225"/>
                <a:gd name="connsiteY33" fmla="*/ 352425 h 1327150"/>
                <a:gd name="connsiteX34" fmla="*/ 1701800 w 2308225"/>
                <a:gd name="connsiteY34" fmla="*/ 292100 h 1327150"/>
                <a:gd name="connsiteX35" fmla="*/ 1733550 w 2308225"/>
                <a:gd name="connsiteY35" fmla="*/ 260350 h 1327150"/>
                <a:gd name="connsiteX36" fmla="*/ 1762125 w 2308225"/>
                <a:gd name="connsiteY36" fmla="*/ 238125 h 1327150"/>
                <a:gd name="connsiteX37" fmla="*/ 1778000 w 2308225"/>
                <a:gd name="connsiteY37" fmla="*/ 222250 h 1327150"/>
                <a:gd name="connsiteX38" fmla="*/ 1825625 w 2308225"/>
                <a:gd name="connsiteY38" fmla="*/ 184150 h 1327150"/>
                <a:gd name="connsiteX39" fmla="*/ 1838325 w 2308225"/>
                <a:gd name="connsiteY39" fmla="*/ 171450 h 1327150"/>
                <a:gd name="connsiteX40" fmla="*/ 1879600 w 2308225"/>
                <a:gd name="connsiteY40" fmla="*/ 142875 h 1327150"/>
                <a:gd name="connsiteX41" fmla="*/ 1895475 w 2308225"/>
                <a:gd name="connsiteY41" fmla="*/ 133350 h 1327150"/>
                <a:gd name="connsiteX42" fmla="*/ 1930400 w 2308225"/>
                <a:gd name="connsiteY42" fmla="*/ 114300 h 1327150"/>
                <a:gd name="connsiteX43" fmla="*/ 1965325 w 2308225"/>
                <a:gd name="connsiteY43" fmla="*/ 95250 h 1327150"/>
                <a:gd name="connsiteX44" fmla="*/ 1978025 w 2308225"/>
                <a:gd name="connsiteY44" fmla="*/ 85725 h 1327150"/>
                <a:gd name="connsiteX45" fmla="*/ 2003425 w 2308225"/>
                <a:gd name="connsiteY45" fmla="*/ 76200 h 1327150"/>
                <a:gd name="connsiteX46" fmla="*/ 2038350 w 2308225"/>
                <a:gd name="connsiteY46" fmla="*/ 63500 h 1327150"/>
                <a:gd name="connsiteX47" fmla="*/ 2047875 w 2308225"/>
                <a:gd name="connsiteY47" fmla="*/ 60325 h 1327150"/>
                <a:gd name="connsiteX48" fmla="*/ 2101850 w 2308225"/>
                <a:gd name="connsiteY48" fmla="*/ 50800 h 1327150"/>
                <a:gd name="connsiteX49" fmla="*/ 2117725 w 2308225"/>
                <a:gd name="connsiteY49" fmla="*/ 47625 h 1327150"/>
                <a:gd name="connsiteX50" fmla="*/ 2149475 w 2308225"/>
                <a:gd name="connsiteY50" fmla="*/ 38100 h 1327150"/>
                <a:gd name="connsiteX51" fmla="*/ 2168525 w 2308225"/>
                <a:gd name="connsiteY51" fmla="*/ 31750 h 1327150"/>
                <a:gd name="connsiteX52" fmla="*/ 2212975 w 2308225"/>
                <a:gd name="connsiteY52" fmla="*/ 22225 h 1327150"/>
                <a:gd name="connsiteX53" fmla="*/ 2222500 w 2308225"/>
                <a:gd name="connsiteY53" fmla="*/ 19050 h 1327150"/>
                <a:gd name="connsiteX54" fmla="*/ 2257425 w 2308225"/>
                <a:gd name="connsiteY54" fmla="*/ 15875 h 1327150"/>
                <a:gd name="connsiteX55" fmla="*/ 2292350 w 2308225"/>
                <a:gd name="connsiteY55" fmla="*/ 6350 h 1327150"/>
                <a:gd name="connsiteX56" fmla="*/ 2308225 w 2308225"/>
                <a:gd name="connsiteY56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38325 w 2308225"/>
                <a:gd name="connsiteY38" fmla="*/ 171450 h 1327150"/>
                <a:gd name="connsiteX39" fmla="*/ 1879600 w 2308225"/>
                <a:gd name="connsiteY39" fmla="*/ 142875 h 1327150"/>
                <a:gd name="connsiteX40" fmla="*/ 1895475 w 2308225"/>
                <a:gd name="connsiteY40" fmla="*/ 133350 h 1327150"/>
                <a:gd name="connsiteX41" fmla="*/ 1930400 w 2308225"/>
                <a:gd name="connsiteY41" fmla="*/ 114300 h 1327150"/>
                <a:gd name="connsiteX42" fmla="*/ 1965325 w 2308225"/>
                <a:gd name="connsiteY42" fmla="*/ 95250 h 1327150"/>
                <a:gd name="connsiteX43" fmla="*/ 1978025 w 2308225"/>
                <a:gd name="connsiteY43" fmla="*/ 85725 h 1327150"/>
                <a:gd name="connsiteX44" fmla="*/ 2003425 w 2308225"/>
                <a:gd name="connsiteY44" fmla="*/ 76200 h 1327150"/>
                <a:gd name="connsiteX45" fmla="*/ 2038350 w 2308225"/>
                <a:gd name="connsiteY45" fmla="*/ 63500 h 1327150"/>
                <a:gd name="connsiteX46" fmla="*/ 2047875 w 2308225"/>
                <a:gd name="connsiteY46" fmla="*/ 60325 h 1327150"/>
                <a:gd name="connsiteX47" fmla="*/ 2101850 w 2308225"/>
                <a:gd name="connsiteY47" fmla="*/ 50800 h 1327150"/>
                <a:gd name="connsiteX48" fmla="*/ 2117725 w 2308225"/>
                <a:gd name="connsiteY48" fmla="*/ 47625 h 1327150"/>
                <a:gd name="connsiteX49" fmla="*/ 2149475 w 2308225"/>
                <a:gd name="connsiteY49" fmla="*/ 38100 h 1327150"/>
                <a:gd name="connsiteX50" fmla="*/ 2168525 w 2308225"/>
                <a:gd name="connsiteY50" fmla="*/ 31750 h 1327150"/>
                <a:gd name="connsiteX51" fmla="*/ 2212975 w 2308225"/>
                <a:gd name="connsiteY51" fmla="*/ 22225 h 1327150"/>
                <a:gd name="connsiteX52" fmla="*/ 2222500 w 2308225"/>
                <a:gd name="connsiteY52" fmla="*/ 19050 h 1327150"/>
                <a:gd name="connsiteX53" fmla="*/ 2257425 w 2308225"/>
                <a:gd name="connsiteY53" fmla="*/ 15875 h 1327150"/>
                <a:gd name="connsiteX54" fmla="*/ 2292350 w 2308225"/>
                <a:gd name="connsiteY54" fmla="*/ 6350 h 1327150"/>
                <a:gd name="connsiteX55" fmla="*/ 2308225 w 2308225"/>
                <a:gd name="connsiteY55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895475 w 2308225"/>
                <a:gd name="connsiteY39" fmla="*/ 133350 h 1327150"/>
                <a:gd name="connsiteX40" fmla="*/ 1930400 w 2308225"/>
                <a:gd name="connsiteY40" fmla="*/ 114300 h 1327150"/>
                <a:gd name="connsiteX41" fmla="*/ 1965325 w 2308225"/>
                <a:gd name="connsiteY41" fmla="*/ 95250 h 1327150"/>
                <a:gd name="connsiteX42" fmla="*/ 1978025 w 2308225"/>
                <a:gd name="connsiteY42" fmla="*/ 85725 h 1327150"/>
                <a:gd name="connsiteX43" fmla="*/ 2003425 w 2308225"/>
                <a:gd name="connsiteY43" fmla="*/ 76200 h 1327150"/>
                <a:gd name="connsiteX44" fmla="*/ 2038350 w 2308225"/>
                <a:gd name="connsiteY44" fmla="*/ 63500 h 1327150"/>
                <a:gd name="connsiteX45" fmla="*/ 2047875 w 2308225"/>
                <a:gd name="connsiteY45" fmla="*/ 60325 h 1327150"/>
                <a:gd name="connsiteX46" fmla="*/ 2101850 w 2308225"/>
                <a:gd name="connsiteY46" fmla="*/ 50800 h 1327150"/>
                <a:gd name="connsiteX47" fmla="*/ 2117725 w 2308225"/>
                <a:gd name="connsiteY47" fmla="*/ 47625 h 1327150"/>
                <a:gd name="connsiteX48" fmla="*/ 2149475 w 2308225"/>
                <a:gd name="connsiteY48" fmla="*/ 38100 h 1327150"/>
                <a:gd name="connsiteX49" fmla="*/ 2168525 w 2308225"/>
                <a:gd name="connsiteY49" fmla="*/ 31750 h 1327150"/>
                <a:gd name="connsiteX50" fmla="*/ 2212975 w 2308225"/>
                <a:gd name="connsiteY50" fmla="*/ 22225 h 1327150"/>
                <a:gd name="connsiteX51" fmla="*/ 2222500 w 2308225"/>
                <a:gd name="connsiteY51" fmla="*/ 19050 h 1327150"/>
                <a:gd name="connsiteX52" fmla="*/ 2257425 w 2308225"/>
                <a:gd name="connsiteY52" fmla="*/ 15875 h 1327150"/>
                <a:gd name="connsiteX53" fmla="*/ 2292350 w 2308225"/>
                <a:gd name="connsiteY53" fmla="*/ 6350 h 1327150"/>
                <a:gd name="connsiteX54" fmla="*/ 2308225 w 2308225"/>
                <a:gd name="connsiteY54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03425 w 2308225"/>
                <a:gd name="connsiteY42" fmla="*/ 76200 h 1327150"/>
                <a:gd name="connsiteX43" fmla="*/ 2038350 w 2308225"/>
                <a:gd name="connsiteY43" fmla="*/ 63500 h 1327150"/>
                <a:gd name="connsiteX44" fmla="*/ 2047875 w 2308225"/>
                <a:gd name="connsiteY44" fmla="*/ 60325 h 1327150"/>
                <a:gd name="connsiteX45" fmla="*/ 2101850 w 2308225"/>
                <a:gd name="connsiteY45" fmla="*/ 50800 h 1327150"/>
                <a:gd name="connsiteX46" fmla="*/ 2117725 w 2308225"/>
                <a:gd name="connsiteY46" fmla="*/ 47625 h 1327150"/>
                <a:gd name="connsiteX47" fmla="*/ 2149475 w 2308225"/>
                <a:gd name="connsiteY47" fmla="*/ 38100 h 1327150"/>
                <a:gd name="connsiteX48" fmla="*/ 2168525 w 2308225"/>
                <a:gd name="connsiteY48" fmla="*/ 31750 h 1327150"/>
                <a:gd name="connsiteX49" fmla="*/ 2212975 w 2308225"/>
                <a:gd name="connsiteY49" fmla="*/ 22225 h 1327150"/>
                <a:gd name="connsiteX50" fmla="*/ 2222500 w 2308225"/>
                <a:gd name="connsiteY50" fmla="*/ 19050 h 1327150"/>
                <a:gd name="connsiteX51" fmla="*/ 2257425 w 2308225"/>
                <a:gd name="connsiteY51" fmla="*/ 15875 h 1327150"/>
                <a:gd name="connsiteX52" fmla="*/ 2292350 w 2308225"/>
                <a:gd name="connsiteY52" fmla="*/ 6350 h 1327150"/>
                <a:gd name="connsiteX53" fmla="*/ 2308225 w 2308225"/>
                <a:gd name="connsiteY53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047875 w 2308225"/>
                <a:gd name="connsiteY43" fmla="*/ 60325 h 1327150"/>
                <a:gd name="connsiteX44" fmla="*/ 2101850 w 2308225"/>
                <a:gd name="connsiteY44" fmla="*/ 50800 h 1327150"/>
                <a:gd name="connsiteX45" fmla="*/ 2117725 w 2308225"/>
                <a:gd name="connsiteY45" fmla="*/ 47625 h 1327150"/>
                <a:gd name="connsiteX46" fmla="*/ 2149475 w 2308225"/>
                <a:gd name="connsiteY46" fmla="*/ 38100 h 1327150"/>
                <a:gd name="connsiteX47" fmla="*/ 2168525 w 2308225"/>
                <a:gd name="connsiteY47" fmla="*/ 31750 h 1327150"/>
                <a:gd name="connsiteX48" fmla="*/ 2212975 w 2308225"/>
                <a:gd name="connsiteY48" fmla="*/ 22225 h 1327150"/>
                <a:gd name="connsiteX49" fmla="*/ 2222500 w 2308225"/>
                <a:gd name="connsiteY49" fmla="*/ 19050 h 1327150"/>
                <a:gd name="connsiteX50" fmla="*/ 2257425 w 2308225"/>
                <a:gd name="connsiteY50" fmla="*/ 15875 h 1327150"/>
                <a:gd name="connsiteX51" fmla="*/ 2292350 w 2308225"/>
                <a:gd name="connsiteY51" fmla="*/ 6350 h 1327150"/>
                <a:gd name="connsiteX52" fmla="*/ 2308225 w 2308225"/>
                <a:gd name="connsiteY52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047875 w 2308225"/>
                <a:gd name="connsiteY43" fmla="*/ 60325 h 1327150"/>
                <a:gd name="connsiteX44" fmla="*/ 2101850 w 2308225"/>
                <a:gd name="connsiteY44" fmla="*/ 50800 h 1327150"/>
                <a:gd name="connsiteX45" fmla="*/ 2149475 w 2308225"/>
                <a:gd name="connsiteY45" fmla="*/ 38100 h 1327150"/>
                <a:gd name="connsiteX46" fmla="*/ 2168525 w 2308225"/>
                <a:gd name="connsiteY46" fmla="*/ 31750 h 1327150"/>
                <a:gd name="connsiteX47" fmla="*/ 2212975 w 2308225"/>
                <a:gd name="connsiteY47" fmla="*/ 22225 h 1327150"/>
                <a:gd name="connsiteX48" fmla="*/ 2222500 w 2308225"/>
                <a:gd name="connsiteY48" fmla="*/ 19050 h 1327150"/>
                <a:gd name="connsiteX49" fmla="*/ 2257425 w 2308225"/>
                <a:gd name="connsiteY49" fmla="*/ 15875 h 1327150"/>
                <a:gd name="connsiteX50" fmla="*/ 2292350 w 2308225"/>
                <a:gd name="connsiteY50" fmla="*/ 6350 h 1327150"/>
                <a:gd name="connsiteX51" fmla="*/ 2308225 w 2308225"/>
                <a:gd name="connsiteY51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101850 w 2308225"/>
                <a:gd name="connsiteY43" fmla="*/ 50800 h 1327150"/>
                <a:gd name="connsiteX44" fmla="*/ 2149475 w 2308225"/>
                <a:gd name="connsiteY44" fmla="*/ 38100 h 1327150"/>
                <a:gd name="connsiteX45" fmla="*/ 2168525 w 2308225"/>
                <a:gd name="connsiteY45" fmla="*/ 31750 h 1327150"/>
                <a:gd name="connsiteX46" fmla="*/ 2212975 w 2308225"/>
                <a:gd name="connsiteY46" fmla="*/ 22225 h 1327150"/>
                <a:gd name="connsiteX47" fmla="*/ 2222500 w 2308225"/>
                <a:gd name="connsiteY47" fmla="*/ 19050 h 1327150"/>
                <a:gd name="connsiteX48" fmla="*/ 2257425 w 2308225"/>
                <a:gd name="connsiteY48" fmla="*/ 15875 h 1327150"/>
                <a:gd name="connsiteX49" fmla="*/ 2292350 w 2308225"/>
                <a:gd name="connsiteY49" fmla="*/ 6350 h 1327150"/>
                <a:gd name="connsiteX50" fmla="*/ 2308225 w 2308225"/>
                <a:gd name="connsiteY50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101850 w 2308225"/>
                <a:gd name="connsiteY43" fmla="*/ 50800 h 1327150"/>
                <a:gd name="connsiteX44" fmla="*/ 2149475 w 2308225"/>
                <a:gd name="connsiteY44" fmla="*/ 38100 h 1327150"/>
                <a:gd name="connsiteX45" fmla="*/ 2168525 w 2308225"/>
                <a:gd name="connsiteY45" fmla="*/ 31750 h 1327150"/>
                <a:gd name="connsiteX46" fmla="*/ 2212975 w 2308225"/>
                <a:gd name="connsiteY46" fmla="*/ 22225 h 1327150"/>
                <a:gd name="connsiteX47" fmla="*/ 2257425 w 2308225"/>
                <a:gd name="connsiteY47" fmla="*/ 15875 h 1327150"/>
                <a:gd name="connsiteX48" fmla="*/ 2292350 w 2308225"/>
                <a:gd name="connsiteY48" fmla="*/ 6350 h 1327150"/>
                <a:gd name="connsiteX49" fmla="*/ 2308225 w 2308225"/>
                <a:gd name="connsiteY49" fmla="*/ 0 h 132715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62125 w 2292350"/>
                <a:gd name="connsiteY35" fmla="*/ 231775 h 1320800"/>
                <a:gd name="connsiteX36" fmla="*/ 1778000 w 2292350"/>
                <a:gd name="connsiteY36" fmla="*/ 215900 h 1320800"/>
                <a:gd name="connsiteX37" fmla="*/ 1825625 w 2292350"/>
                <a:gd name="connsiteY37" fmla="*/ 177800 h 1320800"/>
                <a:gd name="connsiteX38" fmla="*/ 1879600 w 2292350"/>
                <a:gd name="connsiteY38" fmla="*/ 136525 h 1320800"/>
                <a:gd name="connsiteX39" fmla="*/ 1930400 w 2292350"/>
                <a:gd name="connsiteY39" fmla="*/ 107950 h 1320800"/>
                <a:gd name="connsiteX40" fmla="*/ 1965325 w 2292350"/>
                <a:gd name="connsiteY40" fmla="*/ 88900 h 1320800"/>
                <a:gd name="connsiteX41" fmla="*/ 1978025 w 2292350"/>
                <a:gd name="connsiteY41" fmla="*/ 79375 h 1320800"/>
                <a:gd name="connsiteX42" fmla="*/ 2038350 w 2292350"/>
                <a:gd name="connsiteY42" fmla="*/ 57150 h 1320800"/>
                <a:gd name="connsiteX43" fmla="*/ 2101850 w 2292350"/>
                <a:gd name="connsiteY43" fmla="*/ 44450 h 1320800"/>
                <a:gd name="connsiteX44" fmla="*/ 2149475 w 2292350"/>
                <a:gd name="connsiteY44" fmla="*/ 31750 h 1320800"/>
                <a:gd name="connsiteX45" fmla="*/ 2168525 w 2292350"/>
                <a:gd name="connsiteY45" fmla="*/ 25400 h 1320800"/>
                <a:gd name="connsiteX46" fmla="*/ 2212975 w 2292350"/>
                <a:gd name="connsiteY46" fmla="*/ 15875 h 1320800"/>
                <a:gd name="connsiteX47" fmla="*/ 2257425 w 2292350"/>
                <a:gd name="connsiteY47" fmla="*/ 9525 h 1320800"/>
                <a:gd name="connsiteX48" fmla="*/ 2292350 w 2292350"/>
                <a:gd name="connsiteY48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62125 w 2292350"/>
                <a:gd name="connsiteY35" fmla="*/ 231775 h 1320800"/>
                <a:gd name="connsiteX36" fmla="*/ 1778000 w 2292350"/>
                <a:gd name="connsiteY36" fmla="*/ 215900 h 1320800"/>
                <a:gd name="connsiteX37" fmla="*/ 1825625 w 2292350"/>
                <a:gd name="connsiteY37" fmla="*/ 177800 h 1320800"/>
                <a:gd name="connsiteX38" fmla="*/ 1879600 w 2292350"/>
                <a:gd name="connsiteY38" fmla="*/ 136525 h 1320800"/>
                <a:gd name="connsiteX39" fmla="*/ 1930400 w 2292350"/>
                <a:gd name="connsiteY39" fmla="*/ 107950 h 1320800"/>
                <a:gd name="connsiteX40" fmla="*/ 1965325 w 2292350"/>
                <a:gd name="connsiteY40" fmla="*/ 88900 h 1320800"/>
                <a:gd name="connsiteX41" fmla="*/ 1978025 w 2292350"/>
                <a:gd name="connsiteY41" fmla="*/ 79375 h 1320800"/>
                <a:gd name="connsiteX42" fmla="*/ 2038350 w 2292350"/>
                <a:gd name="connsiteY42" fmla="*/ 57150 h 1320800"/>
                <a:gd name="connsiteX43" fmla="*/ 2101850 w 2292350"/>
                <a:gd name="connsiteY43" fmla="*/ 44450 h 1320800"/>
                <a:gd name="connsiteX44" fmla="*/ 2168525 w 2292350"/>
                <a:gd name="connsiteY44" fmla="*/ 25400 h 1320800"/>
                <a:gd name="connsiteX45" fmla="*/ 2212975 w 2292350"/>
                <a:gd name="connsiteY45" fmla="*/ 15875 h 1320800"/>
                <a:gd name="connsiteX46" fmla="*/ 2257425 w 2292350"/>
                <a:gd name="connsiteY46" fmla="*/ 9525 h 1320800"/>
                <a:gd name="connsiteX47" fmla="*/ 2292350 w 2292350"/>
                <a:gd name="connsiteY47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62125 w 2292350"/>
                <a:gd name="connsiteY35" fmla="*/ 231775 h 1320800"/>
                <a:gd name="connsiteX36" fmla="*/ 1778000 w 2292350"/>
                <a:gd name="connsiteY36" fmla="*/ 215900 h 1320800"/>
                <a:gd name="connsiteX37" fmla="*/ 1825625 w 2292350"/>
                <a:gd name="connsiteY37" fmla="*/ 177800 h 1320800"/>
                <a:gd name="connsiteX38" fmla="*/ 1879600 w 2292350"/>
                <a:gd name="connsiteY38" fmla="*/ 136525 h 1320800"/>
                <a:gd name="connsiteX39" fmla="*/ 1930400 w 2292350"/>
                <a:gd name="connsiteY39" fmla="*/ 107950 h 1320800"/>
                <a:gd name="connsiteX40" fmla="*/ 1978025 w 2292350"/>
                <a:gd name="connsiteY40" fmla="*/ 79375 h 1320800"/>
                <a:gd name="connsiteX41" fmla="*/ 2038350 w 2292350"/>
                <a:gd name="connsiteY41" fmla="*/ 57150 h 1320800"/>
                <a:gd name="connsiteX42" fmla="*/ 2101850 w 2292350"/>
                <a:gd name="connsiteY42" fmla="*/ 44450 h 1320800"/>
                <a:gd name="connsiteX43" fmla="*/ 2168525 w 2292350"/>
                <a:gd name="connsiteY43" fmla="*/ 25400 h 1320800"/>
                <a:gd name="connsiteX44" fmla="*/ 2212975 w 2292350"/>
                <a:gd name="connsiteY44" fmla="*/ 15875 h 1320800"/>
                <a:gd name="connsiteX45" fmla="*/ 2257425 w 2292350"/>
                <a:gd name="connsiteY45" fmla="*/ 9525 h 1320800"/>
                <a:gd name="connsiteX46" fmla="*/ 2292350 w 2292350"/>
                <a:gd name="connsiteY46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78000 w 2292350"/>
                <a:gd name="connsiteY35" fmla="*/ 215900 h 1320800"/>
                <a:gd name="connsiteX36" fmla="*/ 1825625 w 2292350"/>
                <a:gd name="connsiteY36" fmla="*/ 177800 h 1320800"/>
                <a:gd name="connsiteX37" fmla="*/ 1879600 w 2292350"/>
                <a:gd name="connsiteY37" fmla="*/ 136525 h 1320800"/>
                <a:gd name="connsiteX38" fmla="*/ 1930400 w 2292350"/>
                <a:gd name="connsiteY38" fmla="*/ 107950 h 1320800"/>
                <a:gd name="connsiteX39" fmla="*/ 1978025 w 2292350"/>
                <a:gd name="connsiteY39" fmla="*/ 79375 h 1320800"/>
                <a:gd name="connsiteX40" fmla="*/ 2038350 w 2292350"/>
                <a:gd name="connsiteY40" fmla="*/ 57150 h 1320800"/>
                <a:gd name="connsiteX41" fmla="*/ 2101850 w 2292350"/>
                <a:gd name="connsiteY41" fmla="*/ 44450 h 1320800"/>
                <a:gd name="connsiteX42" fmla="*/ 2168525 w 2292350"/>
                <a:gd name="connsiteY42" fmla="*/ 25400 h 1320800"/>
                <a:gd name="connsiteX43" fmla="*/ 2212975 w 2292350"/>
                <a:gd name="connsiteY43" fmla="*/ 15875 h 1320800"/>
                <a:gd name="connsiteX44" fmla="*/ 2257425 w 2292350"/>
                <a:gd name="connsiteY44" fmla="*/ 9525 h 1320800"/>
                <a:gd name="connsiteX45" fmla="*/ 2292350 w 2292350"/>
                <a:gd name="connsiteY45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514475 w 2292350"/>
                <a:gd name="connsiteY29" fmla="*/ 444500 h 1320800"/>
                <a:gd name="connsiteX30" fmla="*/ 1577975 w 2292350"/>
                <a:gd name="connsiteY30" fmla="*/ 393700 h 1320800"/>
                <a:gd name="connsiteX31" fmla="*/ 1638300 w 2292350"/>
                <a:gd name="connsiteY31" fmla="*/ 346075 h 1320800"/>
                <a:gd name="connsiteX32" fmla="*/ 1701800 w 2292350"/>
                <a:gd name="connsiteY32" fmla="*/ 285750 h 1320800"/>
                <a:gd name="connsiteX33" fmla="*/ 1733550 w 2292350"/>
                <a:gd name="connsiteY33" fmla="*/ 254000 h 1320800"/>
                <a:gd name="connsiteX34" fmla="*/ 1778000 w 2292350"/>
                <a:gd name="connsiteY34" fmla="*/ 215900 h 1320800"/>
                <a:gd name="connsiteX35" fmla="*/ 1825625 w 2292350"/>
                <a:gd name="connsiteY35" fmla="*/ 177800 h 1320800"/>
                <a:gd name="connsiteX36" fmla="*/ 1879600 w 2292350"/>
                <a:gd name="connsiteY36" fmla="*/ 136525 h 1320800"/>
                <a:gd name="connsiteX37" fmla="*/ 1930400 w 2292350"/>
                <a:gd name="connsiteY37" fmla="*/ 107950 h 1320800"/>
                <a:gd name="connsiteX38" fmla="*/ 1978025 w 2292350"/>
                <a:gd name="connsiteY38" fmla="*/ 79375 h 1320800"/>
                <a:gd name="connsiteX39" fmla="*/ 2038350 w 2292350"/>
                <a:gd name="connsiteY39" fmla="*/ 57150 h 1320800"/>
                <a:gd name="connsiteX40" fmla="*/ 2101850 w 2292350"/>
                <a:gd name="connsiteY40" fmla="*/ 44450 h 1320800"/>
                <a:gd name="connsiteX41" fmla="*/ 2168525 w 2292350"/>
                <a:gd name="connsiteY41" fmla="*/ 25400 h 1320800"/>
                <a:gd name="connsiteX42" fmla="*/ 2212975 w 2292350"/>
                <a:gd name="connsiteY42" fmla="*/ 15875 h 1320800"/>
                <a:gd name="connsiteX43" fmla="*/ 2257425 w 2292350"/>
                <a:gd name="connsiteY43" fmla="*/ 9525 h 1320800"/>
                <a:gd name="connsiteX44" fmla="*/ 2292350 w 2292350"/>
                <a:gd name="connsiteY44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92350" h="1320800">
                  <a:moveTo>
                    <a:pt x="0" y="1320800"/>
                  </a:moveTo>
                  <a:cubicBezTo>
                    <a:pt x="10583" y="1312201"/>
                    <a:pt x="39158" y="1290108"/>
                    <a:pt x="50800" y="1279525"/>
                  </a:cubicBezTo>
                  <a:cubicBezTo>
                    <a:pt x="62442" y="1268942"/>
                    <a:pt x="58208" y="1268413"/>
                    <a:pt x="69850" y="1257300"/>
                  </a:cubicBezTo>
                  <a:cubicBezTo>
                    <a:pt x="79904" y="1247775"/>
                    <a:pt x="109008" y="1224492"/>
                    <a:pt x="120650" y="1212850"/>
                  </a:cubicBezTo>
                  <a:cubicBezTo>
                    <a:pt x="138112" y="1196975"/>
                    <a:pt x="159279" y="1176867"/>
                    <a:pt x="174625" y="1162050"/>
                  </a:cubicBezTo>
                  <a:cubicBezTo>
                    <a:pt x="189971" y="1147233"/>
                    <a:pt x="198967" y="1136121"/>
                    <a:pt x="212725" y="1123950"/>
                  </a:cubicBezTo>
                  <a:cubicBezTo>
                    <a:pt x="226483" y="1111779"/>
                    <a:pt x="240242" y="1099608"/>
                    <a:pt x="257175" y="1089025"/>
                  </a:cubicBezTo>
                  <a:cubicBezTo>
                    <a:pt x="274108" y="1078442"/>
                    <a:pt x="299508" y="1067858"/>
                    <a:pt x="314325" y="1060450"/>
                  </a:cubicBezTo>
                  <a:cubicBezTo>
                    <a:pt x="337006" y="1045329"/>
                    <a:pt x="325971" y="1049601"/>
                    <a:pt x="346075" y="1044575"/>
                  </a:cubicBezTo>
                  <a:cubicBezTo>
                    <a:pt x="359304" y="1037696"/>
                    <a:pt x="379412" y="1025525"/>
                    <a:pt x="393700" y="1019175"/>
                  </a:cubicBezTo>
                  <a:cubicBezTo>
                    <a:pt x="407988" y="1012825"/>
                    <a:pt x="414867" y="1012296"/>
                    <a:pt x="431800" y="1006475"/>
                  </a:cubicBezTo>
                  <a:lnTo>
                    <a:pt x="495300" y="984250"/>
                  </a:lnTo>
                  <a:cubicBezTo>
                    <a:pt x="517525" y="976313"/>
                    <a:pt x="546100" y="965200"/>
                    <a:pt x="565150" y="958850"/>
                  </a:cubicBezTo>
                  <a:cubicBezTo>
                    <a:pt x="584200" y="952500"/>
                    <a:pt x="595313" y="949854"/>
                    <a:pt x="609600" y="946150"/>
                  </a:cubicBezTo>
                  <a:cubicBezTo>
                    <a:pt x="623887" y="942446"/>
                    <a:pt x="632883" y="941388"/>
                    <a:pt x="650875" y="936625"/>
                  </a:cubicBezTo>
                  <a:cubicBezTo>
                    <a:pt x="668867" y="931863"/>
                    <a:pt x="697442" y="924983"/>
                    <a:pt x="717550" y="917575"/>
                  </a:cubicBezTo>
                  <a:cubicBezTo>
                    <a:pt x="737658" y="910167"/>
                    <a:pt x="754592" y="900112"/>
                    <a:pt x="771525" y="892175"/>
                  </a:cubicBezTo>
                  <a:lnTo>
                    <a:pt x="819150" y="869950"/>
                  </a:lnTo>
                  <a:cubicBezTo>
                    <a:pt x="835554" y="862542"/>
                    <a:pt x="853546" y="855663"/>
                    <a:pt x="869950" y="847725"/>
                  </a:cubicBezTo>
                  <a:cubicBezTo>
                    <a:pt x="886354" y="839788"/>
                    <a:pt x="902229" y="830792"/>
                    <a:pt x="917575" y="822325"/>
                  </a:cubicBezTo>
                  <a:cubicBezTo>
                    <a:pt x="932921" y="813858"/>
                    <a:pt x="941917" y="806450"/>
                    <a:pt x="962025" y="796925"/>
                  </a:cubicBezTo>
                  <a:cubicBezTo>
                    <a:pt x="982133" y="787400"/>
                    <a:pt x="1017058" y="773642"/>
                    <a:pt x="1038225" y="765175"/>
                  </a:cubicBezTo>
                  <a:cubicBezTo>
                    <a:pt x="1059392" y="756708"/>
                    <a:pt x="1069446" y="755121"/>
                    <a:pt x="1089025" y="746125"/>
                  </a:cubicBezTo>
                  <a:cubicBezTo>
                    <a:pt x="1108604" y="737129"/>
                    <a:pt x="1134533" y="723371"/>
                    <a:pt x="1155700" y="711200"/>
                  </a:cubicBezTo>
                  <a:cubicBezTo>
                    <a:pt x="1176867" y="699029"/>
                    <a:pt x="1188508" y="691621"/>
                    <a:pt x="1216025" y="673100"/>
                  </a:cubicBezTo>
                  <a:cubicBezTo>
                    <a:pt x="1243542" y="654579"/>
                    <a:pt x="1296988" y="617008"/>
                    <a:pt x="1320800" y="600075"/>
                  </a:cubicBezTo>
                  <a:cubicBezTo>
                    <a:pt x="1344613" y="583142"/>
                    <a:pt x="1342496" y="584729"/>
                    <a:pt x="1358900" y="571500"/>
                  </a:cubicBezTo>
                  <a:cubicBezTo>
                    <a:pt x="1375304" y="558271"/>
                    <a:pt x="1402821" y="534988"/>
                    <a:pt x="1419225" y="520700"/>
                  </a:cubicBezTo>
                  <a:cubicBezTo>
                    <a:pt x="1435629" y="506412"/>
                    <a:pt x="1441450" y="498475"/>
                    <a:pt x="1457325" y="485775"/>
                  </a:cubicBezTo>
                  <a:cubicBezTo>
                    <a:pt x="1473200" y="473075"/>
                    <a:pt x="1494367" y="459846"/>
                    <a:pt x="1514475" y="444500"/>
                  </a:cubicBezTo>
                  <a:cubicBezTo>
                    <a:pt x="1534583" y="429154"/>
                    <a:pt x="1562100" y="406400"/>
                    <a:pt x="1577975" y="393700"/>
                  </a:cubicBezTo>
                  <a:lnTo>
                    <a:pt x="1638300" y="346075"/>
                  </a:lnTo>
                  <a:cubicBezTo>
                    <a:pt x="1653646" y="332317"/>
                    <a:pt x="1685925" y="301096"/>
                    <a:pt x="1701800" y="285750"/>
                  </a:cubicBezTo>
                  <a:cubicBezTo>
                    <a:pt x="1717675" y="270404"/>
                    <a:pt x="1720850" y="265642"/>
                    <a:pt x="1733550" y="254000"/>
                  </a:cubicBezTo>
                  <a:cubicBezTo>
                    <a:pt x="1746250" y="242358"/>
                    <a:pt x="1762654" y="228600"/>
                    <a:pt x="1778000" y="215900"/>
                  </a:cubicBezTo>
                  <a:cubicBezTo>
                    <a:pt x="1793346" y="203200"/>
                    <a:pt x="1808692" y="191029"/>
                    <a:pt x="1825625" y="177800"/>
                  </a:cubicBezTo>
                  <a:cubicBezTo>
                    <a:pt x="1842558" y="164571"/>
                    <a:pt x="1862138" y="148167"/>
                    <a:pt x="1879600" y="136525"/>
                  </a:cubicBezTo>
                  <a:cubicBezTo>
                    <a:pt x="1897062" y="124883"/>
                    <a:pt x="1913996" y="117475"/>
                    <a:pt x="1930400" y="107950"/>
                  </a:cubicBezTo>
                  <a:cubicBezTo>
                    <a:pt x="1946804" y="98425"/>
                    <a:pt x="1960033" y="87842"/>
                    <a:pt x="1978025" y="79375"/>
                  </a:cubicBezTo>
                  <a:cubicBezTo>
                    <a:pt x="1996017" y="70908"/>
                    <a:pt x="2017713" y="62971"/>
                    <a:pt x="2038350" y="57150"/>
                  </a:cubicBezTo>
                  <a:cubicBezTo>
                    <a:pt x="2058987" y="51329"/>
                    <a:pt x="2080154" y="49742"/>
                    <a:pt x="2101850" y="44450"/>
                  </a:cubicBezTo>
                  <a:cubicBezTo>
                    <a:pt x="2123546" y="39158"/>
                    <a:pt x="2150004" y="30163"/>
                    <a:pt x="2168525" y="25400"/>
                  </a:cubicBezTo>
                  <a:cubicBezTo>
                    <a:pt x="2187046" y="20637"/>
                    <a:pt x="2198158" y="18521"/>
                    <a:pt x="2212975" y="15875"/>
                  </a:cubicBezTo>
                  <a:cubicBezTo>
                    <a:pt x="2227792" y="13229"/>
                    <a:pt x="2244196" y="12171"/>
                    <a:pt x="2257425" y="9525"/>
                  </a:cubicBezTo>
                  <a:cubicBezTo>
                    <a:pt x="2279864" y="5037"/>
                    <a:pt x="2268180" y="8057"/>
                    <a:pt x="2292350" y="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829050" y="3383548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smtClean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fr-FR" sz="1600" b="1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 rot="19641585">
              <a:off x="1450074" y="3894977"/>
              <a:ext cx="2057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Interactive clustering</a:t>
              </a:r>
              <a:endParaRPr lang="fr-FR" sz="160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4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573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864195" y="806399"/>
            <a:ext cx="590534" cy="5040000"/>
            <a:chOff x="864195" y="806399"/>
            <a:chExt cx="590534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126493" y="1919055"/>
              <a:ext cx="2060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(cohérence &amp; valeur)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27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864195" y="806399"/>
            <a:ext cx="590534" cy="5040000"/>
            <a:chOff x="864195" y="806399"/>
            <a:chExt cx="590534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126493" y="1919055"/>
              <a:ext cx="2060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(cohérence &amp; valeur)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529542" y="5902034"/>
            <a:ext cx="8640000" cy="584776"/>
            <a:chOff x="1529542" y="5902034"/>
            <a:chExt cx="8640000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0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864195" y="806399"/>
            <a:ext cx="590534" cy="5040000"/>
            <a:chOff x="864195" y="806399"/>
            <a:chExt cx="590534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126493" y="1919055"/>
              <a:ext cx="2060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(cohérence &amp; valeur)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529542" y="5902034"/>
            <a:ext cx="8640000" cy="584776"/>
            <a:chOff x="1529542" y="5902034"/>
            <a:chExt cx="8640000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0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e 56"/>
          <p:cNvGrpSpPr/>
          <p:nvPr/>
        </p:nvGrpSpPr>
        <p:grpSpPr>
          <a:xfrm>
            <a:off x="1529542" y="2443311"/>
            <a:ext cx="2763853" cy="3394142"/>
            <a:chOff x="1529542" y="2443311"/>
            <a:chExt cx="2763853" cy="3394142"/>
          </a:xfrm>
        </p:grpSpPr>
        <p:grpSp>
          <p:nvGrpSpPr>
            <p:cNvPr id="37" name="Groupe 36"/>
            <p:cNvGrpSpPr/>
            <p:nvPr/>
          </p:nvGrpSpPr>
          <p:grpSpPr>
            <a:xfrm>
              <a:off x="1529542" y="2500329"/>
              <a:ext cx="2763853" cy="3337124"/>
              <a:chOff x="1529542" y="2500329"/>
              <a:chExt cx="2763853" cy="3337124"/>
            </a:xfrm>
          </p:grpSpPr>
          <p:cxnSp>
            <p:nvCxnSpPr>
              <p:cNvPr id="30" name="Connecteur droit 29"/>
              <p:cNvCxnSpPr/>
              <p:nvPr/>
            </p:nvCxnSpPr>
            <p:spPr>
              <a:xfrm>
                <a:off x="1537855" y="3121256"/>
                <a:ext cx="9360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1529542" y="2500329"/>
                <a:ext cx="125098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V="1">
                <a:off x="2473150" y="3124952"/>
                <a:ext cx="0" cy="271250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2768618" y="2500545"/>
                <a:ext cx="705" cy="333690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 flipV="1">
                <a:off x="2762410" y="2504354"/>
                <a:ext cx="0" cy="63595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H="1" flipV="1">
                <a:off x="2462618" y="3121256"/>
                <a:ext cx="3060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2768618" y="2510893"/>
                <a:ext cx="1524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Impact</a:t>
                </a:r>
              </a:p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(gains estimés)</a:t>
                </a:r>
                <a:endParaRPr lang="fr-FR" sz="1600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 rot="2519872">
              <a:off x="2703010" y="2443311"/>
              <a:ext cx="118800" cy="118800"/>
              <a:chOff x="2646474" y="1954281"/>
              <a:chExt cx="118800" cy="118800"/>
            </a:xfrm>
          </p:grpSpPr>
          <p:cxnSp>
            <p:nvCxnSpPr>
              <p:cNvPr id="50" name="Connecteur droit 49"/>
              <p:cNvCxnSpPr/>
              <p:nvPr/>
            </p:nvCxnSpPr>
            <p:spPr>
              <a:xfrm rot="18927019" flipH="1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18927019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708254">
              <a:off x="2414657" y="3061079"/>
              <a:ext cx="118800" cy="118800"/>
              <a:chOff x="2641712" y="1949519"/>
              <a:chExt cx="118800" cy="118800"/>
            </a:xfrm>
          </p:grpSpPr>
          <p:cxnSp>
            <p:nvCxnSpPr>
              <p:cNvPr id="54" name="Connecteur droit 53"/>
              <p:cNvCxnSpPr/>
              <p:nvPr/>
            </p:nvCxnSpPr>
            <p:spPr>
              <a:xfrm rot="18927019" flipH="1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rot="18927019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66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540296" y="1185327"/>
            <a:ext cx="7326556" cy="3677144"/>
            <a:chOff x="1540296" y="1185327"/>
            <a:chExt cx="7326556" cy="3677144"/>
          </a:xfrm>
        </p:grpSpPr>
        <p:sp>
          <p:nvSpPr>
            <p:cNvPr id="42" name="Forme libre 41"/>
            <p:cNvSpPr/>
            <p:nvPr/>
          </p:nvSpPr>
          <p:spPr>
            <a:xfrm>
              <a:off x="1540296" y="1185327"/>
              <a:ext cx="7326556" cy="3677144"/>
            </a:xfrm>
            <a:custGeom>
              <a:avLst/>
              <a:gdLst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55351 w 7334602"/>
                <a:gd name="connsiteY231" fmla="*/ 2057406 h 3677804"/>
                <a:gd name="connsiteX232" fmla="*/ 813018 w 7334602"/>
                <a:gd name="connsiteY232" fmla="*/ 2082806 h 3677804"/>
                <a:gd name="connsiteX233" fmla="*/ 796084 w 7334602"/>
                <a:gd name="connsiteY233" fmla="*/ 2099740 h 3677804"/>
                <a:gd name="connsiteX234" fmla="*/ 745284 w 7334602"/>
                <a:gd name="connsiteY234" fmla="*/ 2133606 h 3677804"/>
                <a:gd name="connsiteX235" fmla="*/ 728351 w 7334602"/>
                <a:gd name="connsiteY235" fmla="*/ 2150540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55351 w 7334602"/>
                <a:gd name="connsiteY231" fmla="*/ 2057406 h 3677804"/>
                <a:gd name="connsiteX232" fmla="*/ 813018 w 7334602"/>
                <a:gd name="connsiteY232" fmla="*/ 2082806 h 3677804"/>
                <a:gd name="connsiteX233" fmla="*/ 796084 w 7334602"/>
                <a:gd name="connsiteY233" fmla="*/ 20997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55351 w 7334602"/>
                <a:gd name="connsiteY231" fmla="*/ 2057406 h 3677804"/>
                <a:gd name="connsiteX232" fmla="*/ 813018 w 7334602"/>
                <a:gd name="connsiteY232" fmla="*/ 2082806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82806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1997293 w 7334602"/>
                <a:gd name="connsiteY195" fmla="*/ 864665 h 3677804"/>
                <a:gd name="connsiteX196" fmla="*/ 1956018 w 7334602"/>
                <a:gd name="connsiteY196" fmla="*/ 922873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1997293 w 7334602"/>
                <a:gd name="connsiteY195" fmla="*/ 86466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9993 w 7334602"/>
                <a:gd name="connsiteY195" fmla="*/ 829740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3751 w 7334602"/>
                <a:gd name="connsiteY194" fmla="*/ 889006 h 3677804"/>
                <a:gd name="connsiteX195" fmla="*/ 2009993 w 7334602"/>
                <a:gd name="connsiteY195" fmla="*/ 829740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46809 w 7334602"/>
                <a:gd name="connsiteY254" fmla="*/ 3271315 h 3677804"/>
                <a:gd name="connsiteX255" fmla="*/ 245751 w 7334602"/>
                <a:gd name="connsiteY255" fmla="*/ 33189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75384 w 7334602"/>
                <a:gd name="connsiteY253" fmla="*/ 32469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282793 w 7334602"/>
                <a:gd name="connsiteY252" fmla="*/ 3214165 h 3677804"/>
                <a:gd name="connsiteX253" fmla="*/ 275384 w 7334602"/>
                <a:gd name="connsiteY253" fmla="*/ 32469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19834 w 7334602"/>
                <a:gd name="connsiteY251" fmla="*/ 3145373 h 3677804"/>
                <a:gd name="connsiteX252" fmla="*/ 282793 w 7334602"/>
                <a:gd name="connsiteY252" fmla="*/ 3214165 h 3677804"/>
                <a:gd name="connsiteX253" fmla="*/ 275384 w 7334602"/>
                <a:gd name="connsiteY253" fmla="*/ 32469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407038 w 7326556"/>
                <a:gd name="connsiteY244" fmla="*/ 2590806 h 3677144"/>
                <a:gd name="connsiteX245" fmla="*/ 398572 w 7326556"/>
                <a:gd name="connsiteY245" fmla="*/ 2624673 h 3677144"/>
                <a:gd name="connsiteX246" fmla="*/ 390105 w 7326556"/>
                <a:gd name="connsiteY246" fmla="*/ 27008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407038 w 7326556"/>
                <a:gd name="connsiteY244" fmla="*/ 2590806 h 3677144"/>
                <a:gd name="connsiteX245" fmla="*/ 369997 w 7326556"/>
                <a:gd name="connsiteY245" fmla="*/ 2627848 h 3677144"/>
                <a:gd name="connsiteX246" fmla="*/ 390105 w 7326556"/>
                <a:gd name="connsiteY246" fmla="*/ 27008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407038 w 7326556"/>
                <a:gd name="connsiteY244" fmla="*/ 2590806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76913 w 7326556"/>
                <a:gd name="connsiteY236" fmla="*/ 2170648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092331 h 3677144"/>
                <a:gd name="connsiteX235" fmla="*/ 707605 w 7326556"/>
                <a:gd name="connsiteY235" fmla="*/ 2121965 h 3677144"/>
                <a:gd name="connsiteX236" fmla="*/ 676913 w 7326556"/>
                <a:gd name="connsiteY236" fmla="*/ 2170648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44697 w 7326556"/>
                <a:gd name="connsiteY220" fmla="*/ 17102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092331 h 3677144"/>
                <a:gd name="connsiteX235" fmla="*/ 707605 w 7326556"/>
                <a:gd name="connsiteY235" fmla="*/ 2121965 h 3677144"/>
                <a:gd name="connsiteX236" fmla="*/ 676913 w 7326556"/>
                <a:gd name="connsiteY236" fmla="*/ 2170648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7326556" h="3677144">
                  <a:moveTo>
                    <a:pt x="17572" y="3674540"/>
                  </a:moveTo>
                  <a:cubicBezTo>
                    <a:pt x="22687" y="3687945"/>
                    <a:pt x="39678" y="3645927"/>
                    <a:pt x="51438" y="3632206"/>
                  </a:cubicBezTo>
                  <a:cubicBezTo>
                    <a:pt x="56633" y="3626145"/>
                    <a:pt x="63385" y="3621506"/>
                    <a:pt x="68372" y="3615273"/>
                  </a:cubicBezTo>
                  <a:cubicBezTo>
                    <a:pt x="74729" y="3607327"/>
                    <a:pt x="78110" y="3597068"/>
                    <a:pt x="85305" y="3589873"/>
                  </a:cubicBezTo>
                  <a:cubicBezTo>
                    <a:pt x="92500" y="3582678"/>
                    <a:pt x="102979" y="3579562"/>
                    <a:pt x="110705" y="3572940"/>
                  </a:cubicBezTo>
                  <a:cubicBezTo>
                    <a:pt x="122827" y="3562550"/>
                    <a:pt x="131288" y="3547929"/>
                    <a:pt x="144572" y="3539073"/>
                  </a:cubicBezTo>
                  <a:cubicBezTo>
                    <a:pt x="222750" y="3486955"/>
                    <a:pt x="126584" y="3553463"/>
                    <a:pt x="186905" y="3505206"/>
                  </a:cubicBezTo>
                  <a:cubicBezTo>
                    <a:pt x="194851" y="3498849"/>
                    <a:pt x="203838" y="3493917"/>
                    <a:pt x="212305" y="3488273"/>
                  </a:cubicBezTo>
                  <a:cubicBezTo>
                    <a:pt x="217949" y="3479806"/>
                    <a:pt x="222616" y="3470599"/>
                    <a:pt x="229238" y="3462873"/>
                  </a:cubicBezTo>
                  <a:cubicBezTo>
                    <a:pt x="239628" y="3450751"/>
                    <a:pt x="254249" y="3442290"/>
                    <a:pt x="263105" y="3429006"/>
                  </a:cubicBezTo>
                  <a:lnTo>
                    <a:pt x="296972" y="3378206"/>
                  </a:lnTo>
                  <a:cubicBezTo>
                    <a:pt x="313906" y="3352805"/>
                    <a:pt x="311082" y="3349985"/>
                    <a:pt x="339305" y="3335873"/>
                  </a:cubicBezTo>
                  <a:cubicBezTo>
                    <a:pt x="347287" y="3331882"/>
                    <a:pt x="356723" y="3331397"/>
                    <a:pt x="364705" y="3327406"/>
                  </a:cubicBezTo>
                  <a:cubicBezTo>
                    <a:pt x="373806" y="3322855"/>
                    <a:pt x="381004" y="3315024"/>
                    <a:pt x="390105" y="3310473"/>
                  </a:cubicBezTo>
                  <a:cubicBezTo>
                    <a:pt x="398087" y="3306482"/>
                    <a:pt x="407703" y="3306340"/>
                    <a:pt x="415505" y="3302006"/>
                  </a:cubicBezTo>
                  <a:cubicBezTo>
                    <a:pt x="433295" y="3292123"/>
                    <a:pt x="466305" y="3268140"/>
                    <a:pt x="466305" y="3268140"/>
                  </a:cubicBezTo>
                  <a:cubicBezTo>
                    <a:pt x="477414" y="3251477"/>
                    <a:pt x="484086" y="3237871"/>
                    <a:pt x="500172" y="3225806"/>
                  </a:cubicBezTo>
                  <a:cubicBezTo>
                    <a:pt x="516453" y="3213595"/>
                    <a:pt x="536582" y="3206331"/>
                    <a:pt x="550972" y="3191940"/>
                  </a:cubicBezTo>
                  <a:cubicBezTo>
                    <a:pt x="565047" y="3177864"/>
                    <a:pt x="574078" y="3166618"/>
                    <a:pt x="593305" y="3158073"/>
                  </a:cubicBezTo>
                  <a:cubicBezTo>
                    <a:pt x="609616" y="3150824"/>
                    <a:pt x="627172" y="3146784"/>
                    <a:pt x="644105" y="3141140"/>
                  </a:cubicBezTo>
                  <a:lnTo>
                    <a:pt x="694905" y="3124206"/>
                  </a:lnTo>
                  <a:cubicBezTo>
                    <a:pt x="694910" y="3124204"/>
                    <a:pt x="745701" y="3107276"/>
                    <a:pt x="745705" y="3107273"/>
                  </a:cubicBezTo>
                  <a:cubicBezTo>
                    <a:pt x="754172" y="3101629"/>
                    <a:pt x="762004" y="3094891"/>
                    <a:pt x="771105" y="3090340"/>
                  </a:cubicBezTo>
                  <a:cubicBezTo>
                    <a:pt x="779087" y="3086349"/>
                    <a:pt x="788703" y="3086207"/>
                    <a:pt x="796505" y="3081873"/>
                  </a:cubicBezTo>
                  <a:cubicBezTo>
                    <a:pt x="814295" y="3071989"/>
                    <a:pt x="830372" y="3059295"/>
                    <a:pt x="847305" y="3048006"/>
                  </a:cubicBezTo>
                  <a:lnTo>
                    <a:pt x="872705" y="3031073"/>
                  </a:lnTo>
                  <a:cubicBezTo>
                    <a:pt x="885280" y="3012209"/>
                    <a:pt x="889334" y="3002530"/>
                    <a:pt x="906572" y="2988740"/>
                  </a:cubicBezTo>
                  <a:cubicBezTo>
                    <a:pt x="914518" y="2982383"/>
                    <a:pt x="924155" y="2978320"/>
                    <a:pt x="931972" y="2971806"/>
                  </a:cubicBezTo>
                  <a:cubicBezTo>
                    <a:pt x="974251" y="2936573"/>
                    <a:pt x="938135" y="2952818"/>
                    <a:pt x="982772" y="2937940"/>
                  </a:cubicBezTo>
                  <a:cubicBezTo>
                    <a:pt x="1032300" y="2888411"/>
                    <a:pt x="1008500" y="2906676"/>
                    <a:pt x="1050505" y="2878673"/>
                  </a:cubicBezTo>
                  <a:cubicBezTo>
                    <a:pt x="1056149" y="2870206"/>
                    <a:pt x="1060243" y="2860468"/>
                    <a:pt x="1067438" y="2853273"/>
                  </a:cubicBezTo>
                  <a:cubicBezTo>
                    <a:pt x="1091278" y="2829433"/>
                    <a:pt x="1102664" y="2830173"/>
                    <a:pt x="1126705" y="2810940"/>
                  </a:cubicBezTo>
                  <a:cubicBezTo>
                    <a:pt x="1132938" y="2805953"/>
                    <a:pt x="1137405" y="2798993"/>
                    <a:pt x="1143638" y="2794006"/>
                  </a:cubicBezTo>
                  <a:cubicBezTo>
                    <a:pt x="1151584" y="2787649"/>
                    <a:pt x="1161312" y="2783695"/>
                    <a:pt x="1169038" y="2777073"/>
                  </a:cubicBezTo>
                  <a:cubicBezTo>
                    <a:pt x="1181160" y="2766683"/>
                    <a:pt x="1189621" y="2752062"/>
                    <a:pt x="1202905" y="2743206"/>
                  </a:cubicBezTo>
                  <a:cubicBezTo>
                    <a:pt x="1219838" y="2731917"/>
                    <a:pt x="1239315" y="2723730"/>
                    <a:pt x="1253705" y="2709340"/>
                  </a:cubicBezTo>
                  <a:cubicBezTo>
                    <a:pt x="1270492" y="2692553"/>
                    <a:pt x="1289761" y="2668856"/>
                    <a:pt x="1312972" y="2658540"/>
                  </a:cubicBezTo>
                  <a:cubicBezTo>
                    <a:pt x="1329283" y="2651291"/>
                    <a:pt x="1363772" y="2641606"/>
                    <a:pt x="1363772" y="2641606"/>
                  </a:cubicBezTo>
                  <a:cubicBezTo>
                    <a:pt x="1375061" y="2633139"/>
                    <a:pt x="1385017" y="2622517"/>
                    <a:pt x="1397638" y="2616206"/>
                  </a:cubicBezTo>
                  <a:cubicBezTo>
                    <a:pt x="1408046" y="2611002"/>
                    <a:pt x="1420316" y="2610937"/>
                    <a:pt x="1431505" y="2607740"/>
                  </a:cubicBezTo>
                  <a:cubicBezTo>
                    <a:pt x="1440086" y="2605288"/>
                    <a:pt x="1448923" y="2603264"/>
                    <a:pt x="1456905" y="2599273"/>
                  </a:cubicBezTo>
                  <a:cubicBezTo>
                    <a:pt x="1466006" y="2594722"/>
                    <a:pt x="1473204" y="2586891"/>
                    <a:pt x="1482305" y="2582340"/>
                  </a:cubicBezTo>
                  <a:cubicBezTo>
                    <a:pt x="1490287" y="2578349"/>
                    <a:pt x="1499723" y="2577864"/>
                    <a:pt x="1507705" y="2573873"/>
                  </a:cubicBezTo>
                  <a:cubicBezTo>
                    <a:pt x="1516806" y="2569322"/>
                    <a:pt x="1524004" y="2561491"/>
                    <a:pt x="1533105" y="2556940"/>
                  </a:cubicBezTo>
                  <a:cubicBezTo>
                    <a:pt x="1541087" y="2552949"/>
                    <a:pt x="1550523" y="2552464"/>
                    <a:pt x="1558505" y="2548473"/>
                  </a:cubicBezTo>
                  <a:cubicBezTo>
                    <a:pt x="1567606" y="2543922"/>
                    <a:pt x="1575959" y="2537897"/>
                    <a:pt x="1583905" y="2531540"/>
                  </a:cubicBezTo>
                  <a:cubicBezTo>
                    <a:pt x="1590138" y="2526553"/>
                    <a:pt x="1593993" y="2518713"/>
                    <a:pt x="1600838" y="2514606"/>
                  </a:cubicBezTo>
                  <a:cubicBezTo>
                    <a:pt x="1608491" y="2510014"/>
                    <a:pt x="1617771" y="2508962"/>
                    <a:pt x="1626238" y="2506140"/>
                  </a:cubicBezTo>
                  <a:cubicBezTo>
                    <a:pt x="1634705" y="2500495"/>
                    <a:pt x="1642536" y="2493757"/>
                    <a:pt x="1651638" y="2489206"/>
                  </a:cubicBezTo>
                  <a:cubicBezTo>
                    <a:pt x="1659620" y="2485215"/>
                    <a:pt x="1669385" y="2485332"/>
                    <a:pt x="1677038" y="2480740"/>
                  </a:cubicBezTo>
                  <a:cubicBezTo>
                    <a:pt x="1683883" y="2476633"/>
                    <a:pt x="1687330" y="2468234"/>
                    <a:pt x="1693972" y="2463806"/>
                  </a:cubicBezTo>
                  <a:cubicBezTo>
                    <a:pt x="1704473" y="2456805"/>
                    <a:pt x="1716880" y="2453135"/>
                    <a:pt x="1727838" y="2446873"/>
                  </a:cubicBezTo>
                  <a:cubicBezTo>
                    <a:pt x="1736673" y="2441825"/>
                    <a:pt x="1744403" y="2434989"/>
                    <a:pt x="1753238" y="2429940"/>
                  </a:cubicBezTo>
                  <a:cubicBezTo>
                    <a:pt x="1764197" y="2423678"/>
                    <a:pt x="1776146" y="2419268"/>
                    <a:pt x="1787105" y="2413006"/>
                  </a:cubicBezTo>
                  <a:cubicBezTo>
                    <a:pt x="1795940" y="2407957"/>
                    <a:pt x="1803404" y="2400624"/>
                    <a:pt x="1812505" y="2396073"/>
                  </a:cubicBezTo>
                  <a:cubicBezTo>
                    <a:pt x="1820487" y="2392082"/>
                    <a:pt x="1829923" y="2391597"/>
                    <a:pt x="1837905" y="2387606"/>
                  </a:cubicBezTo>
                  <a:cubicBezTo>
                    <a:pt x="1903557" y="2354780"/>
                    <a:pt x="1824861" y="2383488"/>
                    <a:pt x="1888705" y="2362206"/>
                  </a:cubicBezTo>
                  <a:cubicBezTo>
                    <a:pt x="1894349" y="2353739"/>
                    <a:pt x="1897692" y="2343163"/>
                    <a:pt x="1905638" y="2336806"/>
                  </a:cubicBezTo>
                  <a:cubicBezTo>
                    <a:pt x="1912607" y="2331231"/>
                    <a:pt x="1923056" y="2332331"/>
                    <a:pt x="1931038" y="2328340"/>
                  </a:cubicBezTo>
                  <a:cubicBezTo>
                    <a:pt x="1940140" y="2323789"/>
                    <a:pt x="1948492" y="2317763"/>
                    <a:pt x="1956438" y="2311406"/>
                  </a:cubicBezTo>
                  <a:cubicBezTo>
                    <a:pt x="1982686" y="2290408"/>
                    <a:pt x="1964030" y="2294911"/>
                    <a:pt x="1998772" y="2277540"/>
                  </a:cubicBezTo>
                  <a:cubicBezTo>
                    <a:pt x="2040499" y="2256676"/>
                    <a:pt x="2009137" y="2284489"/>
                    <a:pt x="2049572" y="2252140"/>
                  </a:cubicBezTo>
                  <a:cubicBezTo>
                    <a:pt x="2075825" y="2231137"/>
                    <a:pt x="2057154" y="2235649"/>
                    <a:pt x="2091905" y="2218273"/>
                  </a:cubicBezTo>
                  <a:cubicBezTo>
                    <a:pt x="2115551" y="2206450"/>
                    <a:pt x="2154725" y="2204461"/>
                    <a:pt x="2176572" y="2201340"/>
                  </a:cubicBezTo>
                  <a:cubicBezTo>
                    <a:pt x="2227513" y="2184359"/>
                    <a:pt x="2176635" y="2205526"/>
                    <a:pt x="2227372" y="2167473"/>
                  </a:cubicBezTo>
                  <a:cubicBezTo>
                    <a:pt x="2240537" y="2157599"/>
                    <a:pt x="2255750" y="2150795"/>
                    <a:pt x="2269705" y="2142073"/>
                  </a:cubicBezTo>
                  <a:cubicBezTo>
                    <a:pt x="2292871" y="2127594"/>
                    <a:pt x="2302262" y="2121632"/>
                    <a:pt x="2320505" y="2099740"/>
                  </a:cubicBezTo>
                  <a:cubicBezTo>
                    <a:pt x="2327019" y="2091923"/>
                    <a:pt x="2330737" y="2081998"/>
                    <a:pt x="2337438" y="2074340"/>
                  </a:cubicBezTo>
                  <a:cubicBezTo>
                    <a:pt x="2350579" y="2059321"/>
                    <a:pt x="2368702" y="2048611"/>
                    <a:pt x="2379772" y="2032006"/>
                  </a:cubicBezTo>
                  <a:cubicBezTo>
                    <a:pt x="2402349" y="1998139"/>
                    <a:pt x="2388238" y="2012250"/>
                    <a:pt x="2422105" y="1989673"/>
                  </a:cubicBezTo>
                  <a:cubicBezTo>
                    <a:pt x="2436985" y="1945035"/>
                    <a:pt x="2420737" y="1981155"/>
                    <a:pt x="2455972" y="1938873"/>
                  </a:cubicBezTo>
                  <a:cubicBezTo>
                    <a:pt x="2462486" y="1931056"/>
                    <a:pt x="2465710" y="1920668"/>
                    <a:pt x="2472905" y="1913473"/>
                  </a:cubicBezTo>
                  <a:cubicBezTo>
                    <a:pt x="2480100" y="1906278"/>
                    <a:pt x="2490579" y="1903162"/>
                    <a:pt x="2498305" y="1896540"/>
                  </a:cubicBezTo>
                  <a:cubicBezTo>
                    <a:pt x="2510427" y="1886150"/>
                    <a:pt x="2523316" y="1875957"/>
                    <a:pt x="2532172" y="1862673"/>
                  </a:cubicBezTo>
                  <a:cubicBezTo>
                    <a:pt x="2537816" y="1854206"/>
                    <a:pt x="2541910" y="1844468"/>
                    <a:pt x="2549105" y="1837273"/>
                  </a:cubicBezTo>
                  <a:cubicBezTo>
                    <a:pt x="2556300" y="1830078"/>
                    <a:pt x="2566559" y="1826697"/>
                    <a:pt x="2574505" y="1820340"/>
                  </a:cubicBezTo>
                  <a:cubicBezTo>
                    <a:pt x="2607711" y="1793774"/>
                    <a:pt x="2572726" y="1809643"/>
                    <a:pt x="2616838" y="1794940"/>
                  </a:cubicBezTo>
                  <a:cubicBezTo>
                    <a:pt x="2648163" y="1763615"/>
                    <a:pt x="2627128" y="1782436"/>
                    <a:pt x="2684572" y="1744140"/>
                  </a:cubicBezTo>
                  <a:cubicBezTo>
                    <a:pt x="2693039" y="1738495"/>
                    <a:pt x="2700100" y="1729674"/>
                    <a:pt x="2709972" y="1727206"/>
                  </a:cubicBezTo>
                  <a:cubicBezTo>
                    <a:pt x="2720828" y="1724492"/>
                    <a:pt x="2757088" y="1716348"/>
                    <a:pt x="2769238" y="1710273"/>
                  </a:cubicBezTo>
                  <a:cubicBezTo>
                    <a:pt x="2834890" y="1677447"/>
                    <a:pt x="2756194" y="1706155"/>
                    <a:pt x="2820038" y="1684873"/>
                  </a:cubicBezTo>
                  <a:cubicBezTo>
                    <a:pt x="2825683" y="1679229"/>
                    <a:pt x="2829832" y="1671510"/>
                    <a:pt x="2836972" y="1667940"/>
                  </a:cubicBezTo>
                  <a:cubicBezTo>
                    <a:pt x="2847380" y="1662736"/>
                    <a:pt x="2859650" y="1662670"/>
                    <a:pt x="2870838" y="1659473"/>
                  </a:cubicBezTo>
                  <a:cubicBezTo>
                    <a:pt x="2879419" y="1657021"/>
                    <a:pt x="2888256" y="1654997"/>
                    <a:pt x="2896238" y="1651006"/>
                  </a:cubicBezTo>
                  <a:cubicBezTo>
                    <a:pt x="2905339" y="1646455"/>
                    <a:pt x="2912285" y="1638081"/>
                    <a:pt x="2921638" y="1634073"/>
                  </a:cubicBezTo>
                  <a:cubicBezTo>
                    <a:pt x="3004979" y="1598356"/>
                    <a:pt x="2904716" y="1657046"/>
                    <a:pt x="2989372" y="1608673"/>
                  </a:cubicBezTo>
                  <a:cubicBezTo>
                    <a:pt x="2998207" y="1603625"/>
                    <a:pt x="3005937" y="1596789"/>
                    <a:pt x="3014772" y="1591740"/>
                  </a:cubicBezTo>
                  <a:cubicBezTo>
                    <a:pt x="3044071" y="1574997"/>
                    <a:pt x="3045538" y="1575839"/>
                    <a:pt x="3074038" y="1566340"/>
                  </a:cubicBezTo>
                  <a:cubicBezTo>
                    <a:pt x="3085327" y="1557873"/>
                    <a:pt x="3096345" y="1549032"/>
                    <a:pt x="3107905" y="1540940"/>
                  </a:cubicBezTo>
                  <a:cubicBezTo>
                    <a:pt x="3124578" y="1529269"/>
                    <a:pt x="3141772" y="1518362"/>
                    <a:pt x="3158705" y="1507073"/>
                  </a:cubicBezTo>
                  <a:lnTo>
                    <a:pt x="3209505" y="1473206"/>
                  </a:lnTo>
                  <a:lnTo>
                    <a:pt x="3234905" y="1456273"/>
                  </a:lnTo>
                  <a:cubicBezTo>
                    <a:pt x="3243372" y="1450629"/>
                    <a:pt x="3250652" y="1442558"/>
                    <a:pt x="3260305" y="1439340"/>
                  </a:cubicBezTo>
                  <a:cubicBezTo>
                    <a:pt x="3317582" y="1420247"/>
                    <a:pt x="3248060" y="1445462"/>
                    <a:pt x="3328038" y="1405473"/>
                  </a:cubicBezTo>
                  <a:cubicBezTo>
                    <a:pt x="3336020" y="1401482"/>
                    <a:pt x="3345456" y="1400997"/>
                    <a:pt x="3353438" y="1397006"/>
                  </a:cubicBezTo>
                  <a:cubicBezTo>
                    <a:pt x="3408840" y="1369305"/>
                    <a:pt x="3348063" y="1392124"/>
                    <a:pt x="3404238" y="1354673"/>
                  </a:cubicBezTo>
                  <a:cubicBezTo>
                    <a:pt x="3411664" y="1349722"/>
                    <a:pt x="3421171" y="1349028"/>
                    <a:pt x="3429638" y="1346206"/>
                  </a:cubicBezTo>
                  <a:cubicBezTo>
                    <a:pt x="3435283" y="1340562"/>
                    <a:pt x="3439930" y="1333701"/>
                    <a:pt x="3446572" y="1329273"/>
                  </a:cubicBezTo>
                  <a:cubicBezTo>
                    <a:pt x="3472056" y="1312284"/>
                    <a:pt x="3480036" y="1313548"/>
                    <a:pt x="3505838" y="1303873"/>
                  </a:cubicBezTo>
                  <a:cubicBezTo>
                    <a:pt x="3520069" y="1298537"/>
                    <a:pt x="3533754" y="1291746"/>
                    <a:pt x="3548172" y="1286940"/>
                  </a:cubicBezTo>
                  <a:cubicBezTo>
                    <a:pt x="3559211" y="1283260"/>
                    <a:pt x="3570999" y="1282153"/>
                    <a:pt x="3582038" y="1278473"/>
                  </a:cubicBezTo>
                  <a:cubicBezTo>
                    <a:pt x="3596456" y="1273667"/>
                    <a:pt x="3609954" y="1266346"/>
                    <a:pt x="3624372" y="1261540"/>
                  </a:cubicBezTo>
                  <a:cubicBezTo>
                    <a:pt x="3635411" y="1257860"/>
                    <a:pt x="3647343" y="1257159"/>
                    <a:pt x="3658238" y="1253073"/>
                  </a:cubicBezTo>
                  <a:cubicBezTo>
                    <a:pt x="3670056" y="1248641"/>
                    <a:pt x="3680386" y="1240827"/>
                    <a:pt x="3692105" y="1236140"/>
                  </a:cubicBezTo>
                  <a:cubicBezTo>
                    <a:pt x="3726469" y="1222394"/>
                    <a:pt x="3743500" y="1219057"/>
                    <a:pt x="3776772" y="1210740"/>
                  </a:cubicBezTo>
                  <a:cubicBezTo>
                    <a:pt x="3838939" y="1179655"/>
                    <a:pt x="3783782" y="1202538"/>
                    <a:pt x="3878372" y="1185340"/>
                  </a:cubicBezTo>
                  <a:cubicBezTo>
                    <a:pt x="3887153" y="1183744"/>
                    <a:pt x="3895191" y="1179325"/>
                    <a:pt x="3903772" y="1176873"/>
                  </a:cubicBezTo>
                  <a:cubicBezTo>
                    <a:pt x="3914960" y="1173676"/>
                    <a:pt x="3926279" y="1170930"/>
                    <a:pt x="3937638" y="1168406"/>
                  </a:cubicBezTo>
                  <a:cubicBezTo>
                    <a:pt x="3968735" y="1161496"/>
                    <a:pt x="3984323" y="1160327"/>
                    <a:pt x="4013838" y="1151473"/>
                  </a:cubicBezTo>
                  <a:cubicBezTo>
                    <a:pt x="4033602" y="1145544"/>
                    <a:pt x="4086769" y="1127707"/>
                    <a:pt x="4106972" y="1117606"/>
                  </a:cubicBezTo>
                  <a:cubicBezTo>
                    <a:pt x="4116073" y="1113055"/>
                    <a:pt x="4123019" y="1104681"/>
                    <a:pt x="4132372" y="1100673"/>
                  </a:cubicBezTo>
                  <a:cubicBezTo>
                    <a:pt x="4142840" y="1096187"/>
                    <a:pt x="4201031" y="1085248"/>
                    <a:pt x="4208572" y="1083740"/>
                  </a:cubicBezTo>
                  <a:cubicBezTo>
                    <a:pt x="4257012" y="1064363"/>
                    <a:pt x="4270624" y="1061818"/>
                    <a:pt x="4318638" y="1024473"/>
                  </a:cubicBezTo>
                  <a:cubicBezTo>
                    <a:pt x="4344038" y="1004717"/>
                    <a:pt x="4366057" y="979596"/>
                    <a:pt x="4394838" y="965206"/>
                  </a:cubicBezTo>
                  <a:cubicBezTo>
                    <a:pt x="4418964" y="953143"/>
                    <a:pt x="4449773" y="938822"/>
                    <a:pt x="4471038" y="922873"/>
                  </a:cubicBezTo>
                  <a:cubicBezTo>
                    <a:pt x="4480617" y="915689"/>
                    <a:pt x="4486475" y="904115"/>
                    <a:pt x="4496438" y="897473"/>
                  </a:cubicBezTo>
                  <a:cubicBezTo>
                    <a:pt x="4512190" y="886971"/>
                    <a:pt x="4531184" y="882107"/>
                    <a:pt x="4547238" y="872073"/>
                  </a:cubicBezTo>
                  <a:cubicBezTo>
                    <a:pt x="4554007" y="867842"/>
                    <a:pt x="4558040" y="860250"/>
                    <a:pt x="4564172" y="855140"/>
                  </a:cubicBezTo>
                  <a:cubicBezTo>
                    <a:pt x="4598345" y="826663"/>
                    <a:pt x="4588973" y="832762"/>
                    <a:pt x="4623438" y="821273"/>
                  </a:cubicBezTo>
                  <a:cubicBezTo>
                    <a:pt x="4683190" y="776459"/>
                    <a:pt x="4629419" y="812201"/>
                    <a:pt x="4699638" y="778940"/>
                  </a:cubicBezTo>
                  <a:cubicBezTo>
                    <a:pt x="4738611" y="760479"/>
                    <a:pt x="4843509" y="704117"/>
                    <a:pt x="4894372" y="685806"/>
                  </a:cubicBezTo>
                  <a:cubicBezTo>
                    <a:pt x="4938884" y="669782"/>
                    <a:pt x="4985132" y="658948"/>
                    <a:pt x="5029838" y="643473"/>
                  </a:cubicBezTo>
                  <a:cubicBezTo>
                    <a:pt x="5105038" y="617442"/>
                    <a:pt x="5104572" y="607502"/>
                    <a:pt x="5173772" y="592673"/>
                  </a:cubicBezTo>
                  <a:cubicBezTo>
                    <a:pt x="5199803" y="587095"/>
                    <a:pt x="5288166" y="578081"/>
                    <a:pt x="5309238" y="575740"/>
                  </a:cubicBezTo>
                  <a:cubicBezTo>
                    <a:pt x="5393626" y="554642"/>
                    <a:pt x="5354016" y="562632"/>
                    <a:pt x="5427772" y="550340"/>
                  </a:cubicBezTo>
                  <a:cubicBezTo>
                    <a:pt x="5450350" y="541873"/>
                    <a:pt x="5473247" y="534214"/>
                    <a:pt x="5495505" y="524940"/>
                  </a:cubicBezTo>
                  <a:cubicBezTo>
                    <a:pt x="5507156" y="520085"/>
                    <a:pt x="5517195" y="511327"/>
                    <a:pt x="5529372" y="508006"/>
                  </a:cubicBezTo>
                  <a:cubicBezTo>
                    <a:pt x="5548625" y="502755"/>
                    <a:pt x="5568883" y="502362"/>
                    <a:pt x="5588638" y="499540"/>
                  </a:cubicBezTo>
                  <a:cubicBezTo>
                    <a:pt x="5595805" y="496980"/>
                    <a:pt x="5713743" y="456528"/>
                    <a:pt x="5749505" y="440273"/>
                  </a:cubicBezTo>
                  <a:cubicBezTo>
                    <a:pt x="5766740" y="432439"/>
                    <a:pt x="5782635" y="421669"/>
                    <a:pt x="5800305" y="414873"/>
                  </a:cubicBezTo>
                  <a:cubicBezTo>
                    <a:pt x="5819482" y="407497"/>
                    <a:pt x="5839934" y="403982"/>
                    <a:pt x="5859572" y="397940"/>
                  </a:cubicBezTo>
                  <a:cubicBezTo>
                    <a:pt x="5876632" y="392691"/>
                    <a:pt x="5893659" y="387273"/>
                    <a:pt x="5910372" y="381006"/>
                  </a:cubicBezTo>
                  <a:cubicBezTo>
                    <a:pt x="5938833" y="370333"/>
                    <a:pt x="5966668" y="358052"/>
                    <a:pt x="5995038" y="347140"/>
                  </a:cubicBezTo>
                  <a:cubicBezTo>
                    <a:pt x="6003368" y="343936"/>
                    <a:pt x="6012152" y="341988"/>
                    <a:pt x="6020438" y="338673"/>
                  </a:cubicBezTo>
                  <a:cubicBezTo>
                    <a:pt x="6040394" y="330690"/>
                    <a:pt x="6059749" y="321256"/>
                    <a:pt x="6079705" y="313273"/>
                  </a:cubicBezTo>
                  <a:cubicBezTo>
                    <a:pt x="6105089" y="303119"/>
                    <a:pt x="6110861" y="304371"/>
                    <a:pt x="6138972" y="296340"/>
                  </a:cubicBezTo>
                  <a:cubicBezTo>
                    <a:pt x="6147553" y="293888"/>
                    <a:pt x="6155791" y="290325"/>
                    <a:pt x="6164372" y="287873"/>
                  </a:cubicBezTo>
                  <a:cubicBezTo>
                    <a:pt x="6192279" y="279899"/>
                    <a:pt x="6211463" y="276761"/>
                    <a:pt x="6240572" y="270940"/>
                  </a:cubicBezTo>
                  <a:cubicBezTo>
                    <a:pt x="6295255" y="243597"/>
                    <a:pt x="6262191" y="257068"/>
                    <a:pt x="6342172" y="237073"/>
                  </a:cubicBezTo>
                  <a:cubicBezTo>
                    <a:pt x="6384715" y="226437"/>
                    <a:pt x="6424970" y="214436"/>
                    <a:pt x="6469172" y="211673"/>
                  </a:cubicBezTo>
                  <a:cubicBezTo>
                    <a:pt x="6539646" y="207268"/>
                    <a:pt x="6610283" y="206028"/>
                    <a:pt x="6680838" y="203206"/>
                  </a:cubicBezTo>
                  <a:cubicBezTo>
                    <a:pt x="6700946" y="200334"/>
                    <a:pt x="6759047" y="193153"/>
                    <a:pt x="6782438" y="186273"/>
                  </a:cubicBezTo>
                  <a:cubicBezTo>
                    <a:pt x="6816686" y="176200"/>
                    <a:pt x="6849033" y="159407"/>
                    <a:pt x="6884038" y="152406"/>
                  </a:cubicBezTo>
                  <a:cubicBezTo>
                    <a:pt x="6912260" y="146762"/>
                    <a:pt x="6941401" y="144575"/>
                    <a:pt x="6968705" y="135473"/>
                  </a:cubicBezTo>
                  <a:cubicBezTo>
                    <a:pt x="6996997" y="126042"/>
                    <a:pt x="6996070" y="125629"/>
                    <a:pt x="7027972" y="118540"/>
                  </a:cubicBezTo>
                  <a:cubicBezTo>
                    <a:pt x="7145201" y="92490"/>
                    <a:pt x="6972127" y="134618"/>
                    <a:pt x="7138038" y="93140"/>
                  </a:cubicBezTo>
                  <a:cubicBezTo>
                    <a:pt x="7148890" y="90427"/>
                    <a:pt x="7185158" y="82280"/>
                    <a:pt x="7197305" y="76206"/>
                  </a:cubicBezTo>
                  <a:cubicBezTo>
                    <a:pt x="7206406" y="71655"/>
                    <a:pt x="7213604" y="63824"/>
                    <a:pt x="7222705" y="59273"/>
                  </a:cubicBezTo>
                  <a:cubicBezTo>
                    <a:pt x="7230687" y="55282"/>
                    <a:pt x="7240303" y="55140"/>
                    <a:pt x="7248105" y="50806"/>
                  </a:cubicBezTo>
                  <a:cubicBezTo>
                    <a:pt x="7265895" y="40923"/>
                    <a:pt x="7281972" y="28229"/>
                    <a:pt x="7298905" y="16940"/>
                  </a:cubicBezTo>
                  <a:cubicBezTo>
                    <a:pt x="7307372" y="11295"/>
                    <a:pt x="7334476" y="-302"/>
                    <a:pt x="7324305" y="6"/>
                  </a:cubicBezTo>
                  <a:lnTo>
                    <a:pt x="7044905" y="8473"/>
                  </a:lnTo>
                  <a:lnTo>
                    <a:pt x="6706238" y="16940"/>
                  </a:lnTo>
                  <a:cubicBezTo>
                    <a:pt x="6646936" y="18884"/>
                    <a:pt x="6587705" y="22584"/>
                    <a:pt x="6528438" y="25406"/>
                  </a:cubicBezTo>
                  <a:lnTo>
                    <a:pt x="5283838" y="16940"/>
                  </a:lnTo>
                  <a:cubicBezTo>
                    <a:pt x="4412426" y="9768"/>
                    <a:pt x="4744151" y="-12537"/>
                    <a:pt x="4360972" y="16940"/>
                  </a:cubicBezTo>
                  <a:cubicBezTo>
                    <a:pt x="4268350" y="47812"/>
                    <a:pt x="4408637" y="-1423"/>
                    <a:pt x="4310172" y="42340"/>
                  </a:cubicBezTo>
                  <a:cubicBezTo>
                    <a:pt x="4293861" y="49589"/>
                    <a:pt x="4276305" y="53629"/>
                    <a:pt x="4259372" y="59273"/>
                  </a:cubicBezTo>
                  <a:cubicBezTo>
                    <a:pt x="4250905" y="62095"/>
                    <a:pt x="4242775" y="66273"/>
                    <a:pt x="4233972" y="67740"/>
                  </a:cubicBezTo>
                  <a:cubicBezTo>
                    <a:pt x="4217039" y="70562"/>
                    <a:pt x="4200006" y="72839"/>
                    <a:pt x="4183172" y="76206"/>
                  </a:cubicBezTo>
                  <a:cubicBezTo>
                    <a:pt x="4171762" y="78488"/>
                    <a:pt x="4160754" y="82591"/>
                    <a:pt x="4149305" y="84673"/>
                  </a:cubicBezTo>
                  <a:cubicBezTo>
                    <a:pt x="4097800" y="94038"/>
                    <a:pt x="4049585" y="96817"/>
                    <a:pt x="3996905" y="101606"/>
                  </a:cubicBezTo>
                  <a:lnTo>
                    <a:pt x="3895305" y="135473"/>
                  </a:lnTo>
                  <a:lnTo>
                    <a:pt x="3844505" y="152406"/>
                  </a:lnTo>
                  <a:cubicBezTo>
                    <a:pt x="3723126" y="169746"/>
                    <a:pt x="3788195" y="162468"/>
                    <a:pt x="3582038" y="169340"/>
                  </a:cubicBezTo>
                  <a:lnTo>
                    <a:pt x="3277238" y="177806"/>
                  </a:lnTo>
                  <a:cubicBezTo>
                    <a:pt x="3265949" y="180628"/>
                    <a:pt x="3254517" y="182929"/>
                    <a:pt x="3243372" y="186273"/>
                  </a:cubicBezTo>
                  <a:cubicBezTo>
                    <a:pt x="3226276" y="191402"/>
                    <a:pt x="3209505" y="197562"/>
                    <a:pt x="3192572" y="203206"/>
                  </a:cubicBezTo>
                  <a:cubicBezTo>
                    <a:pt x="3184105" y="206028"/>
                    <a:pt x="3175830" y="209509"/>
                    <a:pt x="3167172" y="211673"/>
                  </a:cubicBezTo>
                  <a:lnTo>
                    <a:pt x="3099438" y="228606"/>
                  </a:lnTo>
                  <a:cubicBezTo>
                    <a:pt x="3031700" y="273766"/>
                    <a:pt x="3113553" y="214492"/>
                    <a:pt x="3057105" y="270940"/>
                  </a:cubicBezTo>
                  <a:cubicBezTo>
                    <a:pt x="3049910" y="278135"/>
                    <a:pt x="3040172" y="282229"/>
                    <a:pt x="3031705" y="287873"/>
                  </a:cubicBezTo>
                  <a:cubicBezTo>
                    <a:pt x="3028883" y="296340"/>
                    <a:pt x="3028813" y="306304"/>
                    <a:pt x="3023238" y="313273"/>
                  </a:cubicBezTo>
                  <a:cubicBezTo>
                    <a:pt x="3008602" y="331568"/>
                    <a:pt x="2962559" y="341966"/>
                    <a:pt x="2947038" y="347140"/>
                  </a:cubicBezTo>
                  <a:cubicBezTo>
                    <a:pt x="2889867" y="366197"/>
                    <a:pt x="2960227" y="344208"/>
                    <a:pt x="2870838" y="364073"/>
                  </a:cubicBezTo>
                  <a:cubicBezTo>
                    <a:pt x="2862126" y="366009"/>
                    <a:pt x="2854241" y="371073"/>
                    <a:pt x="2845438" y="372540"/>
                  </a:cubicBezTo>
                  <a:cubicBezTo>
                    <a:pt x="2820229" y="376741"/>
                    <a:pt x="2794537" y="377392"/>
                    <a:pt x="2769238" y="381006"/>
                  </a:cubicBezTo>
                  <a:cubicBezTo>
                    <a:pt x="2735249" y="385862"/>
                    <a:pt x="2700210" y="387083"/>
                    <a:pt x="2667638" y="397940"/>
                  </a:cubicBezTo>
                  <a:cubicBezTo>
                    <a:pt x="2622248" y="413069"/>
                    <a:pt x="2661209" y="401249"/>
                    <a:pt x="2599905" y="414873"/>
                  </a:cubicBezTo>
                  <a:cubicBezTo>
                    <a:pt x="2540364" y="428105"/>
                    <a:pt x="2590127" y="417666"/>
                    <a:pt x="2540638" y="431806"/>
                  </a:cubicBezTo>
                  <a:cubicBezTo>
                    <a:pt x="2529450" y="435003"/>
                    <a:pt x="2517917" y="436929"/>
                    <a:pt x="2506772" y="440273"/>
                  </a:cubicBezTo>
                  <a:cubicBezTo>
                    <a:pt x="2489676" y="445402"/>
                    <a:pt x="2455972" y="457206"/>
                    <a:pt x="2455972" y="457206"/>
                  </a:cubicBezTo>
                  <a:cubicBezTo>
                    <a:pt x="2440221" y="472957"/>
                    <a:pt x="2435000" y="480392"/>
                    <a:pt x="2413638" y="491073"/>
                  </a:cubicBezTo>
                  <a:cubicBezTo>
                    <a:pt x="2405656" y="495064"/>
                    <a:pt x="2396705" y="496718"/>
                    <a:pt x="2388238" y="499540"/>
                  </a:cubicBezTo>
                  <a:cubicBezTo>
                    <a:pt x="2379771" y="508007"/>
                    <a:pt x="2372289" y="517589"/>
                    <a:pt x="2362838" y="524940"/>
                  </a:cubicBezTo>
                  <a:cubicBezTo>
                    <a:pt x="2346774" y="537434"/>
                    <a:pt x="2326428" y="544415"/>
                    <a:pt x="2312038" y="558806"/>
                  </a:cubicBezTo>
                  <a:cubicBezTo>
                    <a:pt x="2287910" y="582935"/>
                    <a:pt x="2301747" y="571312"/>
                    <a:pt x="2269705" y="592673"/>
                  </a:cubicBezTo>
                  <a:cubicBezTo>
                    <a:pt x="2264061" y="601140"/>
                    <a:pt x="2256905" y="608774"/>
                    <a:pt x="2252772" y="618073"/>
                  </a:cubicBezTo>
                  <a:cubicBezTo>
                    <a:pt x="2245523" y="634384"/>
                    <a:pt x="2248459" y="656252"/>
                    <a:pt x="2235838" y="668873"/>
                  </a:cubicBezTo>
                  <a:cubicBezTo>
                    <a:pt x="2161631" y="743080"/>
                    <a:pt x="2252442" y="648947"/>
                    <a:pt x="2193505" y="719673"/>
                  </a:cubicBezTo>
                  <a:cubicBezTo>
                    <a:pt x="2185840" y="728871"/>
                    <a:pt x="2175770" y="735875"/>
                    <a:pt x="2168105" y="745073"/>
                  </a:cubicBezTo>
                  <a:cubicBezTo>
                    <a:pt x="2161591" y="752890"/>
                    <a:pt x="2157794" y="762747"/>
                    <a:pt x="2151172" y="770473"/>
                  </a:cubicBezTo>
                  <a:cubicBezTo>
                    <a:pt x="2123797" y="802410"/>
                    <a:pt x="2121865" y="801300"/>
                    <a:pt x="2091905" y="821273"/>
                  </a:cubicBezTo>
                  <a:cubicBezTo>
                    <a:pt x="2081727" y="836541"/>
                    <a:pt x="2070209" y="822684"/>
                    <a:pt x="2058038" y="828681"/>
                  </a:cubicBezTo>
                  <a:cubicBezTo>
                    <a:pt x="2045867" y="834678"/>
                    <a:pt x="2028758" y="852317"/>
                    <a:pt x="2018880" y="857256"/>
                  </a:cubicBezTo>
                  <a:cubicBezTo>
                    <a:pt x="2009002" y="862195"/>
                    <a:pt x="2006357" y="854258"/>
                    <a:pt x="1998772" y="858315"/>
                  </a:cubicBezTo>
                  <a:cubicBezTo>
                    <a:pt x="1991187" y="862372"/>
                    <a:pt x="1982544" y="877012"/>
                    <a:pt x="1973372" y="881598"/>
                  </a:cubicBezTo>
                  <a:cubicBezTo>
                    <a:pt x="1964200" y="886184"/>
                    <a:pt x="1956085" y="880187"/>
                    <a:pt x="1943738" y="885831"/>
                  </a:cubicBezTo>
                  <a:cubicBezTo>
                    <a:pt x="1931391" y="891475"/>
                    <a:pt x="1911459" y="909115"/>
                    <a:pt x="1899288" y="915465"/>
                  </a:cubicBezTo>
                  <a:cubicBezTo>
                    <a:pt x="1887117" y="921815"/>
                    <a:pt x="1884824" y="916523"/>
                    <a:pt x="1870713" y="923931"/>
                  </a:cubicBezTo>
                  <a:cubicBezTo>
                    <a:pt x="1856602" y="931339"/>
                    <a:pt x="1838434" y="945980"/>
                    <a:pt x="1814622" y="959915"/>
                  </a:cubicBezTo>
                  <a:cubicBezTo>
                    <a:pt x="1790810" y="973850"/>
                    <a:pt x="1747946" y="998191"/>
                    <a:pt x="1727838" y="1007540"/>
                  </a:cubicBezTo>
                  <a:cubicBezTo>
                    <a:pt x="1707730" y="1016889"/>
                    <a:pt x="1705160" y="1012809"/>
                    <a:pt x="1693972" y="1016006"/>
                  </a:cubicBezTo>
                  <a:cubicBezTo>
                    <a:pt x="1685391" y="1018458"/>
                    <a:pt x="1677153" y="1022021"/>
                    <a:pt x="1668572" y="1024473"/>
                  </a:cubicBezTo>
                  <a:cubicBezTo>
                    <a:pt x="1657383" y="1027670"/>
                    <a:pt x="1645851" y="1029596"/>
                    <a:pt x="1634705" y="1032940"/>
                  </a:cubicBezTo>
                  <a:cubicBezTo>
                    <a:pt x="1617608" y="1038069"/>
                    <a:pt x="1598757" y="1039972"/>
                    <a:pt x="1583905" y="1049873"/>
                  </a:cubicBezTo>
                  <a:cubicBezTo>
                    <a:pt x="1575438" y="1055517"/>
                    <a:pt x="1567858" y="1062798"/>
                    <a:pt x="1558505" y="1066806"/>
                  </a:cubicBezTo>
                  <a:cubicBezTo>
                    <a:pt x="1542429" y="1073696"/>
                    <a:pt x="1485299" y="1081830"/>
                    <a:pt x="1473838" y="1083740"/>
                  </a:cubicBezTo>
                  <a:cubicBezTo>
                    <a:pt x="1433586" y="1110574"/>
                    <a:pt x="1458093" y="1097454"/>
                    <a:pt x="1397638" y="1117606"/>
                  </a:cubicBezTo>
                  <a:cubicBezTo>
                    <a:pt x="1389171" y="1120428"/>
                    <a:pt x="1379664" y="1121123"/>
                    <a:pt x="1372238" y="1126073"/>
                  </a:cubicBezTo>
                  <a:cubicBezTo>
                    <a:pt x="1294060" y="1178191"/>
                    <a:pt x="1390226" y="1111683"/>
                    <a:pt x="1329905" y="1159940"/>
                  </a:cubicBezTo>
                  <a:cubicBezTo>
                    <a:pt x="1321959" y="1166297"/>
                    <a:pt x="1312972" y="1171229"/>
                    <a:pt x="1304505" y="1176873"/>
                  </a:cubicBezTo>
                  <a:cubicBezTo>
                    <a:pt x="1284372" y="1237271"/>
                    <a:pt x="1312921" y="1164248"/>
                    <a:pt x="1270638" y="1227673"/>
                  </a:cubicBezTo>
                  <a:cubicBezTo>
                    <a:pt x="1265688" y="1235099"/>
                    <a:pt x="1267359" y="1245811"/>
                    <a:pt x="1262172" y="1253073"/>
                  </a:cubicBezTo>
                  <a:cubicBezTo>
                    <a:pt x="1252893" y="1266064"/>
                    <a:pt x="1228305" y="1286940"/>
                    <a:pt x="1228305" y="1286940"/>
                  </a:cubicBezTo>
                  <a:cubicBezTo>
                    <a:pt x="1225483" y="1301051"/>
                    <a:pt x="1222960" y="1315225"/>
                    <a:pt x="1219838" y="1329273"/>
                  </a:cubicBezTo>
                  <a:cubicBezTo>
                    <a:pt x="1217314" y="1340632"/>
                    <a:pt x="1213654" y="1351730"/>
                    <a:pt x="1211372" y="1363140"/>
                  </a:cubicBezTo>
                  <a:cubicBezTo>
                    <a:pt x="1208005" y="1379974"/>
                    <a:pt x="1205727" y="1397007"/>
                    <a:pt x="1202905" y="1413940"/>
                  </a:cubicBezTo>
                  <a:cubicBezTo>
                    <a:pt x="1200083" y="1464740"/>
                    <a:pt x="1198845" y="1515653"/>
                    <a:pt x="1194438" y="1566340"/>
                  </a:cubicBezTo>
                  <a:cubicBezTo>
                    <a:pt x="1192162" y="1592509"/>
                    <a:pt x="1185795" y="1618551"/>
                    <a:pt x="1177505" y="1642540"/>
                  </a:cubicBezTo>
                  <a:cubicBezTo>
                    <a:pt x="1169215" y="1666529"/>
                    <a:pt x="1148586" y="1699902"/>
                    <a:pt x="1144697" y="1710273"/>
                  </a:cubicBezTo>
                  <a:cubicBezTo>
                    <a:pt x="1133811" y="1739302"/>
                    <a:pt x="1125470" y="1763895"/>
                    <a:pt x="1118238" y="1778006"/>
                  </a:cubicBezTo>
                  <a:cubicBezTo>
                    <a:pt x="1111006" y="1792117"/>
                    <a:pt x="1106949" y="1789295"/>
                    <a:pt x="1101305" y="1794940"/>
                  </a:cubicBezTo>
                  <a:cubicBezTo>
                    <a:pt x="1080023" y="1858784"/>
                    <a:pt x="1108731" y="1780088"/>
                    <a:pt x="1075905" y="1845740"/>
                  </a:cubicBezTo>
                  <a:cubicBezTo>
                    <a:pt x="1071914" y="1853722"/>
                    <a:pt x="1073749" y="1864829"/>
                    <a:pt x="1067438" y="1871140"/>
                  </a:cubicBezTo>
                  <a:cubicBezTo>
                    <a:pt x="1061127" y="1877451"/>
                    <a:pt x="1050505" y="1876784"/>
                    <a:pt x="1042038" y="1879606"/>
                  </a:cubicBezTo>
                  <a:cubicBezTo>
                    <a:pt x="979479" y="1942169"/>
                    <a:pt x="1076633" y="1850058"/>
                    <a:pt x="999705" y="1905006"/>
                  </a:cubicBezTo>
                  <a:cubicBezTo>
                    <a:pt x="986714" y="1914285"/>
                    <a:pt x="973599" y="1934111"/>
                    <a:pt x="965838" y="1938873"/>
                  </a:cubicBezTo>
                  <a:cubicBezTo>
                    <a:pt x="958077" y="1943635"/>
                    <a:pt x="957371" y="1935345"/>
                    <a:pt x="953138" y="1933581"/>
                  </a:cubicBezTo>
                  <a:cubicBezTo>
                    <a:pt x="947494" y="1942048"/>
                    <a:pt x="935147" y="1952807"/>
                    <a:pt x="923505" y="1962156"/>
                  </a:cubicBezTo>
                  <a:cubicBezTo>
                    <a:pt x="911863" y="1971505"/>
                    <a:pt x="897575" y="1979619"/>
                    <a:pt x="883288" y="1989673"/>
                  </a:cubicBezTo>
                  <a:cubicBezTo>
                    <a:pt x="869001" y="1999727"/>
                    <a:pt x="850833" y="2014896"/>
                    <a:pt x="837780" y="2022481"/>
                  </a:cubicBezTo>
                  <a:cubicBezTo>
                    <a:pt x="824727" y="2030066"/>
                    <a:pt x="849084" y="2020478"/>
                    <a:pt x="804972" y="2035181"/>
                  </a:cubicBezTo>
                  <a:cubicBezTo>
                    <a:pt x="799327" y="2040826"/>
                    <a:pt x="770752" y="2064815"/>
                    <a:pt x="759463" y="2074340"/>
                  </a:cubicBezTo>
                  <a:cubicBezTo>
                    <a:pt x="748174" y="2083865"/>
                    <a:pt x="745881" y="2084394"/>
                    <a:pt x="737238" y="2092331"/>
                  </a:cubicBezTo>
                  <a:cubicBezTo>
                    <a:pt x="728595" y="2100269"/>
                    <a:pt x="717483" y="2125845"/>
                    <a:pt x="707605" y="2121965"/>
                  </a:cubicBezTo>
                  <a:cubicBezTo>
                    <a:pt x="686322" y="2185811"/>
                    <a:pt x="689260" y="2154950"/>
                    <a:pt x="676913" y="2170648"/>
                  </a:cubicBezTo>
                  <a:cubicBezTo>
                    <a:pt x="664566" y="2186346"/>
                    <a:pt x="706315" y="2167628"/>
                    <a:pt x="633522" y="2216156"/>
                  </a:cubicBezTo>
                  <a:cubicBezTo>
                    <a:pt x="614171" y="2274208"/>
                    <a:pt x="620292" y="2262018"/>
                    <a:pt x="616588" y="2280715"/>
                  </a:cubicBezTo>
                  <a:cubicBezTo>
                    <a:pt x="612884" y="2299412"/>
                    <a:pt x="620822" y="2310525"/>
                    <a:pt x="611297" y="2328340"/>
                  </a:cubicBezTo>
                  <a:cubicBezTo>
                    <a:pt x="601772" y="2346155"/>
                    <a:pt x="577959" y="2366439"/>
                    <a:pt x="559438" y="2387606"/>
                  </a:cubicBezTo>
                  <a:cubicBezTo>
                    <a:pt x="540917" y="2408773"/>
                    <a:pt x="538429" y="2407520"/>
                    <a:pt x="500172" y="2455340"/>
                  </a:cubicBezTo>
                  <a:cubicBezTo>
                    <a:pt x="482001" y="2478053"/>
                    <a:pt x="482284" y="2469648"/>
                    <a:pt x="457838" y="2489206"/>
                  </a:cubicBezTo>
                  <a:cubicBezTo>
                    <a:pt x="397517" y="2537463"/>
                    <a:pt x="493683" y="2470955"/>
                    <a:pt x="415505" y="2523073"/>
                  </a:cubicBezTo>
                  <a:cubicBezTo>
                    <a:pt x="412683" y="2545651"/>
                    <a:pt x="386048" y="2544769"/>
                    <a:pt x="378463" y="2562231"/>
                  </a:cubicBezTo>
                  <a:cubicBezTo>
                    <a:pt x="370878" y="2579693"/>
                    <a:pt x="372290" y="2602624"/>
                    <a:pt x="369997" y="2627848"/>
                  </a:cubicBezTo>
                  <a:cubicBezTo>
                    <a:pt x="367704" y="2653072"/>
                    <a:pt x="364176" y="2685880"/>
                    <a:pt x="364705" y="2713573"/>
                  </a:cubicBezTo>
                  <a:cubicBezTo>
                    <a:pt x="365234" y="2741266"/>
                    <a:pt x="373172" y="2762256"/>
                    <a:pt x="373172" y="2794006"/>
                  </a:cubicBezTo>
                  <a:cubicBezTo>
                    <a:pt x="373172" y="2825756"/>
                    <a:pt x="368367" y="2867458"/>
                    <a:pt x="364705" y="2904073"/>
                  </a:cubicBezTo>
                  <a:cubicBezTo>
                    <a:pt x="362719" y="2923930"/>
                    <a:pt x="360725" y="2943895"/>
                    <a:pt x="356238" y="2963340"/>
                  </a:cubicBezTo>
                  <a:cubicBezTo>
                    <a:pt x="352224" y="2980732"/>
                    <a:pt x="346713" y="2983801"/>
                    <a:pt x="339305" y="3014140"/>
                  </a:cubicBezTo>
                  <a:cubicBezTo>
                    <a:pt x="331897" y="3044479"/>
                    <a:pt x="322548" y="3112035"/>
                    <a:pt x="311788" y="3145373"/>
                  </a:cubicBezTo>
                  <a:cubicBezTo>
                    <a:pt x="301028" y="3178711"/>
                    <a:pt x="282155" y="3197232"/>
                    <a:pt x="274747" y="3214165"/>
                  </a:cubicBezTo>
                  <a:cubicBezTo>
                    <a:pt x="267339" y="3231098"/>
                    <a:pt x="273335" y="3237448"/>
                    <a:pt x="267338" y="3246973"/>
                  </a:cubicBezTo>
                  <a:cubicBezTo>
                    <a:pt x="261341" y="3256498"/>
                    <a:pt x="246348" y="3263554"/>
                    <a:pt x="238763" y="3271315"/>
                  </a:cubicBezTo>
                  <a:cubicBezTo>
                    <a:pt x="231178" y="3279076"/>
                    <a:pt x="226769" y="3286485"/>
                    <a:pt x="221830" y="3293540"/>
                  </a:cubicBezTo>
                  <a:cubicBezTo>
                    <a:pt x="216891" y="3300595"/>
                    <a:pt x="217597" y="3308004"/>
                    <a:pt x="209130" y="3313648"/>
                  </a:cubicBezTo>
                  <a:cubicBezTo>
                    <a:pt x="198899" y="3337990"/>
                    <a:pt x="186376" y="3370269"/>
                    <a:pt x="178438" y="3386673"/>
                  </a:cubicBezTo>
                  <a:cubicBezTo>
                    <a:pt x="170501" y="3403077"/>
                    <a:pt x="169972" y="3406429"/>
                    <a:pt x="161505" y="3412073"/>
                  </a:cubicBezTo>
                  <a:cubicBezTo>
                    <a:pt x="88713" y="3460600"/>
                    <a:pt x="180812" y="3402420"/>
                    <a:pt x="110705" y="3437473"/>
                  </a:cubicBezTo>
                  <a:cubicBezTo>
                    <a:pt x="45053" y="3470299"/>
                    <a:pt x="123749" y="3441591"/>
                    <a:pt x="59905" y="3462873"/>
                  </a:cubicBezTo>
                  <a:cubicBezTo>
                    <a:pt x="48616" y="3471340"/>
                    <a:pt x="36752" y="3479090"/>
                    <a:pt x="26038" y="3488273"/>
                  </a:cubicBezTo>
                  <a:cubicBezTo>
                    <a:pt x="16947" y="3496065"/>
                    <a:pt x="7280" y="3503710"/>
                    <a:pt x="638" y="3513673"/>
                  </a:cubicBezTo>
                  <a:cubicBezTo>
                    <a:pt x="-4312" y="3521099"/>
                    <a:pt x="21193" y="3542860"/>
                    <a:pt x="20747" y="3551773"/>
                  </a:cubicBezTo>
                  <a:cubicBezTo>
                    <a:pt x="18351" y="3599691"/>
                    <a:pt x="12457" y="3661135"/>
                    <a:pt x="17572" y="36745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821040" y="1765053"/>
              <a:ext cx="1776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(6) </a:t>
              </a:r>
              <a:r>
                <a: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Robustesse</a:t>
              </a:r>
            </a:p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(erreurs simulées)</a:t>
              </a:r>
              <a:endParaRPr lang="fr-FR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64195" y="806399"/>
            <a:ext cx="590534" cy="5040000"/>
            <a:chOff x="864195" y="806399"/>
            <a:chExt cx="590534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126493" y="1919055"/>
              <a:ext cx="2060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(cohérence &amp; valeur)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529542" y="5902034"/>
            <a:ext cx="8640000" cy="584776"/>
            <a:chOff x="1529542" y="5902034"/>
            <a:chExt cx="8640000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0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  <a:endParaRPr lang="fr-FR" sz="16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e 56"/>
          <p:cNvGrpSpPr/>
          <p:nvPr/>
        </p:nvGrpSpPr>
        <p:grpSpPr>
          <a:xfrm>
            <a:off x="1529542" y="2443311"/>
            <a:ext cx="2763853" cy="3394142"/>
            <a:chOff x="1529542" y="2443311"/>
            <a:chExt cx="2763853" cy="3394142"/>
          </a:xfrm>
        </p:grpSpPr>
        <p:grpSp>
          <p:nvGrpSpPr>
            <p:cNvPr id="37" name="Groupe 36"/>
            <p:cNvGrpSpPr/>
            <p:nvPr/>
          </p:nvGrpSpPr>
          <p:grpSpPr>
            <a:xfrm>
              <a:off x="1529542" y="2500329"/>
              <a:ext cx="2763853" cy="3337124"/>
              <a:chOff x="1529542" y="2500329"/>
              <a:chExt cx="2763853" cy="3337124"/>
            </a:xfrm>
          </p:grpSpPr>
          <p:cxnSp>
            <p:nvCxnSpPr>
              <p:cNvPr id="30" name="Connecteur droit 29"/>
              <p:cNvCxnSpPr/>
              <p:nvPr/>
            </p:nvCxnSpPr>
            <p:spPr>
              <a:xfrm>
                <a:off x="1537855" y="3121256"/>
                <a:ext cx="9360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1529542" y="2500329"/>
                <a:ext cx="125098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V="1">
                <a:off x="2473150" y="3124952"/>
                <a:ext cx="0" cy="271250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2768618" y="2500545"/>
                <a:ext cx="705" cy="333690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 flipV="1">
                <a:off x="2762410" y="2504354"/>
                <a:ext cx="0" cy="63595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H="1" flipV="1">
                <a:off x="2462618" y="3121256"/>
                <a:ext cx="3060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2768618" y="2510893"/>
                <a:ext cx="1524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Impact</a:t>
                </a:r>
              </a:p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(gains estimés)</a:t>
                </a:r>
                <a:endParaRPr lang="fr-FR" sz="1600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 rot="2519872">
              <a:off x="2703010" y="2443311"/>
              <a:ext cx="118800" cy="118800"/>
              <a:chOff x="2646474" y="1954281"/>
              <a:chExt cx="118800" cy="118800"/>
            </a:xfrm>
          </p:grpSpPr>
          <p:cxnSp>
            <p:nvCxnSpPr>
              <p:cNvPr id="50" name="Connecteur droit 49"/>
              <p:cNvCxnSpPr/>
              <p:nvPr/>
            </p:nvCxnSpPr>
            <p:spPr>
              <a:xfrm rot="18927019" flipH="1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18927019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708254">
              <a:off x="2414657" y="3061079"/>
              <a:ext cx="118800" cy="118800"/>
              <a:chOff x="2641712" y="1949519"/>
              <a:chExt cx="118800" cy="118800"/>
            </a:xfrm>
          </p:grpSpPr>
          <p:cxnSp>
            <p:nvCxnSpPr>
              <p:cNvPr id="54" name="Connecteur droit 53"/>
              <p:cNvCxnSpPr/>
              <p:nvPr/>
            </p:nvCxnSpPr>
            <p:spPr>
              <a:xfrm rot="18927019" flipH="1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rot="18927019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11996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</TotalTime>
  <Words>253</Words>
  <Application>Microsoft Office PowerPoint</Application>
  <PresentationFormat>Grand écran</PresentationFormat>
  <Paragraphs>85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Wingdings 3</vt:lpstr>
      <vt:lpstr>THEME-PPT-2021</vt:lpstr>
      <vt:lpstr>Hypothèses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12</cp:revision>
  <dcterms:created xsi:type="dcterms:W3CDTF">2023-02-22T12:54:36Z</dcterms:created>
  <dcterms:modified xsi:type="dcterms:W3CDTF">2023-02-22T15:34:14Z</dcterms:modified>
</cp:coreProperties>
</file>