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2"/>
  </p:sldMasterIdLst>
  <p:notesMasterIdLst>
    <p:notesMasterId r:id="rId29"/>
  </p:notesMasterIdLst>
  <p:sldIdLst>
    <p:sldId id="257" r:id="rId13"/>
    <p:sldId id="281" r:id="rId14"/>
    <p:sldId id="330" r:id="rId15"/>
    <p:sldId id="295" r:id="rId16"/>
    <p:sldId id="271" r:id="rId17"/>
    <p:sldId id="277" r:id="rId18"/>
    <p:sldId id="324" r:id="rId19"/>
    <p:sldId id="291" r:id="rId20"/>
    <p:sldId id="269" r:id="rId21"/>
    <p:sldId id="329" r:id="rId22"/>
    <p:sldId id="328" r:id="rId23"/>
    <p:sldId id="289" r:id="rId24"/>
    <p:sldId id="326" r:id="rId25"/>
    <p:sldId id="276" r:id="rId26"/>
    <p:sldId id="327" r:id="rId27"/>
    <p:sldId id="317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971" autoAdjust="0"/>
  </p:normalViewPr>
  <p:slideViewPr>
    <p:cSldViewPr snapToGrid="0" showGuides="1">
      <p:cViewPr>
        <p:scale>
          <a:sx n="66" d="100"/>
          <a:sy n="66" d="100"/>
        </p:scale>
        <p:origin x="-900" y="-300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280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CE76C-41F4-428C-A39D-D3D0636833A4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CBA5A33-4EC3-4F06-84AB-E400E67D3E80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id-ID" sz="1800" dirty="0" smtClean="0">
              <a:solidFill>
                <a:schemeClr val="bg1"/>
              </a:solidFill>
            </a:rPr>
            <a:t>Gambar 1 </a:t>
          </a:r>
          <a:r>
            <a:rPr lang="ms-MY" sz="1800" dirty="0" smtClean="0">
              <a:solidFill>
                <a:schemeClr val="bg1"/>
              </a:solidFill>
            </a:rPr>
            <a:t>Desain Tampilan Login</a:t>
          </a:r>
          <a:endParaRPr lang="id-ID" sz="1800" dirty="0">
            <a:solidFill>
              <a:schemeClr val="bg1"/>
            </a:solidFill>
          </a:endParaRPr>
        </a:p>
      </dgm:t>
    </dgm:pt>
    <dgm:pt modelId="{DC683157-1226-458F-8194-9731EEF193E1}" type="parTrans" cxnId="{8C1546BA-A12E-4F3B-9CF2-96657634EDF6}">
      <dgm:prSet/>
      <dgm:spPr/>
      <dgm:t>
        <a:bodyPr/>
        <a:lstStyle/>
        <a:p>
          <a:endParaRPr lang="id-ID"/>
        </a:p>
      </dgm:t>
    </dgm:pt>
    <dgm:pt modelId="{C85D86CE-F440-427D-837E-359D1826C533}" type="sibTrans" cxnId="{8C1546BA-A12E-4F3B-9CF2-96657634EDF6}">
      <dgm:prSet/>
      <dgm:spPr/>
      <dgm:t>
        <a:bodyPr/>
        <a:lstStyle/>
        <a:p>
          <a:endParaRPr lang="id-ID"/>
        </a:p>
      </dgm:t>
    </dgm:pt>
    <dgm:pt modelId="{28ADC408-2ED4-46CF-9835-7A0DD0771525}" type="pres">
      <dgm:prSet presAssocID="{E08CE76C-41F4-428C-A39D-D3D0636833A4}" presName="diagram" presStyleCnt="0">
        <dgm:presLayoutVars>
          <dgm:dir/>
        </dgm:presLayoutVars>
      </dgm:prSet>
      <dgm:spPr/>
      <dgm:t>
        <a:bodyPr/>
        <a:lstStyle/>
        <a:p>
          <a:endParaRPr lang="id-ID"/>
        </a:p>
      </dgm:t>
    </dgm:pt>
    <dgm:pt modelId="{6DE3F66A-6ABC-4FF3-9599-E66A1AFA3A38}" type="pres">
      <dgm:prSet presAssocID="{BCBA5A33-4EC3-4F06-84AB-E400E67D3E80}" presName="composite" presStyleCnt="0"/>
      <dgm:spPr/>
    </dgm:pt>
    <dgm:pt modelId="{85D2C12B-E35A-4E33-8F82-91CA6022A816}" type="pres">
      <dgm:prSet presAssocID="{BCBA5A33-4EC3-4F06-84AB-E400E67D3E80}" presName="Image" presStyleLbl="bgShp" presStyleIdx="0" presStyleCnt="1" custScaleX="121604" custLinFactNeighborX="-1477" custLinFactNeighborY="-15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3F283DF9-373B-4E4E-9079-324EC86964DF}" type="pres">
      <dgm:prSet presAssocID="{BCBA5A33-4EC3-4F06-84AB-E400E67D3E80}" presName="Parent" presStyleLbl="node0" presStyleIdx="0" presStyleCnt="1" custScaleY="52198" custLinFactNeighborX="13456" custLinFactNeighborY="105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02E0372-7676-449E-B6AD-9A2E3E42FA7B}" type="presOf" srcId="{E08CE76C-41F4-428C-A39D-D3D0636833A4}" destId="{28ADC408-2ED4-46CF-9835-7A0DD0771525}" srcOrd="0" destOrd="0" presId="urn:microsoft.com/office/officeart/2008/layout/BendingPictureCaption"/>
    <dgm:cxn modelId="{A9351609-C17C-4859-991E-2F6A90E301F5}" type="presOf" srcId="{BCBA5A33-4EC3-4F06-84AB-E400E67D3E80}" destId="{3F283DF9-373B-4E4E-9079-324EC86964DF}" srcOrd="0" destOrd="0" presId="urn:microsoft.com/office/officeart/2008/layout/BendingPictureCaption"/>
    <dgm:cxn modelId="{8C1546BA-A12E-4F3B-9CF2-96657634EDF6}" srcId="{E08CE76C-41F4-428C-A39D-D3D0636833A4}" destId="{BCBA5A33-4EC3-4F06-84AB-E400E67D3E80}" srcOrd="0" destOrd="0" parTransId="{DC683157-1226-458F-8194-9731EEF193E1}" sibTransId="{C85D86CE-F440-427D-837E-359D1826C533}"/>
    <dgm:cxn modelId="{A4E9A27E-CE63-40AE-9BB4-F82C6B9F6B08}" type="presParOf" srcId="{28ADC408-2ED4-46CF-9835-7A0DD0771525}" destId="{6DE3F66A-6ABC-4FF3-9599-E66A1AFA3A38}" srcOrd="0" destOrd="0" presId="urn:microsoft.com/office/officeart/2008/layout/BendingPictureCaption"/>
    <dgm:cxn modelId="{093815A2-3C1C-4B02-A3CF-D317A9E3A828}" type="presParOf" srcId="{6DE3F66A-6ABC-4FF3-9599-E66A1AFA3A38}" destId="{85D2C12B-E35A-4E33-8F82-91CA6022A816}" srcOrd="0" destOrd="0" presId="urn:microsoft.com/office/officeart/2008/layout/BendingPictureCaption"/>
    <dgm:cxn modelId="{75179089-FD8C-4DF2-979B-606AC5C509A0}" type="presParOf" srcId="{6DE3F66A-6ABC-4FF3-9599-E66A1AFA3A38}" destId="{3F283DF9-373B-4E4E-9079-324EC86964D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CE76C-41F4-428C-A39D-D3D0636833A4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CBA5A33-4EC3-4F06-84AB-E400E67D3E80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id-ID" sz="1800" dirty="0" smtClean="0">
              <a:solidFill>
                <a:schemeClr val="bg1"/>
              </a:solidFill>
            </a:rPr>
            <a:t>Gambar  </a:t>
          </a:r>
          <a:r>
            <a:rPr lang="ms-MY" sz="1800" dirty="0" smtClean="0">
              <a:solidFill>
                <a:schemeClr val="bg1"/>
              </a:solidFill>
            </a:rPr>
            <a:t>Desain </a:t>
          </a:r>
          <a:r>
            <a:rPr lang="ms-MY" sz="1800" smtClean="0">
              <a:solidFill>
                <a:schemeClr val="bg1"/>
              </a:solidFill>
            </a:rPr>
            <a:t>Tampilan Dasboard Admin</a:t>
          </a:r>
          <a:endParaRPr lang="id-ID" sz="1800" dirty="0">
            <a:solidFill>
              <a:schemeClr val="bg1"/>
            </a:solidFill>
          </a:endParaRPr>
        </a:p>
      </dgm:t>
    </dgm:pt>
    <dgm:pt modelId="{DC683157-1226-458F-8194-9731EEF193E1}" type="parTrans" cxnId="{8C1546BA-A12E-4F3B-9CF2-96657634EDF6}">
      <dgm:prSet/>
      <dgm:spPr/>
      <dgm:t>
        <a:bodyPr/>
        <a:lstStyle/>
        <a:p>
          <a:endParaRPr lang="id-ID"/>
        </a:p>
      </dgm:t>
    </dgm:pt>
    <dgm:pt modelId="{C85D86CE-F440-427D-837E-359D1826C533}" type="sibTrans" cxnId="{8C1546BA-A12E-4F3B-9CF2-96657634EDF6}">
      <dgm:prSet/>
      <dgm:spPr/>
      <dgm:t>
        <a:bodyPr/>
        <a:lstStyle/>
        <a:p>
          <a:endParaRPr lang="id-ID"/>
        </a:p>
      </dgm:t>
    </dgm:pt>
    <dgm:pt modelId="{28ADC408-2ED4-46CF-9835-7A0DD0771525}" type="pres">
      <dgm:prSet presAssocID="{E08CE76C-41F4-428C-A39D-D3D0636833A4}" presName="diagram" presStyleCnt="0">
        <dgm:presLayoutVars>
          <dgm:dir/>
        </dgm:presLayoutVars>
      </dgm:prSet>
      <dgm:spPr/>
      <dgm:t>
        <a:bodyPr/>
        <a:lstStyle/>
        <a:p>
          <a:endParaRPr lang="id-ID"/>
        </a:p>
      </dgm:t>
    </dgm:pt>
    <dgm:pt modelId="{6DE3F66A-6ABC-4FF3-9599-E66A1AFA3A38}" type="pres">
      <dgm:prSet presAssocID="{BCBA5A33-4EC3-4F06-84AB-E400E67D3E80}" presName="composite" presStyleCnt="0"/>
      <dgm:spPr/>
    </dgm:pt>
    <dgm:pt modelId="{85D2C12B-E35A-4E33-8F82-91CA6022A816}" type="pres">
      <dgm:prSet presAssocID="{BCBA5A33-4EC3-4F06-84AB-E400E67D3E80}" presName="Image" presStyleLbl="bgShp" presStyleIdx="0" presStyleCnt="1" custScaleX="121604" custLinFactNeighborX="-1477" custLinFactNeighborY="-15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d-ID"/>
        </a:p>
      </dgm:t>
    </dgm:pt>
    <dgm:pt modelId="{3F283DF9-373B-4E4E-9079-324EC86964DF}" type="pres">
      <dgm:prSet presAssocID="{BCBA5A33-4EC3-4F06-84AB-E400E67D3E80}" presName="Parent" presStyleLbl="node0" presStyleIdx="0" presStyleCnt="1" custScaleY="52198" custLinFactNeighborX="13456" custLinFactNeighborY="105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1546BA-A12E-4F3B-9CF2-96657634EDF6}" srcId="{E08CE76C-41F4-428C-A39D-D3D0636833A4}" destId="{BCBA5A33-4EC3-4F06-84AB-E400E67D3E80}" srcOrd="0" destOrd="0" parTransId="{DC683157-1226-458F-8194-9731EEF193E1}" sibTransId="{C85D86CE-F440-427D-837E-359D1826C533}"/>
    <dgm:cxn modelId="{A96B749E-935C-4DF2-9B90-EE7E872BD6C6}" type="presOf" srcId="{E08CE76C-41F4-428C-A39D-D3D0636833A4}" destId="{28ADC408-2ED4-46CF-9835-7A0DD0771525}" srcOrd="0" destOrd="0" presId="urn:microsoft.com/office/officeart/2008/layout/BendingPictureCaption"/>
    <dgm:cxn modelId="{3CE3F263-34F5-4933-9ECB-EA4C3066383B}" type="presOf" srcId="{BCBA5A33-4EC3-4F06-84AB-E400E67D3E80}" destId="{3F283DF9-373B-4E4E-9079-324EC86964DF}" srcOrd="0" destOrd="0" presId="urn:microsoft.com/office/officeart/2008/layout/BendingPictureCaption"/>
    <dgm:cxn modelId="{78934989-B68F-4A0B-8696-B9F4BA5D35DE}" type="presParOf" srcId="{28ADC408-2ED4-46CF-9835-7A0DD0771525}" destId="{6DE3F66A-6ABC-4FF3-9599-E66A1AFA3A38}" srcOrd="0" destOrd="0" presId="urn:microsoft.com/office/officeart/2008/layout/BendingPictureCaption"/>
    <dgm:cxn modelId="{6D65C666-1072-4190-BC17-3EF71BA20EEE}" type="presParOf" srcId="{6DE3F66A-6ABC-4FF3-9599-E66A1AFA3A38}" destId="{85D2C12B-E35A-4E33-8F82-91CA6022A816}" srcOrd="0" destOrd="0" presId="urn:microsoft.com/office/officeart/2008/layout/BendingPictureCaption"/>
    <dgm:cxn modelId="{200C27C7-186C-427C-99DC-0966EF80E28C}" type="presParOf" srcId="{6DE3F66A-6ABC-4FF3-9599-E66A1AFA3A38}" destId="{3F283DF9-373B-4E4E-9079-324EC86964D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C12B-E35A-4E33-8F82-91CA6022A816}">
      <dsp:nvSpPr>
        <dsp:cNvPr id="0" name=""/>
        <dsp:cNvSpPr/>
      </dsp:nvSpPr>
      <dsp:spPr>
        <a:xfrm>
          <a:off x="354884" y="152955"/>
          <a:ext cx="7868441" cy="478170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3DF9-373B-4E4E-9079-324EC86964DF}">
      <dsp:nvSpPr>
        <dsp:cNvPr id="0" name=""/>
        <dsp:cNvSpPr/>
      </dsp:nvSpPr>
      <dsp:spPr>
        <a:xfrm>
          <a:off x="3193667" y="4535920"/>
          <a:ext cx="5575682" cy="699416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id-ID" sz="1800" kern="1200" dirty="0" smtClean="0">
              <a:solidFill>
                <a:schemeClr val="bg1"/>
              </a:solidFill>
            </a:rPr>
            <a:t>Gambar 1 </a:t>
          </a:r>
          <a:r>
            <a:rPr lang="ms-MY" sz="1800" kern="1200" dirty="0" smtClean="0">
              <a:solidFill>
                <a:schemeClr val="bg1"/>
              </a:solidFill>
            </a:rPr>
            <a:t>Desain Tampilan Login</a:t>
          </a:r>
          <a:endParaRPr lang="id-ID" sz="1800" kern="1200" dirty="0">
            <a:solidFill>
              <a:schemeClr val="bg1"/>
            </a:solidFill>
          </a:endParaRPr>
        </a:p>
      </dsp:txBody>
      <dsp:txXfrm>
        <a:off x="3193667" y="4535920"/>
        <a:ext cx="5575682" cy="699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C12B-E35A-4E33-8F82-91CA6022A816}">
      <dsp:nvSpPr>
        <dsp:cNvPr id="0" name=""/>
        <dsp:cNvSpPr/>
      </dsp:nvSpPr>
      <dsp:spPr>
        <a:xfrm>
          <a:off x="354884" y="152955"/>
          <a:ext cx="7868441" cy="478170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3DF9-373B-4E4E-9079-324EC86964DF}">
      <dsp:nvSpPr>
        <dsp:cNvPr id="0" name=""/>
        <dsp:cNvSpPr/>
      </dsp:nvSpPr>
      <dsp:spPr>
        <a:xfrm>
          <a:off x="3193667" y="4535920"/>
          <a:ext cx="5575682" cy="699416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id-ID" sz="1800" kern="1200" dirty="0" smtClean="0">
              <a:solidFill>
                <a:schemeClr val="bg1"/>
              </a:solidFill>
            </a:rPr>
            <a:t>Gambar  </a:t>
          </a:r>
          <a:r>
            <a:rPr lang="ms-MY" sz="1800" kern="1200" dirty="0" smtClean="0">
              <a:solidFill>
                <a:schemeClr val="bg1"/>
              </a:solidFill>
            </a:rPr>
            <a:t>Desain </a:t>
          </a:r>
          <a:r>
            <a:rPr lang="ms-MY" sz="1800" kern="1200" smtClean="0">
              <a:solidFill>
                <a:schemeClr val="bg1"/>
              </a:solidFill>
            </a:rPr>
            <a:t>Tampilan Dasboard Admin</a:t>
          </a:r>
          <a:endParaRPr lang="id-ID" sz="1800" kern="1200" dirty="0">
            <a:solidFill>
              <a:schemeClr val="bg1"/>
            </a:solidFill>
          </a:endParaRPr>
        </a:p>
      </dsp:txBody>
      <dsp:txXfrm>
        <a:off x="3193667" y="4535920"/>
        <a:ext cx="5575682" cy="69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AF9-A394-4D17-B5CA-0B48F55C8641}" type="datetimeFigureOut">
              <a:rPr lang="id-ID" smtClean="0"/>
              <a:t>16/08/2021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9CB9-BCDD-48F5-805B-EA40D6ACDD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44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Install dulu hurufnya</a:t>
            </a:r>
            <a:r>
              <a:rPr lang="id-ID" baseline="0" dirty="0" smtClean="0"/>
              <a:t> (kalau belum ada di komputernya).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 smtClean="0"/>
              <a:t>1. https://www.fontsquirrel.com/fonts/lato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2. https://www.fontsquirrel.com/fonts/open-sans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509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61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25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507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50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40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340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400" dirty="0" smtClean="0"/>
              <a:t>Untuk mengganti gambar latar, klik shape yg ada di depan kemudian klik tab Format</a:t>
            </a:r>
            <a:r>
              <a:rPr lang="id-ID" sz="1400" baseline="0" dirty="0" smtClean="0"/>
              <a:t> &gt;&gt; klik send to back</a:t>
            </a:r>
          </a:p>
          <a:p>
            <a:r>
              <a:rPr lang="id-ID" sz="1400" baseline="0" dirty="0" smtClean="0"/>
              <a:t>Gambar latar sekarang berada di depan. Klik gambar &gt;&gt; klik kanan &gt;&gt; change picture</a:t>
            </a:r>
          </a:p>
          <a:p>
            <a:r>
              <a:rPr lang="id-ID" sz="1400" baseline="0" dirty="0" smtClean="0"/>
              <a:t>Pilih gambar yang akan Anda gunakan.</a:t>
            </a:r>
          </a:p>
          <a:p>
            <a:r>
              <a:rPr lang="id-ID" sz="1400" baseline="0" dirty="0" smtClean="0"/>
              <a:t>Setelah itu kirim kembali gambar ke belakang shape. Caranya klik gambar &gt;&gt; klik tab format &gt;&gt; send to back</a:t>
            </a:r>
            <a:endParaRPr lang="id-ID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3B3E3-34D9-4138-B8F0-B1521E099D79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049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406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31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6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57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3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50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Untuk mengganti gambar, klik gambar kemudian delete. </a:t>
            </a:r>
          </a:p>
          <a:p>
            <a:r>
              <a:rPr lang="id-ID" dirty="0" smtClean="0"/>
              <a:t>Klik picture icon, silakan pilih gambar yang ingin Anda gunakan.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25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E9CB9-BCDD-48F5-805B-EA40D6ACDD05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838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5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324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1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678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pic>
        <p:nvPicPr>
          <p:cNvPr id="8" name="Picture 8" descr="C:\Documents and Settings\syudkirman\My Documents\Downloads\Pictures\laptop-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8269" y="1892830"/>
            <a:ext cx="5347731" cy="4512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914400" y="2080591"/>
            <a:ext cx="3445565" cy="2994992"/>
          </a:xfrm>
          <a:custGeom>
            <a:avLst/>
            <a:gdLst>
              <a:gd name="connsiteX0" fmla="*/ 3445565 w 3445565"/>
              <a:gd name="connsiteY0" fmla="*/ 0 h 2994992"/>
              <a:gd name="connsiteX1" fmla="*/ 3405809 w 3445565"/>
              <a:gd name="connsiteY1" fmla="*/ 2239618 h 2994992"/>
              <a:gd name="connsiteX2" fmla="*/ 79513 w 3445565"/>
              <a:gd name="connsiteY2" fmla="*/ 2994992 h 2994992"/>
              <a:gd name="connsiteX3" fmla="*/ 0 w 3445565"/>
              <a:gd name="connsiteY3" fmla="*/ 569844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565" h="2994992">
                <a:moveTo>
                  <a:pt x="3445565" y="0"/>
                </a:moveTo>
                <a:lnTo>
                  <a:pt x="3405809" y="2239618"/>
                </a:lnTo>
                <a:lnTo>
                  <a:pt x="79513" y="2994992"/>
                </a:lnTo>
                <a:lnTo>
                  <a:pt x="0" y="5698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6453680" y="1923990"/>
            <a:ext cx="900000" cy="900000"/>
            <a:chOff x="6193351" y="1972961"/>
            <a:chExt cx="792000" cy="792000"/>
          </a:xfrm>
        </p:grpSpPr>
        <p:sp>
          <p:nvSpPr>
            <p:cNvPr id="11" name="Oval 10"/>
            <p:cNvSpPr/>
            <p:nvPr/>
          </p:nvSpPr>
          <p:spPr>
            <a:xfrm>
              <a:off x="6229351" y="2008961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6193351" y="1972961"/>
              <a:ext cx="792000" cy="79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6453680" y="3333452"/>
            <a:ext cx="900000" cy="900000"/>
            <a:chOff x="6193351" y="1972961"/>
            <a:chExt cx="792000" cy="792000"/>
          </a:xfrm>
        </p:grpSpPr>
        <p:sp>
          <p:nvSpPr>
            <p:cNvPr id="14" name="Oval 13"/>
            <p:cNvSpPr/>
            <p:nvPr/>
          </p:nvSpPr>
          <p:spPr>
            <a:xfrm>
              <a:off x="6229351" y="2008961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6193351" y="1972961"/>
              <a:ext cx="792000" cy="79200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6453680" y="4771684"/>
            <a:ext cx="900000" cy="900000"/>
            <a:chOff x="6193351" y="1972961"/>
            <a:chExt cx="792000" cy="792000"/>
          </a:xfrm>
        </p:grpSpPr>
        <p:sp>
          <p:nvSpPr>
            <p:cNvPr id="17" name="Oval 16"/>
            <p:cNvSpPr/>
            <p:nvPr/>
          </p:nvSpPr>
          <p:spPr>
            <a:xfrm>
              <a:off x="6229351" y="2008961"/>
              <a:ext cx="720000" cy="7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6193351" y="1972961"/>
              <a:ext cx="792000" cy="79200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547461" y="1842030"/>
            <a:ext cx="4140120" cy="406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id-ID" dirty="0" smtClean="0"/>
              <a:t>Title Here</a:t>
            </a:r>
            <a:endParaRPr lang="id-ID" dirty="0"/>
          </a:p>
        </p:txBody>
      </p:sp>
      <p:sp>
        <p:nvSpPr>
          <p:cNvPr id="2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7547381" y="2247771"/>
            <a:ext cx="4140200" cy="668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 ipsum dolor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547461" y="3277261"/>
            <a:ext cx="4140120" cy="406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id-ID" dirty="0" smtClean="0"/>
              <a:t>Title Here</a:t>
            </a:r>
            <a:endParaRPr lang="id-ID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547381" y="3683002"/>
            <a:ext cx="4140200" cy="668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 ipsum dolor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547461" y="4709950"/>
            <a:ext cx="4140120" cy="406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id-ID" dirty="0" smtClean="0"/>
              <a:t>Title Here</a:t>
            </a:r>
            <a:endParaRPr lang="id-ID" dirty="0"/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7547381" y="5115691"/>
            <a:ext cx="4140200" cy="668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 ipsum dolor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5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204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76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836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04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12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706"/>
            <a:ext cx="10515600" cy="1122589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339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37109" cy="6858000"/>
          </a:xfrm>
          <a:custGeom>
            <a:avLst/>
            <a:gdLst>
              <a:gd name="connsiteX0" fmla="*/ 0 w 6037109"/>
              <a:gd name="connsiteY0" fmla="*/ 0 h 6858000"/>
              <a:gd name="connsiteX1" fmla="*/ 4903931 w 6037109"/>
              <a:gd name="connsiteY1" fmla="*/ 0 h 6858000"/>
              <a:gd name="connsiteX2" fmla="*/ 5710777 w 6037109"/>
              <a:gd name="connsiteY2" fmla="*/ 6858000 h 6858000"/>
              <a:gd name="connsiteX3" fmla="*/ 0 w 60371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109" h="6858000">
                <a:moveTo>
                  <a:pt x="0" y="0"/>
                </a:moveTo>
                <a:lnTo>
                  <a:pt x="4903931" y="0"/>
                </a:lnTo>
                <a:cubicBezTo>
                  <a:pt x="4903931" y="3429000"/>
                  <a:pt x="6772418" y="3429000"/>
                  <a:pt x="57107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1" name="Freeform 10"/>
          <p:cNvSpPr/>
          <p:nvPr userDrawn="1"/>
        </p:nvSpPr>
        <p:spPr>
          <a:xfrm rot="16200000">
            <a:off x="2118330" y="2779696"/>
            <a:ext cx="6858002" cy="1298611"/>
          </a:xfrm>
          <a:custGeom>
            <a:avLst/>
            <a:gdLst>
              <a:gd name="connsiteX0" fmla="*/ 6858001 w 6858001"/>
              <a:gd name="connsiteY0" fmla="*/ 0 h 6008039"/>
              <a:gd name="connsiteX1" fmla="*/ 6858001 w 6858001"/>
              <a:gd name="connsiteY1" fmla="*/ 4880317 h 6008039"/>
              <a:gd name="connsiteX2" fmla="*/ 0 w 6858001"/>
              <a:gd name="connsiteY2" fmla="*/ 5683279 h 6008039"/>
              <a:gd name="connsiteX3" fmla="*/ 0 w 6858001"/>
              <a:gd name="connsiteY3" fmla="*/ 5073680 h 6008039"/>
              <a:gd name="connsiteX4" fmla="*/ 311631 w 6858001"/>
              <a:gd name="connsiteY4" fmla="*/ 5164332 h 6008039"/>
              <a:gd name="connsiteX5" fmla="*/ 6858000 w 6858001"/>
              <a:gd name="connsiteY5" fmla="*/ 4270718 h 6008039"/>
              <a:gd name="connsiteX6" fmla="*/ 6858000 w 6858001"/>
              <a:gd name="connsiteY6" fmla="*/ 0 h 6008039"/>
              <a:gd name="connsiteX7" fmla="*/ 6858001 w 6858001"/>
              <a:gd name="connsiteY7" fmla="*/ 0 h 6008039"/>
              <a:gd name="connsiteX0" fmla="*/ 6858000 w 6858001"/>
              <a:gd name="connsiteY0" fmla="*/ 0 h 6008039"/>
              <a:gd name="connsiteX1" fmla="*/ 6858001 w 6858001"/>
              <a:gd name="connsiteY1" fmla="*/ 4880317 h 6008039"/>
              <a:gd name="connsiteX2" fmla="*/ 0 w 6858001"/>
              <a:gd name="connsiteY2" fmla="*/ 5683279 h 6008039"/>
              <a:gd name="connsiteX3" fmla="*/ 0 w 6858001"/>
              <a:gd name="connsiteY3" fmla="*/ 5073680 h 6008039"/>
              <a:gd name="connsiteX4" fmla="*/ 311631 w 6858001"/>
              <a:gd name="connsiteY4" fmla="*/ 5164332 h 6008039"/>
              <a:gd name="connsiteX5" fmla="*/ 6858000 w 6858001"/>
              <a:gd name="connsiteY5" fmla="*/ 4270718 h 6008039"/>
              <a:gd name="connsiteX6" fmla="*/ 6858000 w 6858001"/>
              <a:gd name="connsiteY6" fmla="*/ 0 h 6008039"/>
              <a:gd name="connsiteX0" fmla="*/ 6858000 w 6858001"/>
              <a:gd name="connsiteY0" fmla="*/ 0 h 1737321"/>
              <a:gd name="connsiteX1" fmla="*/ 6858001 w 6858001"/>
              <a:gd name="connsiteY1" fmla="*/ 609599 h 1737321"/>
              <a:gd name="connsiteX2" fmla="*/ 0 w 6858001"/>
              <a:gd name="connsiteY2" fmla="*/ 1412561 h 1737321"/>
              <a:gd name="connsiteX3" fmla="*/ 0 w 6858001"/>
              <a:gd name="connsiteY3" fmla="*/ 802962 h 1737321"/>
              <a:gd name="connsiteX4" fmla="*/ 311631 w 6858001"/>
              <a:gd name="connsiteY4" fmla="*/ 893614 h 1737321"/>
              <a:gd name="connsiteX5" fmla="*/ 6858000 w 6858001"/>
              <a:gd name="connsiteY5" fmla="*/ 0 h 1737321"/>
              <a:gd name="connsiteX0" fmla="*/ 6858000 w 6858001"/>
              <a:gd name="connsiteY0" fmla="*/ 0 h 1616096"/>
              <a:gd name="connsiteX1" fmla="*/ 6858001 w 6858001"/>
              <a:gd name="connsiteY1" fmla="*/ 609599 h 1616096"/>
              <a:gd name="connsiteX2" fmla="*/ 0 w 6858001"/>
              <a:gd name="connsiteY2" fmla="*/ 1272861 h 1616096"/>
              <a:gd name="connsiteX3" fmla="*/ 0 w 6858001"/>
              <a:gd name="connsiteY3" fmla="*/ 802962 h 1616096"/>
              <a:gd name="connsiteX4" fmla="*/ 311631 w 6858001"/>
              <a:gd name="connsiteY4" fmla="*/ 893614 h 1616096"/>
              <a:gd name="connsiteX5" fmla="*/ 6858000 w 6858001"/>
              <a:gd name="connsiteY5" fmla="*/ 0 h 1616096"/>
              <a:gd name="connsiteX0" fmla="*/ 6896101 w 6896102"/>
              <a:gd name="connsiteY0" fmla="*/ 0 h 1308211"/>
              <a:gd name="connsiteX1" fmla="*/ 6896102 w 6896102"/>
              <a:gd name="connsiteY1" fmla="*/ 609599 h 1308211"/>
              <a:gd name="connsiteX2" fmla="*/ 0 w 6896102"/>
              <a:gd name="connsiteY2" fmla="*/ 904561 h 1308211"/>
              <a:gd name="connsiteX3" fmla="*/ 38101 w 6896102"/>
              <a:gd name="connsiteY3" fmla="*/ 802962 h 1308211"/>
              <a:gd name="connsiteX4" fmla="*/ 349732 w 6896102"/>
              <a:gd name="connsiteY4" fmla="*/ 893614 h 1308211"/>
              <a:gd name="connsiteX5" fmla="*/ 6896101 w 6896102"/>
              <a:gd name="connsiteY5" fmla="*/ 0 h 1308211"/>
              <a:gd name="connsiteX0" fmla="*/ 6858001 w 6858002"/>
              <a:gd name="connsiteY0" fmla="*/ 0 h 1298611"/>
              <a:gd name="connsiteX1" fmla="*/ 6858002 w 6858002"/>
              <a:gd name="connsiteY1" fmla="*/ 609599 h 1298611"/>
              <a:gd name="connsiteX2" fmla="*/ 0 w 6858002"/>
              <a:gd name="connsiteY2" fmla="*/ 892655 h 1298611"/>
              <a:gd name="connsiteX3" fmla="*/ 1 w 6858002"/>
              <a:gd name="connsiteY3" fmla="*/ 802962 h 1298611"/>
              <a:gd name="connsiteX4" fmla="*/ 311632 w 6858002"/>
              <a:gd name="connsiteY4" fmla="*/ 893614 h 1298611"/>
              <a:gd name="connsiteX5" fmla="*/ 6858001 w 6858002"/>
              <a:gd name="connsiteY5" fmla="*/ 0 h 129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2" h="1298611">
                <a:moveTo>
                  <a:pt x="6858001" y="0"/>
                </a:moveTo>
                <a:cubicBezTo>
                  <a:pt x="6858001" y="203200"/>
                  <a:pt x="6858002" y="406399"/>
                  <a:pt x="6858002" y="609599"/>
                </a:cubicBezTo>
                <a:cubicBezTo>
                  <a:pt x="3429001" y="609599"/>
                  <a:pt x="3429000" y="1949183"/>
                  <a:pt x="0" y="892655"/>
                </a:cubicBezTo>
                <a:cubicBezTo>
                  <a:pt x="0" y="862757"/>
                  <a:pt x="1" y="832860"/>
                  <a:pt x="1" y="802962"/>
                </a:cubicBezTo>
                <a:lnTo>
                  <a:pt x="311632" y="893614"/>
                </a:lnTo>
                <a:cubicBezTo>
                  <a:pt x="3432348" y="1745088"/>
                  <a:pt x="3536156" y="0"/>
                  <a:pt x="68580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37110" y="365125"/>
            <a:ext cx="5646890" cy="86858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96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2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657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2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flipH="1">
            <a:off x="10972800" y="6356349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1540125" y="4892299"/>
            <a:ext cx="4012095" cy="36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540125" y="5270904"/>
            <a:ext cx="4012096" cy="9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38200" y="5011976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341704" y="4892299"/>
            <a:ext cx="4012095" cy="36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7341704" y="5270904"/>
            <a:ext cx="4012096" cy="9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6639779" y="501197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0" y="1449993"/>
            <a:ext cx="12192000" cy="2941978"/>
          </a:xfrm>
          <a:custGeom>
            <a:avLst/>
            <a:gdLst>
              <a:gd name="connsiteX0" fmla="*/ 0 w 12192000"/>
              <a:gd name="connsiteY0" fmla="*/ 0 h 2941978"/>
              <a:gd name="connsiteX1" fmla="*/ 12192000 w 12192000"/>
              <a:gd name="connsiteY1" fmla="*/ 0 h 2941978"/>
              <a:gd name="connsiteX2" fmla="*/ 12192000 w 12192000"/>
              <a:gd name="connsiteY2" fmla="*/ 2388272 h 2941978"/>
              <a:gd name="connsiteX3" fmla="*/ 0 w 12192000"/>
              <a:gd name="connsiteY3" fmla="*/ 2782522 h 294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41978">
                <a:moveTo>
                  <a:pt x="0" y="0"/>
                </a:moveTo>
                <a:lnTo>
                  <a:pt x="12192000" y="0"/>
                </a:lnTo>
                <a:lnTo>
                  <a:pt x="12192000" y="2388272"/>
                </a:lnTo>
                <a:cubicBezTo>
                  <a:pt x="6096000" y="2388272"/>
                  <a:pt x="6096000" y="3301272"/>
                  <a:pt x="0" y="27825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0" y="3824215"/>
            <a:ext cx="12192000" cy="647302"/>
          </a:xfrm>
          <a:custGeom>
            <a:avLst/>
            <a:gdLst>
              <a:gd name="connsiteX0" fmla="*/ 12192000 w 12192000"/>
              <a:gd name="connsiteY0" fmla="*/ 0 h 844903"/>
              <a:gd name="connsiteX1" fmla="*/ 12192000 w 12192000"/>
              <a:gd name="connsiteY1" fmla="*/ 296278 h 844903"/>
              <a:gd name="connsiteX2" fmla="*/ 0 w 12192000"/>
              <a:gd name="connsiteY2" fmla="*/ 686911 h 844903"/>
              <a:gd name="connsiteX3" fmla="*/ 0 w 12192000"/>
              <a:gd name="connsiteY3" fmla="*/ 390633 h 844903"/>
              <a:gd name="connsiteX4" fmla="*/ 12192000 w 12192000"/>
              <a:gd name="connsiteY4" fmla="*/ 0 h 844903"/>
              <a:gd name="connsiteX0" fmla="*/ 12192000 w 12192000"/>
              <a:gd name="connsiteY0" fmla="*/ 0 h 631890"/>
              <a:gd name="connsiteX1" fmla="*/ 12192000 w 12192000"/>
              <a:gd name="connsiteY1" fmla="*/ 296278 h 631890"/>
              <a:gd name="connsiteX2" fmla="*/ 0 w 12192000"/>
              <a:gd name="connsiteY2" fmla="*/ 434498 h 631890"/>
              <a:gd name="connsiteX3" fmla="*/ 0 w 12192000"/>
              <a:gd name="connsiteY3" fmla="*/ 390633 h 631890"/>
              <a:gd name="connsiteX4" fmla="*/ 12192000 w 12192000"/>
              <a:gd name="connsiteY4" fmla="*/ 0 h 631890"/>
              <a:gd name="connsiteX0" fmla="*/ 12192000 w 12192000"/>
              <a:gd name="connsiteY0" fmla="*/ 0 h 647302"/>
              <a:gd name="connsiteX1" fmla="*/ 12192000 w 12192000"/>
              <a:gd name="connsiteY1" fmla="*/ 296278 h 647302"/>
              <a:gd name="connsiteX2" fmla="*/ 0 w 12192000"/>
              <a:gd name="connsiteY2" fmla="*/ 453548 h 647302"/>
              <a:gd name="connsiteX3" fmla="*/ 0 w 12192000"/>
              <a:gd name="connsiteY3" fmla="*/ 390633 h 647302"/>
              <a:gd name="connsiteX4" fmla="*/ 12192000 w 12192000"/>
              <a:gd name="connsiteY4" fmla="*/ 0 h 6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302">
                <a:moveTo>
                  <a:pt x="12192000" y="0"/>
                </a:moveTo>
                <a:lnTo>
                  <a:pt x="12192000" y="296278"/>
                </a:lnTo>
                <a:cubicBezTo>
                  <a:pt x="6096000" y="296278"/>
                  <a:pt x="6096000" y="967538"/>
                  <a:pt x="0" y="453548"/>
                </a:cubicBezTo>
                <a:lnTo>
                  <a:pt x="0" y="390633"/>
                </a:lnTo>
                <a:cubicBezTo>
                  <a:pt x="6096000" y="904623"/>
                  <a:pt x="6096000" y="0"/>
                  <a:pt x="12192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93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3 it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298634" y="1735453"/>
            <a:ext cx="720001" cy="72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0" tIns="60926" rIns="121850" bIns="60926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50784" y="1882102"/>
            <a:ext cx="611403" cy="452934"/>
          </a:xfrm>
          <a:prstGeom prst="rect">
            <a:avLst/>
          </a:prstGeom>
        </p:spPr>
        <p:txBody>
          <a:bodyPr vert="horz" lIns="0" tIns="51921" rIns="0" bIns="5192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  <a:cs typeface="Lato Light"/>
              </a:defRPr>
            </a:lvl1pPr>
          </a:lstStyle>
          <a:p>
            <a:pPr lvl="0"/>
            <a:r>
              <a:rPr lang="es-ES_tradnl" dirty="0" smtClean="0"/>
              <a:t>01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154106" y="1711715"/>
            <a:ext cx="5220000" cy="108743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 smtClean="0"/>
              <a:t>Donec vel nisl nec risus vulputate placerat in at ligula magna nec lacus porttitor hendrerit. In pulvinar quam vitae </a:t>
            </a:r>
            <a:r>
              <a:rPr lang="en-US" dirty="0" err="1" smtClean="0"/>
              <a:t>pell</a:t>
            </a:r>
            <a:r>
              <a:rPr lang="en-US" dirty="0" smtClean="0"/>
              <a:t> en </a:t>
            </a:r>
            <a:r>
              <a:rPr lang="en-US" dirty="0" err="1" smtClean="0"/>
              <a:t>tesque</a:t>
            </a:r>
            <a:r>
              <a:rPr lang="en-US" dirty="0" smtClean="0"/>
              <a:t> aliquam. Fusce venenatis.</a:t>
            </a:r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5298634" y="3225586"/>
            <a:ext cx="720001" cy="72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0" tIns="60926" rIns="121850" bIns="60926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350784" y="3332479"/>
            <a:ext cx="611403" cy="452934"/>
          </a:xfrm>
          <a:prstGeom prst="rect">
            <a:avLst/>
          </a:prstGeom>
        </p:spPr>
        <p:txBody>
          <a:bodyPr vert="horz" lIns="0" tIns="51921" rIns="0" bIns="5192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  <a:cs typeface="Lato Light"/>
              </a:defRPr>
            </a:lvl1pPr>
          </a:lstStyle>
          <a:p>
            <a:pPr lvl="0"/>
            <a:r>
              <a:rPr lang="es-ES_tradnl" dirty="0" smtClean="0"/>
              <a:t>0</a:t>
            </a:r>
            <a:r>
              <a:rPr lang="id-ID" dirty="0" smtClean="0"/>
              <a:t>2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54106" y="3225587"/>
            <a:ext cx="5220000" cy="106369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 smtClean="0"/>
              <a:t>Donec vel nisl nec risus vulputate placerat in at ligula magna nec lacus porttitor hendrerit. In pulvinar quam vitae </a:t>
            </a:r>
            <a:r>
              <a:rPr lang="en-US" dirty="0" err="1" smtClean="0"/>
              <a:t>pell</a:t>
            </a:r>
            <a:r>
              <a:rPr lang="en-US" dirty="0" smtClean="0"/>
              <a:t> en </a:t>
            </a:r>
            <a:r>
              <a:rPr lang="en-US" dirty="0" err="1" smtClean="0"/>
              <a:t>tesque</a:t>
            </a:r>
            <a:r>
              <a:rPr lang="en-US" dirty="0" smtClean="0"/>
              <a:t> aliquam. Fusce venenatis.</a:t>
            </a:r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5287345" y="4704430"/>
            <a:ext cx="720001" cy="72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50" tIns="60926" rIns="121850" bIns="60926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5339495" y="4851079"/>
            <a:ext cx="611403" cy="452934"/>
          </a:xfrm>
          <a:prstGeom prst="rect">
            <a:avLst/>
          </a:prstGeom>
        </p:spPr>
        <p:txBody>
          <a:bodyPr vert="horz" lIns="0" tIns="51921" rIns="0" bIns="5192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  <a:cs typeface="Lato Light"/>
              </a:defRPr>
            </a:lvl1pPr>
          </a:lstStyle>
          <a:p>
            <a:pPr lvl="0"/>
            <a:r>
              <a:rPr lang="es-ES_tradnl" dirty="0" smtClean="0"/>
              <a:t>0</a:t>
            </a:r>
            <a:r>
              <a:rPr lang="id-ID" dirty="0" smtClean="0"/>
              <a:t>3</a:t>
            </a:r>
            <a:endParaRPr lang="es-ES_tradnl" dirty="0" smtClean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42818" y="4680691"/>
            <a:ext cx="5220000" cy="1087435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 smtClean="0"/>
              <a:t>Donec vel nisl nec risus vulputate placerat in at ligula magna nec lacus porttitor hendrerit. In pulvinar quam vitae </a:t>
            </a:r>
            <a:r>
              <a:rPr lang="en-US" dirty="0" err="1" smtClean="0"/>
              <a:t>pell</a:t>
            </a:r>
            <a:r>
              <a:rPr lang="en-US" dirty="0" smtClean="0"/>
              <a:t> en </a:t>
            </a:r>
            <a:r>
              <a:rPr lang="en-US" dirty="0" err="1" smtClean="0"/>
              <a:t>tesque</a:t>
            </a:r>
            <a:r>
              <a:rPr lang="en-US" dirty="0" smtClean="0"/>
              <a:t> aliquam. Fusce venenatis.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366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9" name="Freeform 28"/>
          <p:cNvSpPr/>
          <p:nvPr userDrawn="1"/>
        </p:nvSpPr>
        <p:spPr>
          <a:xfrm>
            <a:off x="899250" y="1726905"/>
            <a:ext cx="3960000" cy="3960000"/>
          </a:xfrm>
          <a:custGeom>
            <a:avLst/>
            <a:gdLst>
              <a:gd name="connsiteX0" fmla="*/ 1980000 w 3960000"/>
              <a:gd name="connsiteY0" fmla="*/ 360000 h 3960000"/>
              <a:gd name="connsiteX1" fmla="*/ 360000 w 3960000"/>
              <a:gd name="connsiteY1" fmla="*/ 1980000 h 3960000"/>
              <a:gd name="connsiteX2" fmla="*/ 1980000 w 3960000"/>
              <a:gd name="connsiteY2" fmla="*/ 3600000 h 3960000"/>
              <a:gd name="connsiteX3" fmla="*/ 3600000 w 3960000"/>
              <a:gd name="connsiteY3" fmla="*/ 1980000 h 3960000"/>
              <a:gd name="connsiteX4" fmla="*/ 1980000 w 3960000"/>
              <a:gd name="connsiteY4" fmla="*/ 360000 h 3960000"/>
              <a:gd name="connsiteX5" fmla="*/ 1980000 w 3960000"/>
              <a:gd name="connsiteY5" fmla="*/ 0 h 3960000"/>
              <a:gd name="connsiteX6" fmla="*/ 3960000 w 3960000"/>
              <a:gd name="connsiteY6" fmla="*/ 1980000 h 3960000"/>
              <a:gd name="connsiteX7" fmla="*/ 1980000 w 3960000"/>
              <a:gd name="connsiteY7" fmla="*/ 3960000 h 3960000"/>
              <a:gd name="connsiteX8" fmla="*/ 0 w 3960000"/>
              <a:gd name="connsiteY8" fmla="*/ 1980000 h 3960000"/>
              <a:gd name="connsiteX9" fmla="*/ 1980000 w 3960000"/>
              <a:gd name="connsiteY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0000" h="3960000">
                <a:moveTo>
                  <a:pt x="1980000" y="360000"/>
                </a:moveTo>
                <a:cubicBezTo>
                  <a:pt x="1085299" y="360000"/>
                  <a:pt x="360000" y="1085299"/>
                  <a:pt x="360000" y="1980000"/>
                </a:cubicBezTo>
                <a:cubicBezTo>
                  <a:pt x="360000" y="2874701"/>
                  <a:pt x="1085299" y="3600000"/>
                  <a:pt x="1980000" y="3600000"/>
                </a:cubicBezTo>
                <a:cubicBezTo>
                  <a:pt x="2874701" y="3600000"/>
                  <a:pt x="3600000" y="2874701"/>
                  <a:pt x="3600000" y="1980000"/>
                </a:cubicBezTo>
                <a:cubicBezTo>
                  <a:pt x="3600000" y="1085299"/>
                  <a:pt x="2874701" y="360000"/>
                  <a:pt x="1980000" y="360000"/>
                </a:cubicBezTo>
                <a:close/>
                <a:moveTo>
                  <a:pt x="1980000" y="0"/>
                </a:moveTo>
                <a:cubicBezTo>
                  <a:pt x="3073524" y="0"/>
                  <a:pt x="3960000" y="886476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cubicBezTo>
                  <a:pt x="886476" y="3960000"/>
                  <a:pt x="0" y="3073524"/>
                  <a:pt x="0" y="1980000"/>
                </a:cubicBezTo>
                <a:cubicBezTo>
                  <a:pt x="0" y="886476"/>
                  <a:pt x="886476" y="0"/>
                  <a:pt x="19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1439250" y="2266905"/>
            <a:ext cx="2880000" cy="288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8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0" y="1449993"/>
            <a:ext cx="12192000" cy="2941978"/>
          </a:xfrm>
          <a:custGeom>
            <a:avLst/>
            <a:gdLst>
              <a:gd name="connsiteX0" fmla="*/ 0 w 12192000"/>
              <a:gd name="connsiteY0" fmla="*/ 0 h 2941978"/>
              <a:gd name="connsiteX1" fmla="*/ 12192000 w 12192000"/>
              <a:gd name="connsiteY1" fmla="*/ 0 h 2941978"/>
              <a:gd name="connsiteX2" fmla="*/ 12192000 w 12192000"/>
              <a:gd name="connsiteY2" fmla="*/ 2388272 h 2941978"/>
              <a:gd name="connsiteX3" fmla="*/ 0 w 12192000"/>
              <a:gd name="connsiteY3" fmla="*/ 2782522 h 294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41978">
                <a:moveTo>
                  <a:pt x="0" y="0"/>
                </a:moveTo>
                <a:lnTo>
                  <a:pt x="12192000" y="0"/>
                </a:lnTo>
                <a:lnTo>
                  <a:pt x="12192000" y="2388272"/>
                </a:lnTo>
                <a:cubicBezTo>
                  <a:pt x="6096000" y="2388272"/>
                  <a:pt x="6096000" y="3301272"/>
                  <a:pt x="0" y="27825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0" y="3824215"/>
            <a:ext cx="12192000" cy="647302"/>
          </a:xfrm>
          <a:custGeom>
            <a:avLst/>
            <a:gdLst>
              <a:gd name="connsiteX0" fmla="*/ 12192000 w 12192000"/>
              <a:gd name="connsiteY0" fmla="*/ 0 h 844903"/>
              <a:gd name="connsiteX1" fmla="*/ 12192000 w 12192000"/>
              <a:gd name="connsiteY1" fmla="*/ 296278 h 844903"/>
              <a:gd name="connsiteX2" fmla="*/ 0 w 12192000"/>
              <a:gd name="connsiteY2" fmla="*/ 686911 h 844903"/>
              <a:gd name="connsiteX3" fmla="*/ 0 w 12192000"/>
              <a:gd name="connsiteY3" fmla="*/ 390633 h 844903"/>
              <a:gd name="connsiteX4" fmla="*/ 12192000 w 12192000"/>
              <a:gd name="connsiteY4" fmla="*/ 0 h 844903"/>
              <a:gd name="connsiteX0" fmla="*/ 12192000 w 12192000"/>
              <a:gd name="connsiteY0" fmla="*/ 0 h 631890"/>
              <a:gd name="connsiteX1" fmla="*/ 12192000 w 12192000"/>
              <a:gd name="connsiteY1" fmla="*/ 296278 h 631890"/>
              <a:gd name="connsiteX2" fmla="*/ 0 w 12192000"/>
              <a:gd name="connsiteY2" fmla="*/ 434498 h 631890"/>
              <a:gd name="connsiteX3" fmla="*/ 0 w 12192000"/>
              <a:gd name="connsiteY3" fmla="*/ 390633 h 631890"/>
              <a:gd name="connsiteX4" fmla="*/ 12192000 w 12192000"/>
              <a:gd name="connsiteY4" fmla="*/ 0 h 631890"/>
              <a:gd name="connsiteX0" fmla="*/ 12192000 w 12192000"/>
              <a:gd name="connsiteY0" fmla="*/ 0 h 647302"/>
              <a:gd name="connsiteX1" fmla="*/ 12192000 w 12192000"/>
              <a:gd name="connsiteY1" fmla="*/ 296278 h 647302"/>
              <a:gd name="connsiteX2" fmla="*/ 0 w 12192000"/>
              <a:gd name="connsiteY2" fmla="*/ 453548 h 647302"/>
              <a:gd name="connsiteX3" fmla="*/ 0 w 12192000"/>
              <a:gd name="connsiteY3" fmla="*/ 390633 h 647302"/>
              <a:gd name="connsiteX4" fmla="*/ 12192000 w 12192000"/>
              <a:gd name="connsiteY4" fmla="*/ 0 h 6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302">
                <a:moveTo>
                  <a:pt x="12192000" y="0"/>
                </a:moveTo>
                <a:lnTo>
                  <a:pt x="12192000" y="296278"/>
                </a:lnTo>
                <a:cubicBezTo>
                  <a:pt x="6096000" y="296278"/>
                  <a:pt x="6096000" y="967538"/>
                  <a:pt x="0" y="453548"/>
                </a:cubicBezTo>
                <a:lnTo>
                  <a:pt x="0" y="390633"/>
                </a:lnTo>
                <a:cubicBezTo>
                  <a:pt x="6096000" y="904623"/>
                  <a:pt x="6096000" y="0"/>
                  <a:pt x="12192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/>
          </p:nvPr>
        </p:nvSpPr>
        <p:spPr>
          <a:xfrm>
            <a:off x="1570382" y="4770783"/>
            <a:ext cx="9051236" cy="12059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03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0" y="1449993"/>
            <a:ext cx="5718312" cy="2941978"/>
          </a:xfrm>
          <a:custGeom>
            <a:avLst/>
            <a:gdLst>
              <a:gd name="connsiteX0" fmla="*/ 0 w 5718312"/>
              <a:gd name="connsiteY0" fmla="*/ 0 h 2941978"/>
              <a:gd name="connsiteX1" fmla="*/ 5718312 w 5718312"/>
              <a:gd name="connsiteY1" fmla="*/ 0 h 2941978"/>
              <a:gd name="connsiteX2" fmla="*/ 5718312 w 5718312"/>
              <a:gd name="connsiteY2" fmla="*/ 2817840 h 2941978"/>
              <a:gd name="connsiteX3" fmla="*/ 5521524 w 5718312"/>
              <a:gd name="connsiteY3" fmla="*/ 2837594 h 2941978"/>
              <a:gd name="connsiteX4" fmla="*/ 0 w 5718312"/>
              <a:gd name="connsiteY4" fmla="*/ 2782522 h 294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312" h="2941978">
                <a:moveTo>
                  <a:pt x="0" y="0"/>
                </a:moveTo>
                <a:lnTo>
                  <a:pt x="5718312" y="0"/>
                </a:lnTo>
                <a:lnTo>
                  <a:pt x="5718312" y="2817840"/>
                </a:lnTo>
                <a:lnTo>
                  <a:pt x="5521524" y="2837594"/>
                </a:lnTo>
                <a:cubicBezTo>
                  <a:pt x="4167188" y="2962383"/>
                  <a:pt x="2667000" y="3009475"/>
                  <a:pt x="0" y="27825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Freeform 27"/>
          <p:cNvSpPr/>
          <p:nvPr userDrawn="1"/>
        </p:nvSpPr>
        <p:spPr>
          <a:xfrm>
            <a:off x="6473688" y="3824215"/>
            <a:ext cx="5718312" cy="540444"/>
          </a:xfrm>
          <a:custGeom>
            <a:avLst/>
            <a:gdLst>
              <a:gd name="connsiteX0" fmla="*/ 5718312 w 5718312"/>
              <a:gd name="connsiteY0" fmla="*/ 0 h 540444"/>
              <a:gd name="connsiteX1" fmla="*/ 5718312 w 5718312"/>
              <a:gd name="connsiteY1" fmla="*/ 296278 h 540444"/>
              <a:gd name="connsiteX2" fmla="*/ 196789 w 5718312"/>
              <a:gd name="connsiteY2" fmla="*/ 526263 h 540444"/>
              <a:gd name="connsiteX3" fmla="*/ 0 w 5718312"/>
              <a:gd name="connsiteY3" fmla="*/ 540444 h 540444"/>
              <a:gd name="connsiteX4" fmla="*/ 0 w 5718312"/>
              <a:gd name="connsiteY4" fmla="*/ 346539 h 540444"/>
              <a:gd name="connsiteX5" fmla="*/ 196789 w 5718312"/>
              <a:gd name="connsiteY5" fmla="*/ 324903 h 540444"/>
              <a:gd name="connsiteX6" fmla="*/ 5718312 w 5718312"/>
              <a:gd name="connsiteY6" fmla="*/ 0 h 54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8312" h="540444">
                <a:moveTo>
                  <a:pt x="5718312" y="0"/>
                </a:moveTo>
                <a:lnTo>
                  <a:pt x="5718312" y="296278"/>
                </a:lnTo>
                <a:cubicBezTo>
                  <a:pt x="3051312" y="296278"/>
                  <a:pt x="1551125" y="424762"/>
                  <a:pt x="196789" y="526263"/>
                </a:cubicBezTo>
                <a:lnTo>
                  <a:pt x="0" y="540444"/>
                </a:lnTo>
                <a:lnTo>
                  <a:pt x="0" y="346539"/>
                </a:lnTo>
                <a:lnTo>
                  <a:pt x="196789" y="324903"/>
                </a:lnTo>
                <a:cubicBezTo>
                  <a:pt x="1551125" y="173151"/>
                  <a:pt x="3051312" y="0"/>
                  <a:pt x="571831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id-ID"/>
          </a:p>
        </p:txBody>
      </p:sp>
      <p:sp>
        <p:nvSpPr>
          <p:cNvPr id="27" name="Freeform 26"/>
          <p:cNvSpPr/>
          <p:nvPr userDrawn="1"/>
        </p:nvSpPr>
        <p:spPr>
          <a:xfrm>
            <a:off x="0" y="4214849"/>
            <a:ext cx="5718312" cy="256669"/>
          </a:xfrm>
          <a:custGeom>
            <a:avLst/>
            <a:gdLst>
              <a:gd name="connsiteX0" fmla="*/ 0 w 5718312"/>
              <a:gd name="connsiteY0" fmla="*/ 0 h 256669"/>
              <a:gd name="connsiteX1" fmla="*/ 5521523 w 5718312"/>
              <a:gd name="connsiteY1" fmla="*/ 54566 h 256669"/>
              <a:gd name="connsiteX2" fmla="*/ 5718312 w 5718312"/>
              <a:gd name="connsiteY2" fmla="*/ 34994 h 256669"/>
              <a:gd name="connsiteX3" fmla="*/ 5718312 w 5718312"/>
              <a:gd name="connsiteY3" fmla="*/ 200282 h 256669"/>
              <a:gd name="connsiteX4" fmla="*/ 5521523 w 5718312"/>
              <a:gd name="connsiteY4" fmla="*/ 212399 h 256669"/>
              <a:gd name="connsiteX5" fmla="*/ 0 w 5718312"/>
              <a:gd name="connsiteY5" fmla="*/ 62915 h 256669"/>
              <a:gd name="connsiteX6" fmla="*/ 0 w 5718312"/>
              <a:gd name="connsiteY6" fmla="*/ 0 h 25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8312" h="256669">
                <a:moveTo>
                  <a:pt x="0" y="0"/>
                </a:moveTo>
                <a:cubicBezTo>
                  <a:pt x="2667000" y="224871"/>
                  <a:pt x="4167188" y="178210"/>
                  <a:pt x="5521523" y="54566"/>
                </a:cubicBezTo>
                <a:lnTo>
                  <a:pt x="5718312" y="34994"/>
                </a:lnTo>
                <a:lnTo>
                  <a:pt x="5718312" y="200282"/>
                </a:lnTo>
                <a:lnTo>
                  <a:pt x="5521523" y="212399"/>
                </a:lnTo>
                <a:cubicBezTo>
                  <a:pt x="4167188" y="285792"/>
                  <a:pt x="2667000" y="287786"/>
                  <a:pt x="0" y="6291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id-ID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/>
          </p:nvPr>
        </p:nvSpPr>
        <p:spPr>
          <a:xfrm>
            <a:off x="838200" y="4770783"/>
            <a:ext cx="4880112" cy="12059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6473688" y="1449993"/>
            <a:ext cx="5718313" cy="2738020"/>
          </a:xfrm>
          <a:custGeom>
            <a:avLst/>
            <a:gdLst>
              <a:gd name="connsiteX0" fmla="*/ 0 w 5718313"/>
              <a:gd name="connsiteY0" fmla="*/ 0 h 2738020"/>
              <a:gd name="connsiteX1" fmla="*/ 5718313 w 5718313"/>
              <a:gd name="connsiteY1" fmla="*/ 0 h 2738020"/>
              <a:gd name="connsiteX2" fmla="*/ 5718313 w 5718313"/>
              <a:gd name="connsiteY2" fmla="*/ 2388272 h 2738020"/>
              <a:gd name="connsiteX3" fmla="*/ 196790 w 5718313"/>
              <a:gd name="connsiteY3" fmla="*/ 2716184 h 2738020"/>
              <a:gd name="connsiteX4" fmla="*/ 0 w 5718313"/>
              <a:gd name="connsiteY4" fmla="*/ 2738020 h 27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8313" h="2738020">
                <a:moveTo>
                  <a:pt x="0" y="0"/>
                </a:moveTo>
                <a:lnTo>
                  <a:pt x="5718313" y="0"/>
                </a:lnTo>
                <a:lnTo>
                  <a:pt x="5718313" y="2388272"/>
                </a:lnTo>
                <a:cubicBezTo>
                  <a:pt x="3051313" y="2388272"/>
                  <a:pt x="1551126" y="2563026"/>
                  <a:pt x="196790" y="2716184"/>
                </a:cubicBezTo>
                <a:lnTo>
                  <a:pt x="0" y="2738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1" name="Content Placeholder 3"/>
          <p:cNvSpPr>
            <a:spLocks noGrp="1"/>
          </p:cNvSpPr>
          <p:nvPr>
            <p:ph sz="half" idx="25"/>
          </p:nvPr>
        </p:nvSpPr>
        <p:spPr>
          <a:xfrm>
            <a:off x="6473688" y="4770783"/>
            <a:ext cx="4880112" cy="120594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965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 flipH="1">
            <a:off x="10972800" y="6356348"/>
            <a:ext cx="1219200" cy="365126"/>
          </a:xfrm>
          <a:custGeom>
            <a:avLst/>
            <a:gdLst>
              <a:gd name="connsiteX0" fmla="*/ 1185032 w 1326354"/>
              <a:gd name="connsiteY0" fmla="*/ 0 h 365126"/>
              <a:gd name="connsiteX1" fmla="*/ 1043710 w 1326354"/>
              <a:gd name="connsiteY1" fmla="*/ 0 h 365126"/>
              <a:gd name="connsiteX2" fmla="*/ 1043710 w 1326354"/>
              <a:gd name="connsiteY2" fmla="*/ 1 h 365126"/>
              <a:gd name="connsiteX3" fmla="*/ 0 w 1326354"/>
              <a:gd name="connsiteY3" fmla="*/ 1 h 365126"/>
              <a:gd name="connsiteX4" fmla="*/ 0 w 1326354"/>
              <a:gd name="connsiteY4" fmla="*/ 365126 h 365126"/>
              <a:gd name="connsiteX5" fmla="*/ 1179443 w 1326354"/>
              <a:gd name="connsiteY5" fmla="*/ 365126 h 365126"/>
              <a:gd name="connsiteX6" fmla="*/ 1179443 w 1326354"/>
              <a:gd name="connsiteY6" fmla="*/ 365126 h 365126"/>
              <a:gd name="connsiteX7" fmla="*/ 1185032 w 1326354"/>
              <a:gd name="connsiteY7" fmla="*/ 365126 h 365126"/>
              <a:gd name="connsiteX8" fmla="*/ 1326354 w 1326354"/>
              <a:gd name="connsiteY8" fmla="*/ 182563 h 365126"/>
              <a:gd name="connsiteX9" fmla="*/ 1185032 w 1326354"/>
              <a:gd name="connsiteY9" fmla="*/ 0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354" h="365126">
                <a:moveTo>
                  <a:pt x="1185032" y="0"/>
                </a:moveTo>
                <a:lnTo>
                  <a:pt x="1043710" y="0"/>
                </a:lnTo>
                <a:lnTo>
                  <a:pt x="1043710" y="1"/>
                </a:lnTo>
                <a:lnTo>
                  <a:pt x="0" y="1"/>
                </a:lnTo>
                <a:lnTo>
                  <a:pt x="0" y="365126"/>
                </a:lnTo>
                <a:lnTo>
                  <a:pt x="1179443" y="365126"/>
                </a:lnTo>
                <a:lnTo>
                  <a:pt x="1179443" y="365126"/>
                </a:lnTo>
                <a:lnTo>
                  <a:pt x="1185032" y="365126"/>
                </a:lnTo>
                <a:cubicBezTo>
                  <a:pt x="1263082" y="365126"/>
                  <a:pt x="1326354" y="283390"/>
                  <a:pt x="1326354" y="182563"/>
                </a:cubicBezTo>
                <a:cubicBezTo>
                  <a:pt x="1326354" y="81736"/>
                  <a:pt x="1263082" y="0"/>
                  <a:pt x="11850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823686" y="1799380"/>
            <a:ext cx="3060000" cy="3600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9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823686" y="2235880"/>
            <a:ext cx="3060000" cy="1440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075219" y="1763445"/>
            <a:ext cx="4519294" cy="2671827"/>
            <a:chOff x="4110381" y="1910690"/>
            <a:chExt cx="4519294" cy="2671827"/>
          </a:xfrm>
        </p:grpSpPr>
        <p:sp>
          <p:nvSpPr>
            <p:cNvPr id="40" name="Freeform 39"/>
            <p:cNvSpPr/>
            <p:nvPr userDrawn="1"/>
          </p:nvSpPr>
          <p:spPr>
            <a:xfrm>
              <a:off x="5572361" y="1910690"/>
              <a:ext cx="1117601" cy="2181588"/>
            </a:xfrm>
            <a:custGeom>
              <a:avLst/>
              <a:gdLst>
                <a:gd name="connsiteX0" fmla="*/ 454283 w 1117601"/>
                <a:gd name="connsiteY0" fmla="*/ 0 h 2181588"/>
                <a:gd name="connsiteX1" fmla="*/ 505939 w 1117601"/>
                <a:gd name="connsiteY1" fmla="*/ 22057 h 2181588"/>
                <a:gd name="connsiteX2" fmla="*/ 1117601 w 1117601"/>
                <a:gd name="connsiteY2" fmla="*/ 1098638 h 2181588"/>
                <a:gd name="connsiteX3" fmla="*/ 753154 w 1117601"/>
                <a:gd name="connsiteY3" fmla="*/ 2000233 h 2181588"/>
                <a:gd name="connsiteX4" fmla="*/ 663137 w 1117601"/>
                <a:gd name="connsiteY4" fmla="*/ 2074898 h 2181588"/>
                <a:gd name="connsiteX5" fmla="*/ 658669 w 1117601"/>
                <a:gd name="connsiteY5" fmla="*/ 2063057 h 2181588"/>
                <a:gd name="connsiteX6" fmla="*/ 558800 w 1117601"/>
                <a:gd name="connsiteY6" fmla="*/ 1288635 h 2181588"/>
                <a:gd name="connsiteX7" fmla="*/ 565727 w 1117601"/>
                <a:gd name="connsiteY7" fmla="*/ 1067914 h 2181588"/>
                <a:gd name="connsiteX8" fmla="*/ 577219 w 1117601"/>
                <a:gd name="connsiteY8" fmla="*/ 949010 h 2181588"/>
                <a:gd name="connsiteX9" fmla="*/ 535525 w 1117601"/>
                <a:gd name="connsiteY9" fmla="*/ 1043691 h 2181588"/>
                <a:gd name="connsiteX10" fmla="*/ 435656 w 1117601"/>
                <a:gd name="connsiteY10" fmla="*/ 1707294 h 2181588"/>
                <a:gd name="connsiteX11" fmla="*/ 462452 w 1117601"/>
                <a:gd name="connsiteY11" fmla="*/ 2072591 h 2181588"/>
                <a:gd name="connsiteX12" fmla="*/ 483947 w 1117601"/>
                <a:gd name="connsiteY12" fmla="*/ 2181588 h 2181588"/>
                <a:gd name="connsiteX13" fmla="*/ 441546 w 1117601"/>
                <a:gd name="connsiteY13" fmla="*/ 2148422 h 2181588"/>
                <a:gd name="connsiteX14" fmla="*/ 0 w 1117601"/>
                <a:gd name="connsiteY14" fmla="*/ 1079192 h 2181588"/>
                <a:gd name="connsiteX15" fmla="*/ 441546 w 1117601"/>
                <a:gd name="connsiteY15" fmla="*/ 9962 h 21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17601" h="2181588">
                  <a:moveTo>
                    <a:pt x="454283" y="0"/>
                  </a:moveTo>
                  <a:lnTo>
                    <a:pt x="505939" y="22057"/>
                  </a:lnTo>
                  <a:cubicBezTo>
                    <a:pt x="865387" y="199429"/>
                    <a:pt x="1117601" y="614671"/>
                    <a:pt x="1117601" y="1098638"/>
                  </a:cubicBezTo>
                  <a:cubicBezTo>
                    <a:pt x="1117601" y="1461614"/>
                    <a:pt x="975731" y="1785931"/>
                    <a:pt x="753154" y="2000233"/>
                  </a:cubicBezTo>
                  <a:lnTo>
                    <a:pt x="663137" y="2074898"/>
                  </a:lnTo>
                  <a:lnTo>
                    <a:pt x="658669" y="2063057"/>
                  </a:lnTo>
                  <a:cubicBezTo>
                    <a:pt x="596965" y="1864865"/>
                    <a:pt x="558800" y="1591066"/>
                    <a:pt x="558800" y="1288635"/>
                  </a:cubicBezTo>
                  <a:cubicBezTo>
                    <a:pt x="558800" y="1213028"/>
                    <a:pt x="561186" y="1139209"/>
                    <a:pt x="565727" y="1067914"/>
                  </a:cubicBezTo>
                  <a:lnTo>
                    <a:pt x="577219" y="949010"/>
                  </a:lnTo>
                  <a:lnTo>
                    <a:pt x="535525" y="1043691"/>
                  </a:lnTo>
                  <a:cubicBezTo>
                    <a:pt x="473821" y="1213522"/>
                    <a:pt x="435656" y="1448141"/>
                    <a:pt x="435656" y="1707294"/>
                  </a:cubicBezTo>
                  <a:cubicBezTo>
                    <a:pt x="435656" y="1836871"/>
                    <a:pt x="445197" y="1960314"/>
                    <a:pt x="462452" y="2072591"/>
                  </a:cubicBezTo>
                  <a:lnTo>
                    <a:pt x="483947" y="2181588"/>
                  </a:lnTo>
                  <a:lnTo>
                    <a:pt x="441546" y="2148422"/>
                  </a:lnTo>
                  <a:cubicBezTo>
                    <a:pt x="175149" y="1916699"/>
                    <a:pt x="0" y="1524281"/>
                    <a:pt x="0" y="1079192"/>
                  </a:cubicBezTo>
                  <a:cubicBezTo>
                    <a:pt x="0" y="634103"/>
                    <a:pt x="175149" y="241685"/>
                    <a:pt x="441546" y="9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Freeform 40"/>
            <p:cNvSpPr>
              <a:spLocks noChangeAspect="1"/>
            </p:cNvSpPr>
            <p:nvPr userDrawn="1"/>
          </p:nvSpPr>
          <p:spPr>
            <a:xfrm rot="3120000">
              <a:off x="7142474" y="2638812"/>
              <a:ext cx="972000" cy="2002402"/>
            </a:xfrm>
            <a:custGeom>
              <a:avLst/>
              <a:gdLst>
                <a:gd name="connsiteX0" fmla="*/ 454283 w 1117601"/>
                <a:gd name="connsiteY0" fmla="*/ 0 h 2181588"/>
                <a:gd name="connsiteX1" fmla="*/ 505939 w 1117601"/>
                <a:gd name="connsiteY1" fmla="*/ 22057 h 2181588"/>
                <a:gd name="connsiteX2" fmla="*/ 1117601 w 1117601"/>
                <a:gd name="connsiteY2" fmla="*/ 1098638 h 2181588"/>
                <a:gd name="connsiteX3" fmla="*/ 753154 w 1117601"/>
                <a:gd name="connsiteY3" fmla="*/ 2000233 h 2181588"/>
                <a:gd name="connsiteX4" fmla="*/ 663137 w 1117601"/>
                <a:gd name="connsiteY4" fmla="*/ 2074898 h 2181588"/>
                <a:gd name="connsiteX5" fmla="*/ 658669 w 1117601"/>
                <a:gd name="connsiteY5" fmla="*/ 2063057 h 2181588"/>
                <a:gd name="connsiteX6" fmla="*/ 558800 w 1117601"/>
                <a:gd name="connsiteY6" fmla="*/ 1288635 h 2181588"/>
                <a:gd name="connsiteX7" fmla="*/ 565727 w 1117601"/>
                <a:gd name="connsiteY7" fmla="*/ 1067914 h 2181588"/>
                <a:gd name="connsiteX8" fmla="*/ 577219 w 1117601"/>
                <a:gd name="connsiteY8" fmla="*/ 949010 h 2181588"/>
                <a:gd name="connsiteX9" fmla="*/ 535525 w 1117601"/>
                <a:gd name="connsiteY9" fmla="*/ 1043691 h 2181588"/>
                <a:gd name="connsiteX10" fmla="*/ 435656 w 1117601"/>
                <a:gd name="connsiteY10" fmla="*/ 1707294 h 2181588"/>
                <a:gd name="connsiteX11" fmla="*/ 462452 w 1117601"/>
                <a:gd name="connsiteY11" fmla="*/ 2072591 h 2181588"/>
                <a:gd name="connsiteX12" fmla="*/ 483947 w 1117601"/>
                <a:gd name="connsiteY12" fmla="*/ 2181588 h 2181588"/>
                <a:gd name="connsiteX13" fmla="*/ 441546 w 1117601"/>
                <a:gd name="connsiteY13" fmla="*/ 2148422 h 2181588"/>
                <a:gd name="connsiteX14" fmla="*/ 0 w 1117601"/>
                <a:gd name="connsiteY14" fmla="*/ 1079192 h 2181588"/>
                <a:gd name="connsiteX15" fmla="*/ 441546 w 1117601"/>
                <a:gd name="connsiteY15" fmla="*/ 9962 h 21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17601" h="2181588">
                  <a:moveTo>
                    <a:pt x="454283" y="0"/>
                  </a:moveTo>
                  <a:lnTo>
                    <a:pt x="505939" y="22057"/>
                  </a:lnTo>
                  <a:cubicBezTo>
                    <a:pt x="865387" y="199429"/>
                    <a:pt x="1117601" y="614671"/>
                    <a:pt x="1117601" y="1098638"/>
                  </a:cubicBezTo>
                  <a:cubicBezTo>
                    <a:pt x="1117601" y="1461614"/>
                    <a:pt x="975731" y="1785931"/>
                    <a:pt x="753154" y="2000233"/>
                  </a:cubicBezTo>
                  <a:lnTo>
                    <a:pt x="663137" y="2074898"/>
                  </a:lnTo>
                  <a:lnTo>
                    <a:pt x="658669" y="2063057"/>
                  </a:lnTo>
                  <a:cubicBezTo>
                    <a:pt x="596965" y="1864865"/>
                    <a:pt x="558800" y="1591066"/>
                    <a:pt x="558800" y="1288635"/>
                  </a:cubicBezTo>
                  <a:cubicBezTo>
                    <a:pt x="558800" y="1213028"/>
                    <a:pt x="561186" y="1139209"/>
                    <a:pt x="565727" y="1067914"/>
                  </a:cubicBezTo>
                  <a:lnTo>
                    <a:pt x="577219" y="949010"/>
                  </a:lnTo>
                  <a:lnTo>
                    <a:pt x="535525" y="1043691"/>
                  </a:lnTo>
                  <a:cubicBezTo>
                    <a:pt x="473821" y="1213522"/>
                    <a:pt x="435656" y="1448141"/>
                    <a:pt x="435656" y="1707294"/>
                  </a:cubicBezTo>
                  <a:cubicBezTo>
                    <a:pt x="435656" y="1836871"/>
                    <a:pt x="445197" y="1960314"/>
                    <a:pt x="462452" y="2072591"/>
                  </a:cubicBezTo>
                  <a:lnTo>
                    <a:pt x="483947" y="2181588"/>
                  </a:lnTo>
                  <a:lnTo>
                    <a:pt x="441546" y="2148422"/>
                  </a:lnTo>
                  <a:cubicBezTo>
                    <a:pt x="175149" y="1916699"/>
                    <a:pt x="0" y="1524281"/>
                    <a:pt x="0" y="1079192"/>
                  </a:cubicBezTo>
                  <a:cubicBezTo>
                    <a:pt x="0" y="634103"/>
                    <a:pt x="175149" y="241685"/>
                    <a:pt x="441546" y="99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Freeform 42"/>
            <p:cNvSpPr>
              <a:spLocks noChangeAspect="1"/>
            </p:cNvSpPr>
            <p:nvPr userDrawn="1"/>
          </p:nvSpPr>
          <p:spPr>
            <a:xfrm rot="18166364">
              <a:off x="4529473" y="3374578"/>
              <a:ext cx="788847" cy="1627031"/>
            </a:xfrm>
            <a:custGeom>
              <a:avLst/>
              <a:gdLst>
                <a:gd name="connsiteX0" fmla="*/ 454283 w 1117601"/>
                <a:gd name="connsiteY0" fmla="*/ 0 h 2181588"/>
                <a:gd name="connsiteX1" fmla="*/ 505939 w 1117601"/>
                <a:gd name="connsiteY1" fmla="*/ 22057 h 2181588"/>
                <a:gd name="connsiteX2" fmla="*/ 1117601 w 1117601"/>
                <a:gd name="connsiteY2" fmla="*/ 1098638 h 2181588"/>
                <a:gd name="connsiteX3" fmla="*/ 753154 w 1117601"/>
                <a:gd name="connsiteY3" fmla="*/ 2000233 h 2181588"/>
                <a:gd name="connsiteX4" fmla="*/ 663137 w 1117601"/>
                <a:gd name="connsiteY4" fmla="*/ 2074898 h 2181588"/>
                <a:gd name="connsiteX5" fmla="*/ 658669 w 1117601"/>
                <a:gd name="connsiteY5" fmla="*/ 2063057 h 2181588"/>
                <a:gd name="connsiteX6" fmla="*/ 558800 w 1117601"/>
                <a:gd name="connsiteY6" fmla="*/ 1288635 h 2181588"/>
                <a:gd name="connsiteX7" fmla="*/ 565727 w 1117601"/>
                <a:gd name="connsiteY7" fmla="*/ 1067914 h 2181588"/>
                <a:gd name="connsiteX8" fmla="*/ 577219 w 1117601"/>
                <a:gd name="connsiteY8" fmla="*/ 949010 h 2181588"/>
                <a:gd name="connsiteX9" fmla="*/ 535525 w 1117601"/>
                <a:gd name="connsiteY9" fmla="*/ 1043691 h 2181588"/>
                <a:gd name="connsiteX10" fmla="*/ 435656 w 1117601"/>
                <a:gd name="connsiteY10" fmla="*/ 1707294 h 2181588"/>
                <a:gd name="connsiteX11" fmla="*/ 462452 w 1117601"/>
                <a:gd name="connsiteY11" fmla="*/ 2072591 h 2181588"/>
                <a:gd name="connsiteX12" fmla="*/ 483947 w 1117601"/>
                <a:gd name="connsiteY12" fmla="*/ 2181588 h 2181588"/>
                <a:gd name="connsiteX13" fmla="*/ 441546 w 1117601"/>
                <a:gd name="connsiteY13" fmla="*/ 2148422 h 2181588"/>
                <a:gd name="connsiteX14" fmla="*/ 0 w 1117601"/>
                <a:gd name="connsiteY14" fmla="*/ 1079192 h 2181588"/>
                <a:gd name="connsiteX15" fmla="*/ 441546 w 1117601"/>
                <a:gd name="connsiteY15" fmla="*/ 9962 h 21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17601" h="2181588">
                  <a:moveTo>
                    <a:pt x="454283" y="0"/>
                  </a:moveTo>
                  <a:lnTo>
                    <a:pt x="505939" y="22057"/>
                  </a:lnTo>
                  <a:cubicBezTo>
                    <a:pt x="865387" y="199429"/>
                    <a:pt x="1117601" y="614671"/>
                    <a:pt x="1117601" y="1098638"/>
                  </a:cubicBezTo>
                  <a:cubicBezTo>
                    <a:pt x="1117601" y="1461614"/>
                    <a:pt x="975731" y="1785931"/>
                    <a:pt x="753154" y="2000233"/>
                  </a:cubicBezTo>
                  <a:lnTo>
                    <a:pt x="663137" y="2074898"/>
                  </a:lnTo>
                  <a:lnTo>
                    <a:pt x="658669" y="2063057"/>
                  </a:lnTo>
                  <a:cubicBezTo>
                    <a:pt x="596965" y="1864865"/>
                    <a:pt x="558800" y="1591066"/>
                    <a:pt x="558800" y="1288635"/>
                  </a:cubicBezTo>
                  <a:cubicBezTo>
                    <a:pt x="558800" y="1213028"/>
                    <a:pt x="561186" y="1139209"/>
                    <a:pt x="565727" y="1067914"/>
                  </a:cubicBezTo>
                  <a:lnTo>
                    <a:pt x="577219" y="949010"/>
                  </a:lnTo>
                  <a:lnTo>
                    <a:pt x="535525" y="1043691"/>
                  </a:lnTo>
                  <a:cubicBezTo>
                    <a:pt x="473821" y="1213522"/>
                    <a:pt x="435656" y="1448141"/>
                    <a:pt x="435656" y="1707294"/>
                  </a:cubicBezTo>
                  <a:cubicBezTo>
                    <a:pt x="435656" y="1836871"/>
                    <a:pt x="445197" y="1960314"/>
                    <a:pt x="462452" y="2072591"/>
                  </a:cubicBezTo>
                  <a:lnTo>
                    <a:pt x="483947" y="2181588"/>
                  </a:lnTo>
                  <a:lnTo>
                    <a:pt x="441546" y="2148422"/>
                  </a:lnTo>
                  <a:cubicBezTo>
                    <a:pt x="175149" y="1916699"/>
                    <a:pt x="0" y="1524281"/>
                    <a:pt x="0" y="1079192"/>
                  </a:cubicBezTo>
                  <a:cubicBezTo>
                    <a:pt x="0" y="634103"/>
                    <a:pt x="175149" y="241685"/>
                    <a:pt x="441546" y="99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2" name="Freeform 51"/>
          <p:cNvSpPr/>
          <p:nvPr userDrawn="1"/>
        </p:nvSpPr>
        <p:spPr>
          <a:xfrm>
            <a:off x="4811752" y="4152900"/>
            <a:ext cx="3096095" cy="2244076"/>
          </a:xfrm>
          <a:custGeom>
            <a:avLst/>
            <a:gdLst>
              <a:gd name="connsiteX0" fmla="*/ 1429029 w 3096095"/>
              <a:gd name="connsiteY0" fmla="*/ 0 h 2244076"/>
              <a:gd name="connsiteX1" fmla="*/ 1619529 w 3096095"/>
              <a:gd name="connsiteY1" fmla="*/ 441960 h 2244076"/>
              <a:gd name="connsiteX2" fmla="*/ 2024818 w 3096095"/>
              <a:gd name="connsiteY2" fmla="*/ 251937 h 2244076"/>
              <a:gd name="connsiteX3" fmla="*/ 1740973 w 3096095"/>
              <a:gd name="connsiteY3" fmla="*/ 855821 h 2244076"/>
              <a:gd name="connsiteX4" fmla="*/ 1776642 w 3096095"/>
              <a:gd name="connsiteY4" fmla="*/ 1780325 h 2244076"/>
              <a:gd name="connsiteX5" fmla="*/ 1790865 w 3096095"/>
              <a:gd name="connsiteY5" fmla="*/ 1853352 h 2244076"/>
              <a:gd name="connsiteX6" fmla="*/ 1828990 w 3096095"/>
              <a:gd name="connsiteY6" fmla="*/ 1854212 h 2244076"/>
              <a:gd name="connsiteX7" fmla="*/ 2978005 w 3096095"/>
              <a:gd name="connsiteY7" fmla="*/ 2092241 h 2244076"/>
              <a:gd name="connsiteX8" fmla="*/ 3096095 w 3096095"/>
              <a:gd name="connsiteY8" fmla="*/ 2144786 h 2244076"/>
              <a:gd name="connsiteX9" fmla="*/ 2910951 w 3096095"/>
              <a:gd name="connsiteY9" fmla="*/ 2116648 h 2244076"/>
              <a:gd name="connsiteX10" fmla="*/ 1775065 w 3096095"/>
              <a:gd name="connsiteY10" fmla="*/ 2044700 h 2244076"/>
              <a:gd name="connsiteX11" fmla="*/ 90020 w 3096095"/>
              <a:gd name="connsiteY11" fmla="*/ 2219299 h 2244076"/>
              <a:gd name="connsiteX12" fmla="*/ 0 w 3096095"/>
              <a:gd name="connsiteY12" fmla="*/ 2244076 h 2244076"/>
              <a:gd name="connsiteX13" fmla="*/ 129822 w 3096095"/>
              <a:gd name="connsiteY13" fmla="*/ 2173869 h 2244076"/>
              <a:gd name="connsiteX14" fmla="*/ 1223808 w 3096095"/>
              <a:gd name="connsiteY14" fmla="*/ 1872224 h 2244076"/>
              <a:gd name="connsiteX15" fmla="*/ 1304258 w 3096095"/>
              <a:gd name="connsiteY15" fmla="*/ 1865839 h 2244076"/>
              <a:gd name="connsiteX16" fmla="*/ 1317607 w 3096095"/>
              <a:gd name="connsiteY16" fmla="*/ 1756208 h 2244076"/>
              <a:gd name="connsiteX17" fmla="*/ 1314729 w 3096095"/>
              <a:gd name="connsiteY17" fmla="*/ 822960 h 2244076"/>
              <a:gd name="connsiteX18" fmla="*/ 888009 w 3096095"/>
              <a:gd name="connsiteY18" fmla="*/ 487680 h 2244076"/>
              <a:gd name="connsiteX19" fmla="*/ 1139469 w 3096095"/>
              <a:gd name="connsiteY19" fmla="*/ 579120 h 2244076"/>
              <a:gd name="connsiteX20" fmla="*/ 895629 w 3096095"/>
              <a:gd name="connsiteY20" fmla="*/ 213360 h 2244076"/>
              <a:gd name="connsiteX21" fmla="*/ 1246149 w 3096095"/>
              <a:gd name="connsiteY21" fmla="*/ 457200 h 2244076"/>
              <a:gd name="connsiteX22" fmla="*/ 1067555 w 3096095"/>
              <a:gd name="connsiteY22" fmla="*/ 53340 h 2244076"/>
              <a:gd name="connsiteX23" fmla="*/ 1398549 w 3096095"/>
              <a:gd name="connsiteY23" fmla="*/ 388620 h 2244076"/>
              <a:gd name="connsiteX24" fmla="*/ 1429029 w 3096095"/>
              <a:gd name="connsiteY24" fmla="*/ 0 h 2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96095" h="2244076">
                <a:moveTo>
                  <a:pt x="1429029" y="0"/>
                </a:moveTo>
                <a:cubicBezTo>
                  <a:pt x="1513960" y="21114"/>
                  <a:pt x="1527454" y="373221"/>
                  <a:pt x="1619529" y="441960"/>
                </a:cubicBezTo>
                <a:cubicBezTo>
                  <a:pt x="1746688" y="523875"/>
                  <a:pt x="1933378" y="181928"/>
                  <a:pt x="2024818" y="251937"/>
                </a:cubicBezTo>
                <a:cubicBezTo>
                  <a:pt x="2087366" y="302419"/>
                  <a:pt x="1785582" y="607695"/>
                  <a:pt x="1740973" y="855821"/>
                </a:cubicBezTo>
                <a:cubicBezTo>
                  <a:pt x="1760976" y="1164749"/>
                  <a:pt x="1728836" y="1471853"/>
                  <a:pt x="1776642" y="1780325"/>
                </a:cubicBezTo>
                <a:lnTo>
                  <a:pt x="1790865" y="1853352"/>
                </a:lnTo>
                <a:lnTo>
                  <a:pt x="1828990" y="1854212"/>
                </a:lnTo>
                <a:cubicBezTo>
                  <a:pt x="2252581" y="1873390"/>
                  <a:pt x="2645216" y="1958463"/>
                  <a:pt x="2978005" y="2092241"/>
                </a:cubicBezTo>
                <a:lnTo>
                  <a:pt x="3096095" y="2144786"/>
                </a:lnTo>
                <a:lnTo>
                  <a:pt x="2910951" y="2116648"/>
                </a:lnTo>
                <a:cubicBezTo>
                  <a:pt x="2573294" y="2070764"/>
                  <a:pt x="2186347" y="2044700"/>
                  <a:pt x="1775065" y="2044700"/>
                </a:cubicBezTo>
                <a:cubicBezTo>
                  <a:pt x="1117014" y="2044700"/>
                  <a:pt x="521261" y="2111423"/>
                  <a:pt x="90020" y="2219299"/>
                </a:cubicBezTo>
                <a:lnTo>
                  <a:pt x="0" y="2244076"/>
                </a:lnTo>
                <a:lnTo>
                  <a:pt x="129822" y="2173869"/>
                </a:lnTo>
                <a:cubicBezTo>
                  <a:pt x="438766" y="2022160"/>
                  <a:pt x="813058" y="1915882"/>
                  <a:pt x="1223808" y="1872224"/>
                </a:cubicBezTo>
                <a:lnTo>
                  <a:pt x="1304258" y="1865839"/>
                </a:lnTo>
                <a:lnTo>
                  <a:pt x="1317607" y="1756208"/>
                </a:lnTo>
                <a:cubicBezTo>
                  <a:pt x="1352200" y="1418052"/>
                  <a:pt x="1335287" y="1138555"/>
                  <a:pt x="1314729" y="822960"/>
                </a:cubicBezTo>
                <a:cubicBezTo>
                  <a:pt x="1172489" y="711200"/>
                  <a:pt x="899280" y="587534"/>
                  <a:pt x="888009" y="487680"/>
                </a:cubicBezTo>
                <a:cubicBezTo>
                  <a:pt x="943254" y="427673"/>
                  <a:pt x="1117561" y="620078"/>
                  <a:pt x="1139469" y="579120"/>
                </a:cubicBezTo>
                <a:cubicBezTo>
                  <a:pt x="1189158" y="528638"/>
                  <a:pt x="826890" y="280511"/>
                  <a:pt x="895629" y="213360"/>
                </a:cubicBezTo>
                <a:cubicBezTo>
                  <a:pt x="945794" y="180340"/>
                  <a:pt x="1219796" y="521176"/>
                  <a:pt x="1246149" y="457200"/>
                </a:cubicBezTo>
                <a:cubicBezTo>
                  <a:pt x="1274724" y="415450"/>
                  <a:pt x="1017549" y="95091"/>
                  <a:pt x="1067555" y="53340"/>
                </a:cubicBezTo>
                <a:cubicBezTo>
                  <a:pt x="1139786" y="34131"/>
                  <a:pt x="1350131" y="429260"/>
                  <a:pt x="1398549" y="388620"/>
                </a:cubicBezTo>
                <a:cubicBezTo>
                  <a:pt x="1442046" y="370999"/>
                  <a:pt x="1347431" y="8096"/>
                  <a:pt x="142902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xt Placeholder 16"/>
          <p:cNvSpPr>
            <a:spLocks noGrp="1"/>
          </p:cNvSpPr>
          <p:nvPr>
            <p:ph type="body" sz="quarter" idx="27"/>
          </p:nvPr>
        </p:nvSpPr>
        <p:spPr>
          <a:xfrm>
            <a:off x="823686" y="4160428"/>
            <a:ext cx="3060000" cy="3600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54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823686" y="4596929"/>
            <a:ext cx="3060000" cy="14400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55" name="Text Placeholder 16"/>
          <p:cNvSpPr>
            <a:spLocks noGrp="1"/>
          </p:cNvSpPr>
          <p:nvPr>
            <p:ph type="body" sz="quarter" idx="29"/>
          </p:nvPr>
        </p:nvSpPr>
        <p:spPr>
          <a:xfrm>
            <a:off x="8304441" y="3550862"/>
            <a:ext cx="3060000" cy="36000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56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8304441" y="3987363"/>
            <a:ext cx="3060000" cy="144000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</a:t>
            </a:r>
            <a:endParaRPr lang="id-ID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607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5D9349-9402-440B-B8CA-5E26FDD5747A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609600" cy="1194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46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9349-9402-440B-B8CA-5E26FDD574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9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4" r:id="rId6"/>
    <p:sldLayoutId id="2147483666" r:id="rId7"/>
    <p:sldLayoutId id="2147483667" r:id="rId8"/>
    <p:sldLayoutId id="2147483668" r:id="rId9"/>
    <p:sldLayoutId id="2147483651" r:id="rId10"/>
    <p:sldLayoutId id="2147483653" r:id="rId11"/>
    <p:sldLayoutId id="2147483654" r:id="rId12"/>
    <p:sldLayoutId id="2147483671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0" b="-414"/>
          <a:stretch/>
        </p:blipFill>
        <p:spPr>
          <a:xfrm flipH="1">
            <a:off x="5603" y="-7565"/>
            <a:ext cx="12192000" cy="68655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0560"/>
            <a:ext cx="12192000" cy="4920343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1" y="2170028"/>
            <a:ext cx="12191999" cy="4687972"/>
          </a:xfrm>
          <a:custGeom>
            <a:avLst/>
            <a:gdLst>
              <a:gd name="connsiteX0" fmla="*/ 1431548 w 12191999"/>
              <a:gd name="connsiteY0" fmla="*/ 4686698 h 4687972"/>
              <a:gd name="connsiteX1" fmla="*/ 11918890 w 12191999"/>
              <a:gd name="connsiteY1" fmla="*/ 2426616 h 4687972"/>
              <a:gd name="connsiteX2" fmla="*/ 12191999 w 12191999"/>
              <a:gd name="connsiteY2" fmla="*/ 2423104 h 4687972"/>
              <a:gd name="connsiteX3" fmla="*/ 12191999 w 12191999"/>
              <a:gd name="connsiteY3" fmla="*/ 0 h 4687972"/>
              <a:gd name="connsiteX4" fmla="*/ 0 w 12191999"/>
              <a:gd name="connsiteY4" fmla="*/ 0 h 4687972"/>
              <a:gd name="connsiteX5" fmla="*/ 0 w 12191999"/>
              <a:gd name="connsiteY5" fmla="*/ 4601857 h 4687972"/>
              <a:gd name="connsiteX6" fmla="*/ 388729 w 12191999"/>
              <a:gd name="connsiteY6" fmla="*/ 4637854 h 4687972"/>
              <a:gd name="connsiteX7" fmla="*/ 1431548 w 12191999"/>
              <a:gd name="connsiteY7" fmla="*/ 4686698 h 468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687972">
                <a:moveTo>
                  <a:pt x="1431548" y="4686698"/>
                </a:moveTo>
                <a:cubicBezTo>
                  <a:pt x="6021502" y="4748216"/>
                  <a:pt x="6698769" y="2563237"/>
                  <a:pt x="11918890" y="2426616"/>
                </a:cubicBezTo>
                <a:lnTo>
                  <a:pt x="12191999" y="2423104"/>
                </a:lnTo>
                <a:lnTo>
                  <a:pt x="12191999" y="0"/>
                </a:lnTo>
                <a:lnTo>
                  <a:pt x="0" y="0"/>
                </a:lnTo>
                <a:lnTo>
                  <a:pt x="0" y="4601857"/>
                </a:lnTo>
                <a:lnTo>
                  <a:pt x="388729" y="4637854"/>
                </a:lnTo>
                <a:cubicBezTo>
                  <a:pt x="758199" y="4666553"/>
                  <a:pt x="1104788" y="4682318"/>
                  <a:pt x="1431548" y="468669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V="1">
            <a:off x="0" y="2544491"/>
            <a:ext cx="12192000" cy="4313508"/>
          </a:xfrm>
          <a:custGeom>
            <a:avLst/>
            <a:gdLst>
              <a:gd name="connsiteX0" fmla="*/ 1906324 w 12192000"/>
              <a:gd name="connsiteY0" fmla="*/ 4313338 h 4313508"/>
              <a:gd name="connsiteX1" fmla="*/ 11871047 w 12192000"/>
              <a:gd name="connsiteY1" fmla="*/ 2348711 h 4313508"/>
              <a:gd name="connsiteX2" fmla="*/ 12192000 w 12192000"/>
              <a:gd name="connsiteY2" fmla="*/ 2345046 h 4313508"/>
              <a:gd name="connsiteX3" fmla="*/ 12192000 w 12192000"/>
              <a:gd name="connsiteY3" fmla="*/ 0 h 4313508"/>
              <a:gd name="connsiteX4" fmla="*/ 0 w 12192000"/>
              <a:gd name="connsiteY4" fmla="*/ 0 h 4313508"/>
              <a:gd name="connsiteX5" fmla="*/ 0 w 12192000"/>
              <a:gd name="connsiteY5" fmla="*/ 4188603 h 4313508"/>
              <a:gd name="connsiteX6" fmla="*/ 394699 w 12192000"/>
              <a:gd name="connsiteY6" fmla="*/ 4232233 h 4313508"/>
              <a:gd name="connsiteX7" fmla="*/ 1906324 w 12192000"/>
              <a:gd name="connsiteY7" fmla="*/ 4313338 h 4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313508">
                <a:moveTo>
                  <a:pt x="1906324" y="4313338"/>
                </a:moveTo>
                <a:cubicBezTo>
                  <a:pt x="6058509" y="4333995"/>
                  <a:pt x="6841458" y="2465511"/>
                  <a:pt x="11871047" y="2348711"/>
                </a:cubicBezTo>
                <a:lnTo>
                  <a:pt x="12192000" y="2345046"/>
                </a:lnTo>
                <a:lnTo>
                  <a:pt x="12192000" y="0"/>
                </a:lnTo>
                <a:lnTo>
                  <a:pt x="0" y="0"/>
                </a:lnTo>
                <a:lnTo>
                  <a:pt x="0" y="4188603"/>
                </a:lnTo>
                <a:lnTo>
                  <a:pt x="394699" y="4232233"/>
                </a:lnTo>
                <a:cubicBezTo>
                  <a:pt x="946656" y="4285660"/>
                  <a:pt x="1447097" y="4311053"/>
                  <a:pt x="1906324" y="4313338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195374" y="3264444"/>
            <a:ext cx="6296977" cy="1904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erbaik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Apotek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Annisa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22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Profile Matching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Fuzzy “</a:t>
            </a:r>
            <a:endParaRPr lang="id-ID" sz="2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id-ID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60999" y="3006824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Oleh</a:t>
            </a:r>
            <a:r>
              <a:rPr lang="en-US" sz="1600" dirty="0" smtClean="0"/>
              <a:t> ::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960999" y="3292514"/>
            <a:ext cx="3167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Erwanda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Lubis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Andien</a:t>
            </a:r>
            <a:r>
              <a:rPr lang="en-US" sz="2000" b="1" dirty="0" smtClean="0">
                <a:solidFill>
                  <a:schemeClr val="bg1"/>
                </a:solidFill>
              </a:rPr>
              <a:t> 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0999" y="3679177"/>
            <a:ext cx="165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NIM E31192391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099" y="126845"/>
            <a:ext cx="3235227" cy="720344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4446C23-6685-4F9D-96DA-05377E94BEAF}"/>
              </a:ext>
            </a:extLst>
          </p:cNvPr>
          <p:cNvSpPr txBox="1"/>
          <p:nvPr/>
        </p:nvSpPr>
        <p:spPr>
          <a:xfrm>
            <a:off x="2695794" y="5174826"/>
            <a:ext cx="4978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spc="300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Dosen</a:t>
            </a:r>
            <a:r>
              <a:rPr lang="en-US" sz="2000" b="1" spc="3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spc="300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Pembimbing</a:t>
            </a:r>
            <a:r>
              <a:rPr lang="en-US" sz="2000" b="1" spc="3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spc="3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sz="2000" u="heavy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Syamsul</a:t>
            </a:r>
            <a:r>
              <a:rPr lang="en-US" sz="2000" u="heavy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Arifin, </a:t>
            </a:r>
            <a:r>
              <a:rPr lang="en-US" sz="2000" u="heavy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S.Kom</a:t>
            </a:r>
            <a:r>
              <a:rPr lang="en-US" sz="2000" u="heavy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M.Cs</a:t>
            </a:r>
          </a:p>
          <a:p>
            <a:pPr algn="ctr"/>
            <a:r>
              <a:rPr lang="id-I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NIP. 19810615 200604 1 002</a:t>
            </a:r>
            <a:endParaRPr lang="en-US" sz="2000" spc="3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01CB05-4496-4179-9D32-85672BE11E6C}"/>
              </a:ext>
            </a:extLst>
          </p:cNvPr>
          <p:cNvSpPr txBox="1"/>
          <p:nvPr/>
        </p:nvSpPr>
        <p:spPr>
          <a:xfrm>
            <a:off x="7113992" y="5169071"/>
            <a:ext cx="5314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spc="300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Dosen</a:t>
            </a:r>
            <a:r>
              <a:rPr lang="en-US" sz="2000" b="1" spc="3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spc="300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Panelis</a:t>
            </a:r>
            <a:r>
              <a:rPr lang="en-US" sz="2000" b="1" spc="3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spc="3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ID" sz="2000" i="0" u="sng" strike="noStrike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Wahyu</a:t>
            </a:r>
            <a:r>
              <a:rPr lang="en-ID" sz="2000" i="0" u="sng" strike="noStrike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u="sng" strike="noStrike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Kurnia</a:t>
            </a:r>
            <a:r>
              <a:rPr lang="en-ID" sz="2000" i="0" u="sng" strike="noStrike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0" u="sng" strike="noStrike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Dewanto</a:t>
            </a:r>
            <a:r>
              <a:rPr lang="en-ID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u="sng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S.Kom</a:t>
            </a:r>
            <a:r>
              <a:rPr lang="en-ID" sz="2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MT</a:t>
            </a:r>
            <a:endParaRPr lang="en-ID" sz="2000" i="0" u="sng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D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NIP. 19710408 200112 1 003</a:t>
            </a:r>
          </a:p>
        </p:txBody>
      </p:sp>
    </p:spTree>
    <p:extLst>
      <p:ext uri="{BB962C8B-B14F-4D97-AF65-F5344CB8AC3E}">
        <p14:creationId xmlns:p14="http://schemas.microsoft.com/office/powerpoint/2010/main" val="6774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Fuzzy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Profile Matching</a:t>
            </a:r>
            <a:endParaRPr lang="id-ID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77029" y="4741863"/>
            <a:ext cx="1567542" cy="0"/>
          </a:xfrm>
          <a:prstGeom prst="straightConnector1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077029" y="2281051"/>
            <a:ext cx="156754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218864" y="2737154"/>
            <a:ext cx="2765479" cy="927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870302" y="1939587"/>
            <a:ext cx="4679995" cy="4680000"/>
            <a:chOff x="3690298" y="1467984"/>
            <a:chExt cx="5039995" cy="5040000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3690298" y="1467984"/>
              <a:ext cx="5039995" cy="5040000"/>
              <a:chOff x="1791" y="111"/>
              <a:chExt cx="4098" cy="4098"/>
            </a:xfrm>
          </p:grpSpPr>
          <p:sp>
            <p:nvSpPr>
              <p:cNvPr id="1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91" y="111"/>
                <a:ext cx="4098" cy="40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4072" y="2392"/>
                <a:ext cx="631" cy="630"/>
              </a:xfrm>
              <a:custGeom>
                <a:avLst/>
                <a:gdLst>
                  <a:gd name="T0" fmla="*/ 101 w 631"/>
                  <a:gd name="T1" fmla="*/ 0 h 630"/>
                  <a:gd name="T2" fmla="*/ 631 w 631"/>
                  <a:gd name="T3" fmla="*/ 530 h 630"/>
                  <a:gd name="T4" fmla="*/ 530 w 631"/>
                  <a:gd name="T5" fmla="*/ 630 h 630"/>
                  <a:gd name="T6" fmla="*/ 0 w 631"/>
                  <a:gd name="T7" fmla="*/ 101 h 630"/>
                  <a:gd name="T8" fmla="*/ 101 w 631"/>
                  <a:gd name="T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1" h="630">
                    <a:moveTo>
                      <a:pt x="101" y="0"/>
                    </a:moveTo>
                    <a:lnTo>
                      <a:pt x="631" y="530"/>
                    </a:lnTo>
                    <a:lnTo>
                      <a:pt x="530" y="630"/>
                    </a:lnTo>
                    <a:lnTo>
                      <a:pt x="0" y="10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30"/>
              </a:solidFill>
              <a:ln w="0">
                <a:solidFill>
                  <a:srgbClr val="00003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791" y="111"/>
                <a:ext cx="2826" cy="2826"/>
              </a:xfrm>
              <a:custGeom>
                <a:avLst/>
                <a:gdLst>
                  <a:gd name="T0" fmla="*/ 1519 w 2826"/>
                  <a:gd name="T1" fmla="*/ 4 h 2826"/>
                  <a:gd name="T2" fmla="*/ 1722 w 2826"/>
                  <a:gd name="T3" fmla="*/ 34 h 2826"/>
                  <a:gd name="T4" fmla="*/ 1916 w 2826"/>
                  <a:gd name="T5" fmla="*/ 92 h 2826"/>
                  <a:gd name="T6" fmla="*/ 2097 w 2826"/>
                  <a:gd name="T7" fmla="*/ 176 h 2826"/>
                  <a:gd name="T8" fmla="*/ 2264 w 2826"/>
                  <a:gd name="T9" fmla="*/ 284 h 2826"/>
                  <a:gd name="T10" fmla="*/ 2413 w 2826"/>
                  <a:gd name="T11" fmla="*/ 414 h 2826"/>
                  <a:gd name="T12" fmla="*/ 2542 w 2826"/>
                  <a:gd name="T13" fmla="*/ 563 h 2826"/>
                  <a:gd name="T14" fmla="*/ 2650 w 2826"/>
                  <a:gd name="T15" fmla="*/ 729 h 2826"/>
                  <a:gd name="T16" fmla="*/ 2733 w 2826"/>
                  <a:gd name="T17" fmla="*/ 909 h 2826"/>
                  <a:gd name="T18" fmla="*/ 2792 w 2826"/>
                  <a:gd name="T19" fmla="*/ 1103 h 2826"/>
                  <a:gd name="T20" fmla="*/ 2823 w 2826"/>
                  <a:gd name="T21" fmla="*/ 1308 h 2826"/>
                  <a:gd name="T22" fmla="*/ 2823 w 2826"/>
                  <a:gd name="T23" fmla="*/ 1519 h 2826"/>
                  <a:gd name="T24" fmla="*/ 2792 w 2826"/>
                  <a:gd name="T25" fmla="*/ 1722 h 2826"/>
                  <a:gd name="T26" fmla="*/ 2733 w 2826"/>
                  <a:gd name="T27" fmla="*/ 1916 h 2826"/>
                  <a:gd name="T28" fmla="*/ 2650 w 2826"/>
                  <a:gd name="T29" fmla="*/ 2097 h 2826"/>
                  <a:gd name="T30" fmla="*/ 2542 w 2826"/>
                  <a:gd name="T31" fmla="*/ 2264 h 2826"/>
                  <a:gd name="T32" fmla="*/ 2413 w 2826"/>
                  <a:gd name="T33" fmla="*/ 2413 h 2826"/>
                  <a:gd name="T34" fmla="*/ 2264 w 2826"/>
                  <a:gd name="T35" fmla="*/ 2542 h 2826"/>
                  <a:gd name="T36" fmla="*/ 2097 w 2826"/>
                  <a:gd name="T37" fmla="*/ 2650 h 2826"/>
                  <a:gd name="T38" fmla="*/ 1916 w 2826"/>
                  <a:gd name="T39" fmla="*/ 2733 h 2826"/>
                  <a:gd name="T40" fmla="*/ 1722 w 2826"/>
                  <a:gd name="T41" fmla="*/ 2792 h 2826"/>
                  <a:gd name="T42" fmla="*/ 1519 w 2826"/>
                  <a:gd name="T43" fmla="*/ 2823 h 2826"/>
                  <a:gd name="T44" fmla="*/ 1308 w 2826"/>
                  <a:gd name="T45" fmla="*/ 2823 h 2826"/>
                  <a:gd name="T46" fmla="*/ 1103 w 2826"/>
                  <a:gd name="T47" fmla="*/ 2792 h 2826"/>
                  <a:gd name="T48" fmla="*/ 909 w 2826"/>
                  <a:gd name="T49" fmla="*/ 2733 h 2826"/>
                  <a:gd name="T50" fmla="*/ 729 w 2826"/>
                  <a:gd name="T51" fmla="*/ 2650 h 2826"/>
                  <a:gd name="T52" fmla="*/ 563 w 2826"/>
                  <a:gd name="T53" fmla="*/ 2542 h 2826"/>
                  <a:gd name="T54" fmla="*/ 414 w 2826"/>
                  <a:gd name="T55" fmla="*/ 2413 h 2826"/>
                  <a:gd name="T56" fmla="*/ 284 w 2826"/>
                  <a:gd name="T57" fmla="*/ 2264 h 2826"/>
                  <a:gd name="T58" fmla="*/ 176 w 2826"/>
                  <a:gd name="T59" fmla="*/ 2097 h 2826"/>
                  <a:gd name="T60" fmla="*/ 92 w 2826"/>
                  <a:gd name="T61" fmla="*/ 1916 h 2826"/>
                  <a:gd name="T62" fmla="*/ 34 w 2826"/>
                  <a:gd name="T63" fmla="*/ 1722 h 2826"/>
                  <a:gd name="T64" fmla="*/ 4 w 2826"/>
                  <a:gd name="T65" fmla="*/ 1519 h 2826"/>
                  <a:gd name="T66" fmla="*/ 4 w 2826"/>
                  <a:gd name="T67" fmla="*/ 1308 h 2826"/>
                  <a:gd name="T68" fmla="*/ 34 w 2826"/>
                  <a:gd name="T69" fmla="*/ 1103 h 2826"/>
                  <a:gd name="T70" fmla="*/ 92 w 2826"/>
                  <a:gd name="T71" fmla="*/ 909 h 2826"/>
                  <a:gd name="T72" fmla="*/ 176 w 2826"/>
                  <a:gd name="T73" fmla="*/ 729 h 2826"/>
                  <a:gd name="T74" fmla="*/ 284 w 2826"/>
                  <a:gd name="T75" fmla="*/ 563 h 2826"/>
                  <a:gd name="T76" fmla="*/ 414 w 2826"/>
                  <a:gd name="T77" fmla="*/ 414 h 2826"/>
                  <a:gd name="T78" fmla="*/ 563 w 2826"/>
                  <a:gd name="T79" fmla="*/ 284 h 2826"/>
                  <a:gd name="T80" fmla="*/ 729 w 2826"/>
                  <a:gd name="T81" fmla="*/ 176 h 2826"/>
                  <a:gd name="T82" fmla="*/ 909 w 2826"/>
                  <a:gd name="T83" fmla="*/ 92 h 2826"/>
                  <a:gd name="T84" fmla="*/ 1103 w 2826"/>
                  <a:gd name="T85" fmla="*/ 34 h 2826"/>
                  <a:gd name="T86" fmla="*/ 1308 w 2826"/>
                  <a:gd name="T87" fmla="*/ 4 h 2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26" h="2826">
                    <a:moveTo>
                      <a:pt x="1413" y="0"/>
                    </a:moveTo>
                    <a:lnTo>
                      <a:pt x="1519" y="4"/>
                    </a:lnTo>
                    <a:lnTo>
                      <a:pt x="1622" y="15"/>
                    </a:lnTo>
                    <a:lnTo>
                      <a:pt x="1722" y="34"/>
                    </a:lnTo>
                    <a:lnTo>
                      <a:pt x="1822" y="60"/>
                    </a:lnTo>
                    <a:lnTo>
                      <a:pt x="1916" y="92"/>
                    </a:lnTo>
                    <a:lnTo>
                      <a:pt x="2009" y="132"/>
                    </a:lnTo>
                    <a:lnTo>
                      <a:pt x="2097" y="176"/>
                    </a:lnTo>
                    <a:lnTo>
                      <a:pt x="2183" y="227"/>
                    </a:lnTo>
                    <a:lnTo>
                      <a:pt x="2264" y="284"/>
                    </a:lnTo>
                    <a:lnTo>
                      <a:pt x="2340" y="346"/>
                    </a:lnTo>
                    <a:lnTo>
                      <a:pt x="2413" y="414"/>
                    </a:lnTo>
                    <a:lnTo>
                      <a:pt x="2480" y="486"/>
                    </a:lnTo>
                    <a:lnTo>
                      <a:pt x="2542" y="563"/>
                    </a:lnTo>
                    <a:lnTo>
                      <a:pt x="2599" y="643"/>
                    </a:lnTo>
                    <a:lnTo>
                      <a:pt x="2650" y="729"/>
                    </a:lnTo>
                    <a:lnTo>
                      <a:pt x="2695" y="817"/>
                    </a:lnTo>
                    <a:lnTo>
                      <a:pt x="2733" y="909"/>
                    </a:lnTo>
                    <a:lnTo>
                      <a:pt x="2767" y="1005"/>
                    </a:lnTo>
                    <a:lnTo>
                      <a:pt x="2792" y="1103"/>
                    </a:lnTo>
                    <a:lnTo>
                      <a:pt x="2811" y="1205"/>
                    </a:lnTo>
                    <a:lnTo>
                      <a:pt x="2823" y="1308"/>
                    </a:lnTo>
                    <a:lnTo>
                      <a:pt x="2826" y="1413"/>
                    </a:lnTo>
                    <a:lnTo>
                      <a:pt x="2823" y="1519"/>
                    </a:lnTo>
                    <a:lnTo>
                      <a:pt x="2811" y="1622"/>
                    </a:lnTo>
                    <a:lnTo>
                      <a:pt x="2792" y="1722"/>
                    </a:lnTo>
                    <a:lnTo>
                      <a:pt x="2767" y="1822"/>
                    </a:lnTo>
                    <a:lnTo>
                      <a:pt x="2733" y="1916"/>
                    </a:lnTo>
                    <a:lnTo>
                      <a:pt x="2695" y="2009"/>
                    </a:lnTo>
                    <a:lnTo>
                      <a:pt x="2650" y="2097"/>
                    </a:lnTo>
                    <a:lnTo>
                      <a:pt x="2599" y="2183"/>
                    </a:lnTo>
                    <a:lnTo>
                      <a:pt x="2542" y="2264"/>
                    </a:lnTo>
                    <a:lnTo>
                      <a:pt x="2480" y="2340"/>
                    </a:lnTo>
                    <a:lnTo>
                      <a:pt x="2413" y="2413"/>
                    </a:lnTo>
                    <a:lnTo>
                      <a:pt x="2340" y="2480"/>
                    </a:lnTo>
                    <a:lnTo>
                      <a:pt x="2264" y="2542"/>
                    </a:lnTo>
                    <a:lnTo>
                      <a:pt x="2183" y="2599"/>
                    </a:lnTo>
                    <a:lnTo>
                      <a:pt x="2097" y="2650"/>
                    </a:lnTo>
                    <a:lnTo>
                      <a:pt x="2009" y="2695"/>
                    </a:lnTo>
                    <a:lnTo>
                      <a:pt x="1916" y="2733"/>
                    </a:lnTo>
                    <a:lnTo>
                      <a:pt x="1822" y="2767"/>
                    </a:lnTo>
                    <a:lnTo>
                      <a:pt x="1722" y="2792"/>
                    </a:lnTo>
                    <a:lnTo>
                      <a:pt x="1622" y="2811"/>
                    </a:lnTo>
                    <a:lnTo>
                      <a:pt x="1519" y="2823"/>
                    </a:lnTo>
                    <a:lnTo>
                      <a:pt x="1413" y="2826"/>
                    </a:lnTo>
                    <a:lnTo>
                      <a:pt x="1308" y="2823"/>
                    </a:lnTo>
                    <a:lnTo>
                      <a:pt x="1205" y="2811"/>
                    </a:lnTo>
                    <a:lnTo>
                      <a:pt x="1103" y="2792"/>
                    </a:lnTo>
                    <a:lnTo>
                      <a:pt x="1005" y="2767"/>
                    </a:lnTo>
                    <a:lnTo>
                      <a:pt x="909" y="2733"/>
                    </a:lnTo>
                    <a:lnTo>
                      <a:pt x="817" y="2695"/>
                    </a:lnTo>
                    <a:lnTo>
                      <a:pt x="729" y="2650"/>
                    </a:lnTo>
                    <a:lnTo>
                      <a:pt x="643" y="2599"/>
                    </a:lnTo>
                    <a:lnTo>
                      <a:pt x="563" y="2542"/>
                    </a:lnTo>
                    <a:lnTo>
                      <a:pt x="486" y="2480"/>
                    </a:lnTo>
                    <a:lnTo>
                      <a:pt x="414" y="2413"/>
                    </a:lnTo>
                    <a:lnTo>
                      <a:pt x="346" y="2340"/>
                    </a:lnTo>
                    <a:lnTo>
                      <a:pt x="284" y="2264"/>
                    </a:lnTo>
                    <a:lnTo>
                      <a:pt x="227" y="2183"/>
                    </a:lnTo>
                    <a:lnTo>
                      <a:pt x="176" y="2097"/>
                    </a:lnTo>
                    <a:lnTo>
                      <a:pt x="132" y="2009"/>
                    </a:lnTo>
                    <a:lnTo>
                      <a:pt x="92" y="1916"/>
                    </a:lnTo>
                    <a:lnTo>
                      <a:pt x="60" y="1822"/>
                    </a:lnTo>
                    <a:lnTo>
                      <a:pt x="34" y="1722"/>
                    </a:lnTo>
                    <a:lnTo>
                      <a:pt x="15" y="1622"/>
                    </a:lnTo>
                    <a:lnTo>
                      <a:pt x="4" y="1519"/>
                    </a:lnTo>
                    <a:lnTo>
                      <a:pt x="0" y="1413"/>
                    </a:lnTo>
                    <a:lnTo>
                      <a:pt x="4" y="1308"/>
                    </a:lnTo>
                    <a:lnTo>
                      <a:pt x="15" y="1205"/>
                    </a:lnTo>
                    <a:lnTo>
                      <a:pt x="34" y="1103"/>
                    </a:lnTo>
                    <a:lnTo>
                      <a:pt x="60" y="1005"/>
                    </a:lnTo>
                    <a:lnTo>
                      <a:pt x="92" y="909"/>
                    </a:lnTo>
                    <a:lnTo>
                      <a:pt x="132" y="817"/>
                    </a:lnTo>
                    <a:lnTo>
                      <a:pt x="176" y="729"/>
                    </a:lnTo>
                    <a:lnTo>
                      <a:pt x="227" y="643"/>
                    </a:lnTo>
                    <a:lnTo>
                      <a:pt x="284" y="563"/>
                    </a:lnTo>
                    <a:lnTo>
                      <a:pt x="346" y="486"/>
                    </a:lnTo>
                    <a:lnTo>
                      <a:pt x="414" y="414"/>
                    </a:lnTo>
                    <a:lnTo>
                      <a:pt x="486" y="346"/>
                    </a:lnTo>
                    <a:lnTo>
                      <a:pt x="563" y="284"/>
                    </a:lnTo>
                    <a:lnTo>
                      <a:pt x="643" y="227"/>
                    </a:lnTo>
                    <a:lnTo>
                      <a:pt x="729" y="176"/>
                    </a:lnTo>
                    <a:lnTo>
                      <a:pt x="817" y="132"/>
                    </a:lnTo>
                    <a:lnTo>
                      <a:pt x="909" y="92"/>
                    </a:lnTo>
                    <a:lnTo>
                      <a:pt x="1005" y="60"/>
                    </a:lnTo>
                    <a:lnTo>
                      <a:pt x="1103" y="34"/>
                    </a:lnTo>
                    <a:lnTo>
                      <a:pt x="1205" y="15"/>
                    </a:lnTo>
                    <a:lnTo>
                      <a:pt x="1308" y="4"/>
                    </a:lnTo>
                    <a:lnTo>
                      <a:pt x="141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solidFill>
                  <a:srgbClr val="6F89B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2074" y="394"/>
                <a:ext cx="2260" cy="2260"/>
              </a:xfrm>
              <a:custGeom>
                <a:avLst/>
                <a:gdLst>
                  <a:gd name="T0" fmla="*/ 1223 w 2260"/>
                  <a:gd name="T1" fmla="*/ 4 h 2260"/>
                  <a:gd name="T2" fmla="*/ 1402 w 2260"/>
                  <a:gd name="T3" fmla="*/ 32 h 2260"/>
                  <a:gd name="T4" fmla="*/ 1570 w 2260"/>
                  <a:gd name="T5" fmla="*/ 88 h 2260"/>
                  <a:gd name="T6" fmla="*/ 1725 w 2260"/>
                  <a:gd name="T7" fmla="*/ 169 h 2260"/>
                  <a:gd name="T8" fmla="*/ 1865 w 2260"/>
                  <a:gd name="T9" fmla="*/ 272 h 2260"/>
                  <a:gd name="T10" fmla="*/ 1988 w 2260"/>
                  <a:gd name="T11" fmla="*/ 394 h 2260"/>
                  <a:gd name="T12" fmla="*/ 2091 w 2260"/>
                  <a:gd name="T13" fmla="*/ 534 h 2260"/>
                  <a:gd name="T14" fmla="*/ 2172 w 2260"/>
                  <a:gd name="T15" fmla="*/ 691 h 2260"/>
                  <a:gd name="T16" fmla="*/ 2228 w 2260"/>
                  <a:gd name="T17" fmla="*/ 858 h 2260"/>
                  <a:gd name="T18" fmla="*/ 2257 w 2260"/>
                  <a:gd name="T19" fmla="*/ 1037 h 2260"/>
                  <a:gd name="T20" fmla="*/ 2257 w 2260"/>
                  <a:gd name="T21" fmla="*/ 1223 h 2260"/>
                  <a:gd name="T22" fmla="*/ 2228 w 2260"/>
                  <a:gd name="T23" fmla="*/ 1402 h 2260"/>
                  <a:gd name="T24" fmla="*/ 2172 w 2260"/>
                  <a:gd name="T25" fmla="*/ 1570 h 2260"/>
                  <a:gd name="T26" fmla="*/ 2091 w 2260"/>
                  <a:gd name="T27" fmla="*/ 1725 h 2260"/>
                  <a:gd name="T28" fmla="*/ 1988 w 2260"/>
                  <a:gd name="T29" fmla="*/ 1865 h 2260"/>
                  <a:gd name="T30" fmla="*/ 1865 w 2260"/>
                  <a:gd name="T31" fmla="*/ 1988 h 2260"/>
                  <a:gd name="T32" fmla="*/ 1725 w 2260"/>
                  <a:gd name="T33" fmla="*/ 2091 h 2260"/>
                  <a:gd name="T34" fmla="*/ 1570 w 2260"/>
                  <a:gd name="T35" fmla="*/ 2172 h 2260"/>
                  <a:gd name="T36" fmla="*/ 1402 w 2260"/>
                  <a:gd name="T37" fmla="*/ 2228 h 2260"/>
                  <a:gd name="T38" fmla="*/ 1223 w 2260"/>
                  <a:gd name="T39" fmla="*/ 2257 h 2260"/>
                  <a:gd name="T40" fmla="*/ 1037 w 2260"/>
                  <a:gd name="T41" fmla="*/ 2257 h 2260"/>
                  <a:gd name="T42" fmla="*/ 858 w 2260"/>
                  <a:gd name="T43" fmla="*/ 2228 h 2260"/>
                  <a:gd name="T44" fmla="*/ 691 w 2260"/>
                  <a:gd name="T45" fmla="*/ 2172 h 2260"/>
                  <a:gd name="T46" fmla="*/ 534 w 2260"/>
                  <a:gd name="T47" fmla="*/ 2091 h 2260"/>
                  <a:gd name="T48" fmla="*/ 394 w 2260"/>
                  <a:gd name="T49" fmla="*/ 1988 h 2260"/>
                  <a:gd name="T50" fmla="*/ 272 w 2260"/>
                  <a:gd name="T51" fmla="*/ 1865 h 2260"/>
                  <a:gd name="T52" fmla="*/ 169 w 2260"/>
                  <a:gd name="T53" fmla="*/ 1725 h 2260"/>
                  <a:gd name="T54" fmla="*/ 88 w 2260"/>
                  <a:gd name="T55" fmla="*/ 1570 h 2260"/>
                  <a:gd name="T56" fmla="*/ 32 w 2260"/>
                  <a:gd name="T57" fmla="*/ 1402 h 2260"/>
                  <a:gd name="T58" fmla="*/ 4 w 2260"/>
                  <a:gd name="T59" fmla="*/ 1223 h 2260"/>
                  <a:gd name="T60" fmla="*/ 4 w 2260"/>
                  <a:gd name="T61" fmla="*/ 1037 h 2260"/>
                  <a:gd name="T62" fmla="*/ 32 w 2260"/>
                  <a:gd name="T63" fmla="*/ 858 h 2260"/>
                  <a:gd name="T64" fmla="*/ 88 w 2260"/>
                  <a:gd name="T65" fmla="*/ 691 h 2260"/>
                  <a:gd name="T66" fmla="*/ 169 w 2260"/>
                  <a:gd name="T67" fmla="*/ 534 h 2260"/>
                  <a:gd name="T68" fmla="*/ 272 w 2260"/>
                  <a:gd name="T69" fmla="*/ 394 h 2260"/>
                  <a:gd name="T70" fmla="*/ 394 w 2260"/>
                  <a:gd name="T71" fmla="*/ 272 h 2260"/>
                  <a:gd name="T72" fmla="*/ 534 w 2260"/>
                  <a:gd name="T73" fmla="*/ 169 h 2260"/>
                  <a:gd name="T74" fmla="*/ 691 w 2260"/>
                  <a:gd name="T75" fmla="*/ 88 h 2260"/>
                  <a:gd name="T76" fmla="*/ 858 w 2260"/>
                  <a:gd name="T77" fmla="*/ 32 h 2260"/>
                  <a:gd name="T78" fmla="*/ 1037 w 2260"/>
                  <a:gd name="T79" fmla="*/ 4 h 2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60" h="2260">
                    <a:moveTo>
                      <a:pt x="1130" y="0"/>
                    </a:moveTo>
                    <a:lnTo>
                      <a:pt x="1223" y="4"/>
                    </a:lnTo>
                    <a:lnTo>
                      <a:pt x="1314" y="15"/>
                    </a:lnTo>
                    <a:lnTo>
                      <a:pt x="1402" y="32"/>
                    </a:lnTo>
                    <a:lnTo>
                      <a:pt x="1488" y="57"/>
                    </a:lnTo>
                    <a:lnTo>
                      <a:pt x="1570" y="88"/>
                    </a:lnTo>
                    <a:lnTo>
                      <a:pt x="1649" y="126"/>
                    </a:lnTo>
                    <a:lnTo>
                      <a:pt x="1725" y="169"/>
                    </a:lnTo>
                    <a:lnTo>
                      <a:pt x="1798" y="217"/>
                    </a:lnTo>
                    <a:lnTo>
                      <a:pt x="1865" y="272"/>
                    </a:lnTo>
                    <a:lnTo>
                      <a:pt x="1930" y="330"/>
                    </a:lnTo>
                    <a:lnTo>
                      <a:pt x="1988" y="394"/>
                    </a:lnTo>
                    <a:lnTo>
                      <a:pt x="2043" y="462"/>
                    </a:lnTo>
                    <a:lnTo>
                      <a:pt x="2091" y="534"/>
                    </a:lnTo>
                    <a:lnTo>
                      <a:pt x="2135" y="611"/>
                    </a:lnTo>
                    <a:lnTo>
                      <a:pt x="2172" y="691"/>
                    </a:lnTo>
                    <a:lnTo>
                      <a:pt x="2203" y="773"/>
                    </a:lnTo>
                    <a:lnTo>
                      <a:pt x="2228" y="858"/>
                    </a:lnTo>
                    <a:lnTo>
                      <a:pt x="2245" y="946"/>
                    </a:lnTo>
                    <a:lnTo>
                      <a:pt x="2257" y="1037"/>
                    </a:lnTo>
                    <a:lnTo>
                      <a:pt x="2260" y="1130"/>
                    </a:lnTo>
                    <a:lnTo>
                      <a:pt x="2257" y="1223"/>
                    </a:lnTo>
                    <a:lnTo>
                      <a:pt x="2245" y="1314"/>
                    </a:lnTo>
                    <a:lnTo>
                      <a:pt x="2228" y="1402"/>
                    </a:lnTo>
                    <a:lnTo>
                      <a:pt x="2203" y="1488"/>
                    </a:lnTo>
                    <a:lnTo>
                      <a:pt x="2172" y="1570"/>
                    </a:lnTo>
                    <a:lnTo>
                      <a:pt x="2135" y="1649"/>
                    </a:lnTo>
                    <a:lnTo>
                      <a:pt x="2091" y="1725"/>
                    </a:lnTo>
                    <a:lnTo>
                      <a:pt x="2043" y="1798"/>
                    </a:lnTo>
                    <a:lnTo>
                      <a:pt x="1988" y="1865"/>
                    </a:lnTo>
                    <a:lnTo>
                      <a:pt x="1930" y="1930"/>
                    </a:lnTo>
                    <a:lnTo>
                      <a:pt x="1865" y="1988"/>
                    </a:lnTo>
                    <a:lnTo>
                      <a:pt x="1798" y="2043"/>
                    </a:lnTo>
                    <a:lnTo>
                      <a:pt x="1725" y="2091"/>
                    </a:lnTo>
                    <a:lnTo>
                      <a:pt x="1649" y="2135"/>
                    </a:lnTo>
                    <a:lnTo>
                      <a:pt x="1570" y="2172"/>
                    </a:lnTo>
                    <a:lnTo>
                      <a:pt x="1488" y="2203"/>
                    </a:lnTo>
                    <a:lnTo>
                      <a:pt x="1402" y="2228"/>
                    </a:lnTo>
                    <a:lnTo>
                      <a:pt x="1314" y="2245"/>
                    </a:lnTo>
                    <a:lnTo>
                      <a:pt x="1223" y="2257"/>
                    </a:lnTo>
                    <a:lnTo>
                      <a:pt x="1130" y="2260"/>
                    </a:lnTo>
                    <a:lnTo>
                      <a:pt x="1037" y="2257"/>
                    </a:lnTo>
                    <a:lnTo>
                      <a:pt x="946" y="2245"/>
                    </a:lnTo>
                    <a:lnTo>
                      <a:pt x="858" y="2228"/>
                    </a:lnTo>
                    <a:lnTo>
                      <a:pt x="773" y="2203"/>
                    </a:lnTo>
                    <a:lnTo>
                      <a:pt x="691" y="2172"/>
                    </a:lnTo>
                    <a:lnTo>
                      <a:pt x="611" y="2135"/>
                    </a:lnTo>
                    <a:lnTo>
                      <a:pt x="534" y="2091"/>
                    </a:lnTo>
                    <a:lnTo>
                      <a:pt x="462" y="2043"/>
                    </a:lnTo>
                    <a:lnTo>
                      <a:pt x="394" y="1988"/>
                    </a:lnTo>
                    <a:lnTo>
                      <a:pt x="330" y="1930"/>
                    </a:lnTo>
                    <a:lnTo>
                      <a:pt x="272" y="1865"/>
                    </a:lnTo>
                    <a:lnTo>
                      <a:pt x="217" y="1798"/>
                    </a:lnTo>
                    <a:lnTo>
                      <a:pt x="169" y="1725"/>
                    </a:lnTo>
                    <a:lnTo>
                      <a:pt x="126" y="1649"/>
                    </a:lnTo>
                    <a:lnTo>
                      <a:pt x="88" y="1570"/>
                    </a:lnTo>
                    <a:lnTo>
                      <a:pt x="57" y="1488"/>
                    </a:lnTo>
                    <a:lnTo>
                      <a:pt x="32" y="1402"/>
                    </a:lnTo>
                    <a:lnTo>
                      <a:pt x="15" y="1314"/>
                    </a:lnTo>
                    <a:lnTo>
                      <a:pt x="4" y="1223"/>
                    </a:lnTo>
                    <a:lnTo>
                      <a:pt x="0" y="1130"/>
                    </a:lnTo>
                    <a:lnTo>
                      <a:pt x="4" y="1037"/>
                    </a:lnTo>
                    <a:lnTo>
                      <a:pt x="15" y="946"/>
                    </a:lnTo>
                    <a:lnTo>
                      <a:pt x="32" y="858"/>
                    </a:lnTo>
                    <a:lnTo>
                      <a:pt x="57" y="773"/>
                    </a:lnTo>
                    <a:lnTo>
                      <a:pt x="88" y="691"/>
                    </a:lnTo>
                    <a:lnTo>
                      <a:pt x="126" y="611"/>
                    </a:lnTo>
                    <a:lnTo>
                      <a:pt x="169" y="534"/>
                    </a:lnTo>
                    <a:lnTo>
                      <a:pt x="217" y="462"/>
                    </a:lnTo>
                    <a:lnTo>
                      <a:pt x="272" y="394"/>
                    </a:lnTo>
                    <a:lnTo>
                      <a:pt x="330" y="330"/>
                    </a:lnTo>
                    <a:lnTo>
                      <a:pt x="394" y="272"/>
                    </a:lnTo>
                    <a:lnTo>
                      <a:pt x="462" y="217"/>
                    </a:lnTo>
                    <a:lnTo>
                      <a:pt x="534" y="169"/>
                    </a:lnTo>
                    <a:lnTo>
                      <a:pt x="611" y="126"/>
                    </a:lnTo>
                    <a:lnTo>
                      <a:pt x="691" y="88"/>
                    </a:lnTo>
                    <a:lnTo>
                      <a:pt x="773" y="57"/>
                    </a:lnTo>
                    <a:lnTo>
                      <a:pt x="858" y="32"/>
                    </a:lnTo>
                    <a:lnTo>
                      <a:pt x="946" y="15"/>
                    </a:lnTo>
                    <a:lnTo>
                      <a:pt x="1037" y="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5EF7FF"/>
              </a:solidFill>
              <a:ln w="0">
                <a:solidFill>
                  <a:srgbClr val="5EF7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2074" y="410"/>
                <a:ext cx="2024" cy="2244"/>
              </a:xfrm>
              <a:custGeom>
                <a:avLst/>
                <a:gdLst>
                  <a:gd name="T0" fmla="*/ 895 w 2024"/>
                  <a:gd name="T1" fmla="*/ 66 h 2244"/>
                  <a:gd name="T2" fmla="*/ 816 w 2024"/>
                  <a:gd name="T3" fmla="*/ 206 h 2244"/>
                  <a:gd name="T4" fmla="*/ 756 w 2024"/>
                  <a:gd name="T5" fmla="*/ 358 h 2244"/>
                  <a:gd name="T6" fmla="*/ 719 w 2024"/>
                  <a:gd name="T7" fmla="*/ 521 h 2244"/>
                  <a:gd name="T8" fmla="*/ 707 w 2024"/>
                  <a:gd name="T9" fmla="*/ 691 h 2244"/>
                  <a:gd name="T10" fmla="*/ 720 w 2024"/>
                  <a:gd name="T11" fmla="*/ 873 h 2244"/>
                  <a:gd name="T12" fmla="*/ 764 w 2024"/>
                  <a:gd name="T13" fmla="*/ 1047 h 2244"/>
                  <a:gd name="T14" fmla="*/ 832 w 2024"/>
                  <a:gd name="T15" fmla="*/ 1210 h 2244"/>
                  <a:gd name="T16" fmla="*/ 924 w 2024"/>
                  <a:gd name="T17" fmla="*/ 1358 h 2244"/>
                  <a:gd name="T18" fmla="*/ 1037 w 2024"/>
                  <a:gd name="T19" fmla="*/ 1489 h 2244"/>
                  <a:gd name="T20" fmla="*/ 1169 w 2024"/>
                  <a:gd name="T21" fmla="*/ 1602 h 2244"/>
                  <a:gd name="T22" fmla="*/ 1318 w 2024"/>
                  <a:gd name="T23" fmla="*/ 1694 h 2244"/>
                  <a:gd name="T24" fmla="*/ 1479 w 2024"/>
                  <a:gd name="T25" fmla="*/ 1762 h 2244"/>
                  <a:gd name="T26" fmla="*/ 1653 w 2024"/>
                  <a:gd name="T27" fmla="*/ 1806 h 2244"/>
                  <a:gd name="T28" fmla="*/ 1837 w 2024"/>
                  <a:gd name="T29" fmla="*/ 1821 h 2244"/>
                  <a:gd name="T30" fmla="*/ 1962 w 2024"/>
                  <a:gd name="T31" fmla="*/ 1813 h 2244"/>
                  <a:gd name="T32" fmla="*/ 1971 w 2024"/>
                  <a:gd name="T33" fmla="*/ 1869 h 2244"/>
                  <a:gd name="T34" fmla="*/ 1849 w 2024"/>
                  <a:gd name="T35" fmla="*/ 1986 h 2244"/>
                  <a:gd name="T36" fmla="*/ 1711 w 2024"/>
                  <a:gd name="T37" fmla="*/ 2084 h 2244"/>
                  <a:gd name="T38" fmla="*/ 1559 w 2024"/>
                  <a:gd name="T39" fmla="*/ 2160 h 2244"/>
                  <a:gd name="T40" fmla="*/ 1395 w 2024"/>
                  <a:gd name="T41" fmla="*/ 2213 h 2244"/>
                  <a:gd name="T42" fmla="*/ 1221 w 2024"/>
                  <a:gd name="T43" fmla="*/ 2241 h 2244"/>
                  <a:gd name="T44" fmla="*/ 1037 w 2024"/>
                  <a:gd name="T45" fmla="*/ 2241 h 2244"/>
                  <a:gd name="T46" fmla="*/ 858 w 2024"/>
                  <a:gd name="T47" fmla="*/ 2212 h 2244"/>
                  <a:gd name="T48" fmla="*/ 691 w 2024"/>
                  <a:gd name="T49" fmla="*/ 2156 h 2244"/>
                  <a:gd name="T50" fmla="*/ 534 w 2024"/>
                  <a:gd name="T51" fmla="*/ 2075 h 2244"/>
                  <a:gd name="T52" fmla="*/ 394 w 2024"/>
                  <a:gd name="T53" fmla="*/ 1972 h 2244"/>
                  <a:gd name="T54" fmla="*/ 272 w 2024"/>
                  <a:gd name="T55" fmla="*/ 1849 h 2244"/>
                  <a:gd name="T56" fmla="*/ 169 w 2024"/>
                  <a:gd name="T57" fmla="*/ 1709 h 2244"/>
                  <a:gd name="T58" fmla="*/ 88 w 2024"/>
                  <a:gd name="T59" fmla="*/ 1554 h 2244"/>
                  <a:gd name="T60" fmla="*/ 32 w 2024"/>
                  <a:gd name="T61" fmla="*/ 1386 h 2244"/>
                  <a:gd name="T62" fmla="*/ 4 w 2024"/>
                  <a:gd name="T63" fmla="*/ 1207 h 2244"/>
                  <a:gd name="T64" fmla="*/ 4 w 2024"/>
                  <a:gd name="T65" fmla="*/ 1022 h 2244"/>
                  <a:gd name="T66" fmla="*/ 32 w 2024"/>
                  <a:gd name="T67" fmla="*/ 843 h 2244"/>
                  <a:gd name="T68" fmla="*/ 88 w 2024"/>
                  <a:gd name="T69" fmla="*/ 676 h 2244"/>
                  <a:gd name="T70" fmla="*/ 168 w 2024"/>
                  <a:gd name="T71" fmla="*/ 521 h 2244"/>
                  <a:gd name="T72" fmla="*/ 271 w 2024"/>
                  <a:gd name="T73" fmla="*/ 380 h 2244"/>
                  <a:gd name="T74" fmla="*/ 393 w 2024"/>
                  <a:gd name="T75" fmla="*/ 259 h 2244"/>
                  <a:gd name="T76" fmla="*/ 532 w 2024"/>
                  <a:gd name="T77" fmla="*/ 156 h 2244"/>
                  <a:gd name="T78" fmla="*/ 687 w 2024"/>
                  <a:gd name="T79" fmla="*/ 75 h 2244"/>
                  <a:gd name="T80" fmla="*/ 855 w 2024"/>
                  <a:gd name="T81" fmla="*/ 19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24" h="2244">
                    <a:moveTo>
                      <a:pt x="943" y="0"/>
                    </a:moveTo>
                    <a:lnTo>
                      <a:pt x="895" y="66"/>
                    </a:lnTo>
                    <a:lnTo>
                      <a:pt x="853" y="134"/>
                    </a:lnTo>
                    <a:lnTo>
                      <a:pt x="816" y="206"/>
                    </a:lnTo>
                    <a:lnTo>
                      <a:pt x="784" y="281"/>
                    </a:lnTo>
                    <a:lnTo>
                      <a:pt x="756" y="358"/>
                    </a:lnTo>
                    <a:lnTo>
                      <a:pt x="734" y="439"/>
                    </a:lnTo>
                    <a:lnTo>
                      <a:pt x="719" y="521"/>
                    </a:lnTo>
                    <a:lnTo>
                      <a:pt x="709" y="604"/>
                    </a:lnTo>
                    <a:lnTo>
                      <a:pt x="707" y="691"/>
                    </a:lnTo>
                    <a:lnTo>
                      <a:pt x="710" y="783"/>
                    </a:lnTo>
                    <a:lnTo>
                      <a:pt x="720" y="873"/>
                    </a:lnTo>
                    <a:lnTo>
                      <a:pt x="739" y="961"/>
                    </a:lnTo>
                    <a:lnTo>
                      <a:pt x="764" y="1047"/>
                    </a:lnTo>
                    <a:lnTo>
                      <a:pt x="795" y="1130"/>
                    </a:lnTo>
                    <a:lnTo>
                      <a:pt x="832" y="1210"/>
                    </a:lnTo>
                    <a:lnTo>
                      <a:pt x="876" y="1286"/>
                    </a:lnTo>
                    <a:lnTo>
                      <a:pt x="924" y="1358"/>
                    </a:lnTo>
                    <a:lnTo>
                      <a:pt x="979" y="1426"/>
                    </a:lnTo>
                    <a:lnTo>
                      <a:pt x="1037" y="1489"/>
                    </a:lnTo>
                    <a:lnTo>
                      <a:pt x="1100" y="1549"/>
                    </a:lnTo>
                    <a:lnTo>
                      <a:pt x="1169" y="1602"/>
                    </a:lnTo>
                    <a:lnTo>
                      <a:pt x="1241" y="1652"/>
                    </a:lnTo>
                    <a:lnTo>
                      <a:pt x="1318" y="1694"/>
                    </a:lnTo>
                    <a:lnTo>
                      <a:pt x="1397" y="1731"/>
                    </a:lnTo>
                    <a:lnTo>
                      <a:pt x="1479" y="1762"/>
                    </a:lnTo>
                    <a:lnTo>
                      <a:pt x="1565" y="1787"/>
                    </a:lnTo>
                    <a:lnTo>
                      <a:pt x="1653" y="1806"/>
                    </a:lnTo>
                    <a:lnTo>
                      <a:pt x="1744" y="1817"/>
                    </a:lnTo>
                    <a:lnTo>
                      <a:pt x="1837" y="1821"/>
                    </a:lnTo>
                    <a:lnTo>
                      <a:pt x="1900" y="1818"/>
                    </a:lnTo>
                    <a:lnTo>
                      <a:pt x="1962" y="1813"/>
                    </a:lnTo>
                    <a:lnTo>
                      <a:pt x="2024" y="1803"/>
                    </a:lnTo>
                    <a:lnTo>
                      <a:pt x="1971" y="1869"/>
                    </a:lnTo>
                    <a:lnTo>
                      <a:pt x="1911" y="1929"/>
                    </a:lnTo>
                    <a:lnTo>
                      <a:pt x="1849" y="1986"/>
                    </a:lnTo>
                    <a:lnTo>
                      <a:pt x="1782" y="2037"/>
                    </a:lnTo>
                    <a:lnTo>
                      <a:pt x="1711" y="2084"/>
                    </a:lnTo>
                    <a:lnTo>
                      <a:pt x="1637" y="2125"/>
                    </a:lnTo>
                    <a:lnTo>
                      <a:pt x="1559" y="2160"/>
                    </a:lnTo>
                    <a:lnTo>
                      <a:pt x="1478" y="2190"/>
                    </a:lnTo>
                    <a:lnTo>
                      <a:pt x="1395" y="2213"/>
                    </a:lnTo>
                    <a:lnTo>
                      <a:pt x="1309" y="2231"/>
                    </a:lnTo>
                    <a:lnTo>
                      <a:pt x="1221" y="2241"/>
                    </a:lnTo>
                    <a:lnTo>
                      <a:pt x="1130" y="2244"/>
                    </a:lnTo>
                    <a:lnTo>
                      <a:pt x="1037" y="2241"/>
                    </a:lnTo>
                    <a:lnTo>
                      <a:pt x="946" y="2229"/>
                    </a:lnTo>
                    <a:lnTo>
                      <a:pt x="858" y="2212"/>
                    </a:lnTo>
                    <a:lnTo>
                      <a:pt x="773" y="2187"/>
                    </a:lnTo>
                    <a:lnTo>
                      <a:pt x="691" y="2156"/>
                    </a:lnTo>
                    <a:lnTo>
                      <a:pt x="611" y="2119"/>
                    </a:lnTo>
                    <a:lnTo>
                      <a:pt x="534" y="2075"/>
                    </a:lnTo>
                    <a:lnTo>
                      <a:pt x="462" y="2027"/>
                    </a:lnTo>
                    <a:lnTo>
                      <a:pt x="394" y="1972"/>
                    </a:lnTo>
                    <a:lnTo>
                      <a:pt x="330" y="1914"/>
                    </a:lnTo>
                    <a:lnTo>
                      <a:pt x="272" y="1849"/>
                    </a:lnTo>
                    <a:lnTo>
                      <a:pt x="217" y="1782"/>
                    </a:lnTo>
                    <a:lnTo>
                      <a:pt x="169" y="1709"/>
                    </a:lnTo>
                    <a:lnTo>
                      <a:pt x="126" y="1633"/>
                    </a:lnTo>
                    <a:lnTo>
                      <a:pt x="88" y="1554"/>
                    </a:lnTo>
                    <a:lnTo>
                      <a:pt x="57" y="1472"/>
                    </a:lnTo>
                    <a:lnTo>
                      <a:pt x="32" y="1386"/>
                    </a:lnTo>
                    <a:lnTo>
                      <a:pt x="15" y="1298"/>
                    </a:lnTo>
                    <a:lnTo>
                      <a:pt x="4" y="1207"/>
                    </a:lnTo>
                    <a:lnTo>
                      <a:pt x="0" y="1114"/>
                    </a:lnTo>
                    <a:lnTo>
                      <a:pt x="4" y="1022"/>
                    </a:lnTo>
                    <a:lnTo>
                      <a:pt x="14" y="932"/>
                    </a:lnTo>
                    <a:lnTo>
                      <a:pt x="32" y="843"/>
                    </a:lnTo>
                    <a:lnTo>
                      <a:pt x="57" y="758"/>
                    </a:lnTo>
                    <a:lnTo>
                      <a:pt x="88" y="676"/>
                    </a:lnTo>
                    <a:lnTo>
                      <a:pt x="126" y="596"/>
                    </a:lnTo>
                    <a:lnTo>
                      <a:pt x="168" y="521"/>
                    </a:lnTo>
                    <a:lnTo>
                      <a:pt x="216" y="449"/>
                    </a:lnTo>
                    <a:lnTo>
                      <a:pt x="271" y="380"/>
                    </a:lnTo>
                    <a:lnTo>
                      <a:pt x="329" y="317"/>
                    </a:lnTo>
                    <a:lnTo>
                      <a:pt x="393" y="259"/>
                    </a:lnTo>
                    <a:lnTo>
                      <a:pt x="461" y="204"/>
                    </a:lnTo>
                    <a:lnTo>
                      <a:pt x="532" y="156"/>
                    </a:lnTo>
                    <a:lnTo>
                      <a:pt x="607" y="112"/>
                    </a:lnTo>
                    <a:lnTo>
                      <a:pt x="687" y="75"/>
                    </a:lnTo>
                    <a:lnTo>
                      <a:pt x="769" y="44"/>
                    </a:lnTo>
                    <a:lnTo>
                      <a:pt x="855" y="19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rgbClr val="4DD2FF"/>
              </a:solidFill>
              <a:ln w="0">
                <a:solidFill>
                  <a:srgbClr val="4DD2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4455" y="2775"/>
                <a:ext cx="1434" cy="1434"/>
              </a:xfrm>
              <a:custGeom>
                <a:avLst/>
                <a:gdLst>
                  <a:gd name="T0" fmla="*/ 242 w 1434"/>
                  <a:gd name="T1" fmla="*/ 0 h 1434"/>
                  <a:gd name="T2" fmla="*/ 268 w 1434"/>
                  <a:gd name="T3" fmla="*/ 2 h 1434"/>
                  <a:gd name="T4" fmla="*/ 294 w 1434"/>
                  <a:gd name="T5" fmla="*/ 11 h 1434"/>
                  <a:gd name="T6" fmla="*/ 319 w 1434"/>
                  <a:gd name="T7" fmla="*/ 23 h 1434"/>
                  <a:gd name="T8" fmla="*/ 341 w 1434"/>
                  <a:gd name="T9" fmla="*/ 42 h 1434"/>
                  <a:gd name="T10" fmla="*/ 1393 w 1434"/>
                  <a:gd name="T11" fmla="*/ 1093 h 1434"/>
                  <a:gd name="T12" fmla="*/ 1410 w 1434"/>
                  <a:gd name="T13" fmla="*/ 1115 h 1434"/>
                  <a:gd name="T14" fmla="*/ 1424 w 1434"/>
                  <a:gd name="T15" fmla="*/ 1140 h 1434"/>
                  <a:gd name="T16" fmla="*/ 1432 w 1434"/>
                  <a:gd name="T17" fmla="*/ 1166 h 1434"/>
                  <a:gd name="T18" fmla="*/ 1434 w 1434"/>
                  <a:gd name="T19" fmla="*/ 1193 h 1434"/>
                  <a:gd name="T20" fmla="*/ 1432 w 1434"/>
                  <a:gd name="T21" fmla="*/ 1219 h 1434"/>
                  <a:gd name="T22" fmla="*/ 1424 w 1434"/>
                  <a:gd name="T23" fmla="*/ 1246 h 1434"/>
                  <a:gd name="T24" fmla="*/ 1410 w 1434"/>
                  <a:gd name="T25" fmla="*/ 1270 h 1434"/>
                  <a:gd name="T26" fmla="*/ 1393 w 1434"/>
                  <a:gd name="T27" fmla="*/ 1292 h 1434"/>
                  <a:gd name="T28" fmla="*/ 1292 w 1434"/>
                  <a:gd name="T29" fmla="*/ 1393 h 1434"/>
                  <a:gd name="T30" fmla="*/ 1270 w 1434"/>
                  <a:gd name="T31" fmla="*/ 1410 h 1434"/>
                  <a:gd name="T32" fmla="*/ 1246 w 1434"/>
                  <a:gd name="T33" fmla="*/ 1424 h 1434"/>
                  <a:gd name="T34" fmla="*/ 1219 w 1434"/>
                  <a:gd name="T35" fmla="*/ 1432 h 1434"/>
                  <a:gd name="T36" fmla="*/ 1193 w 1434"/>
                  <a:gd name="T37" fmla="*/ 1434 h 1434"/>
                  <a:gd name="T38" fmla="*/ 1193 w 1434"/>
                  <a:gd name="T39" fmla="*/ 1434 h 1434"/>
                  <a:gd name="T40" fmla="*/ 1166 w 1434"/>
                  <a:gd name="T41" fmla="*/ 1432 h 1434"/>
                  <a:gd name="T42" fmla="*/ 1140 w 1434"/>
                  <a:gd name="T43" fmla="*/ 1424 h 1434"/>
                  <a:gd name="T44" fmla="*/ 1115 w 1434"/>
                  <a:gd name="T45" fmla="*/ 1410 h 1434"/>
                  <a:gd name="T46" fmla="*/ 1093 w 1434"/>
                  <a:gd name="T47" fmla="*/ 1393 h 1434"/>
                  <a:gd name="T48" fmla="*/ 42 w 1434"/>
                  <a:gd name="T49" fmla="*/ 341 h 1434"/>
                  <a:gd name="T50" fmla="*/ 23 w 1434"/>
                  <a:gd name="T51" fmla="*/ 319 h 1434"/>
                  <a:gd name="T52" fmla="*/ 11 w 1434"/>
                  <a:gd name="T53" fmla="*/ 294 h 1434"/>
                  <a:gd name="T54" fmla="*/ 2 w 1434"/>
                  <a:gd name="T55" fmla="*/ 268 h 1434"/>
                  <a:gd name="T56" fmla="*/ 0 w 1434"/>
                  <a:gd name="T57" fmla="*/ 242 h 1434"/>
                  <a:gd name="T58" fmla="*/ 2 w 1434"/>
                  <a:gd name="T59" fmla="*/ 215 h 1434"/>
                  <a:gd name="T60" fmla="*/ 11 w 1434"/>
                  <a:gd name="T61" fmla="*/ 188 h 1434"/>
                  <a:gd name="T62" fmla="*/ 23 w 1434"/>
                  <a:gd name="T63" fmla="*/ 164 h 1434"/>
                  <a:gd name="T64" fmla="*/ 42 w 1434"/>
                  <a:gd name="T65" fmla="*/ 141 h 1434"/>
                  <a:gd name="T66" fmla="*/ 141 w 1434"/>
                  <a:gd name="T67" fmla="*/ 42 h 1434"/>
                  <a:gd name="T68" fmla="*/ 164 w 1434"/>
                  <a:gd name="T69" fmla="*/ 23 h 1434"/>
                  <a:gd name="T70" fmla="*/ 188 w 1434"/>
                  <a:gd name="T71" fmla="*/ 11 h 1434"/>
                  <a:gd name="T72" fmla="*/ 215 w 1434"/>
                  <a:gd name="T73" fmla="*/ 2 h 1434"/>
                  <a:gd name="T74" fmla="*/ 242 w 1434"/>
                  <a:gd name="T75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4" h="1434">
                    <a:moveTo>
                      <a:pt x="242" y="0"/>
                    </a:moveTo>
                    <a:lnTo>
                      <a:pt x="268" y="2"/>
                    </a:lnTo>
                    <a:lnTo>
                      <a:pt x="294" y="11"/>
                    </a:lnTo>
                    <a:lnTo>
                      <a:pt x="319" y="23"/>
                    </a:lnTo>
                    <a:lnTo>
                      <a:pt x="341" y="42"/>
                    </a:lnTo>
                    <a:lnTo>
                      <a:pt x="1393" y="1093"/>
                    </a:lnTo>
                    <a:lnTo>
                      <a:pt x="1410" y="1115"/>
                    </a:lnTo>
                    <a:lnTo>
                      <a:pt x="1424" y="1140"/>
                    </a:lnTo>
                    <a:lnTo>
                      <a:pt x="1432" y="1166"/>
                    </a:lnTo>
                    <a:lnTo>
                      <a:pt x="1434" y="1193"/>
                    </a:lnTo>
                    <a:lnTo>
                      <a:pt x="1432" y="1219"/>
                    </a:lnTo>
                    <a:lnTo>
                      <a:pt x="1424" y="1246"/>
                    </a:lnTo>
                    <a:lnTo>
                      <a:pt x="1410" y="1270"/>
                    </a:lnTo>
                    <a:lnTo>
                      <a:pt x="1393" y="1292"/>
                    </a:lnTo>
                    <a:lnTo>
                      <a:pt x="1292" y="1393"/>
                    </a:lnTo>
                    <a:lnTo>
                      <a:pt x="1270" y="1410"/>
                    </a:lnTo>
                    <a:lnTo>
                      <a:pt x="1246" y="1424"/>
                    </a:lnTo>
                    <a:lnTo>
                      <a:pt x="1219" y="1432"/>
                    </a:lnTo>
                    <a:lnTo>
                      <a:pt x="1193" y="1434"/>
                    </a:lnTo>
                    <a:lnTo>
                      <a:pt x="1193" y="1434"/>
                    </a:lnTo>
                    <a:lnTo>
                      <a:pt x="1166" y="1432"/>
                    </a:lnTo>
                    <a:lnTo>
                      <a:pt x="1140" y="1424"/>
                    </a:lnTo>
                    <a:lnTo>
                      <a:pt x="1115" y="1410"/>
                    </a:lnTo>
                    <a:lnTo>
                      <a:pt x="1093" y="1393"/>
                    </a:lnTo>
                    <a:lnTo>
                      <a:pt x="42" y="341"/>
                    </a:lnTo>
                    <a:lnTo>
                      <a:pt x="23" y="319"/>
                    </a:lnTo>
                    <a:lnTo>
                      <a:pt x="11" y="294"/>
                    </a:lnTo>
                    <a:lnTo>
                      <a:pt x="2" y="268"/>
                    </a:lnTo>
                    <a:lnTo>
                      <a:pt x="0" y="242"/>
                    </a:lnTo>
                    <a:lnTo>
                      <a:pt x="2" y="215"/>
                    </a:lnTo>
                    <a:lnTo>
                      <a:pt x="11" y="188"/>
                    </a:lnTo>
                    <a:lnTo>
                      <a:pt x="23" y="164"/>
                    </a:lnTo>
                    <a:lnTo>
                      <a:pt x="42" y="141"/>
                    </a:lnTo>
                    <a:lnTo>
                      <a:pt x="141" y="42"/>
                    </a:lnTo>
                    <a:lnTo>
                      <a:pt x="164" y="23"/>
                    </a:lnTo>
                    <a:lnTo>
                      <a:pt x="188" y="11"/>
                    </a:lnTo>
                    <a:lnTo>
                      <a:pt x="215" y="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546C96"/>
              </a:solidFill>
              <a:ln w="0">
                <a:solidFill>
                  <a:srgbClr val="546C9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4455" y="2802"/>
                <a:ext cx="1407" cy="1407"/>
              </a:xfrm>
              <a:custGeom>
                <a:avLst/>
                <a:gdLst>
                  <a:gd name="T0" fmla="*/ 159 w 1407"/>
                  <a:gd name="T1" fmla="*/ 0 h 1407"/>
                  <a:gd name="T2" fmla="*/ 144 w 1407"/>
                  <a:gd name="T3" fmla="*/ 26 h 1407"/>
                  <a:gd name="T4" fmla="*/ 135 w 1407"/>
                  <a:gd name="T5" fmla="*/ 52 h 1407"/>
                  <a:gd name="T6" fmla="*/ 131 w 1407"/>
                  <a:gd name="T7" fmla="*/ 79 h 1407"/>
                  <a:gd name="T8" fmla="*/ 134 w 1407"/>
                  <a:gd name="T9" fmla="*/ 108 h 1407"/>
                  <a:gd name="T10" fmla="*/ 141 w 1407"/>
                  <a:gd name="T11" fmla="*/ 135 h 1407"/>
                  <a:gd name="T12" fmla="*/ 154 w 1407"/>
                  <a:gd name="T13" fmla="*/ 160 h 1407"/>
                  <a:gd name="T14" fmla="*/ 172 w 1407"/>
                  <a:gd name="T15" fmla="*/ 184 h 1407"/>
                  <a:gd name="T16" fmla="*/ 1224 w 1407"/>
                  <a:gd name="T17" fmla="*/ 1234 h 1407"/>
                  <a:gd name="T18" fmla="*/ 1246 w 1407"/>
                  <a:gd name="T19" fmla="*/ 1253 h 1407"/>
                  <a:gd name="T20" fmla="*/ 1273 w 1407"/>
                  <a:gd name="T21" fmla="*/ 1267 h 1407"/>
                  <a:gd name="T22" fmla="*/ 1300 w 1407"/>
                  <a:gd name="T23" fmla="*/ 1274 h 1407"/>
                  <a:gd name="T24" fmla="*/ 1327 w 1407"/>
                  <a:gd name="T25" fmla="*/ 1275 h 1407"/>
                  <a:gd name="T26" fmla="*/ 1355 w 1407"/>
                  <a:gd name="T27" fmla="*/ 1272 h 1407"/>
                  <a:gd name="T28" fmla="*/ 1382 w 1407"/>
                  <a:gd name="T29" fmla="*/ 1263 h 1407"/>
                  <a:gd name="T30" fmla="*/ 1407 w 1407"/>
                  <a:gd name="T31" fmla="*/ 1248 h 1407"/>
                  <a:gd name="T32" fmla="*/ 1400 w 1407"/>
                  <a:gd name="T33" fmla="*/ 1258 h 1407"/>
                  <a:gd name="T34" fmla="*/ 1393 w 1407"/>
                  <a:gd name="T35" fmla="*/ 1265 h 1407"/>
                  <a:gd name="T36" fmla="*/ 1292 w 1407"/>
                  <a:gd name="T37" fmla="*/ 1366 h 1407"/>
                  <a:gd name="T38" fmla="*/ 1270 w 1407"/>
                  <a:gd name="T39" fmla="*/ 1383 h 1407"/>
                  <a:gd name="T40" fmla="*/ 1246 w 1407"/>
                  <a:gd name="T41" fmla="*/ 1397 h 1407"/>
                  <a:gd name="T42" fmla="*/ 1219 w 1407"/>
                  <a:gd name="T43" fmla="*/ 1405 h 1407"/>
                  <a:gd name="T44" fmla="*/ 1193 w 1407"/>
                  <a:gd name="T45" fmla="*/ 1407 h 1407"/>
                  <a:gd name="T46" fmla="*/ 1166 w 1407"/>
                  <a:gd name="T47" fmla="*/ 1405 h 1407"/>
                  <a:gd name="T48" fmla="*/ 1140 w 1407"/>
                  <a:gd name="T49" fmla="*/ 1397 h 1407"/>
                  <a:gd name="T50" fmla="*/ 1115 w 1407"/>
                  <a:gd name="T51" fmla="*/ 1383 h 1407"/>
                  <a:gd name="T52" fmla="*/ 1093 w 1407"/>
                  <a:gd name="T53" fmla="*/ 1366 h 1407"/>
                  <a:gd name="T54" fmla="*/ 42 w 1407"/>
                  <a:gd name="T55" fmla="*/ 314 h 1407"/>
                  <a:gd name="T56" fmla="*/ 23 w 1407"/>
                  <a:gd name="T57" fmla="*/ 292 h 1407"/>
                  <a:gd name="T58" fmla="*/ 11 w 1407"/>
                  <a:gd name="T59" fmla="*/ 267 h 1407"/>
                  <a:gd name="T60" fmla="*/ 2 w 1407"/>
                  <a:gd name="T61" fmla="*/ 241 h 1407"/>
                  <a:gd name="T62" fmla="*/ 0 w 1407"/>
                  <a:gd name="T63" fmla="*/ 215 h 1407"/>
                  <a:gd name="T64" fmla="*/ 2 w 1407"/>
                  <a:gd name="T65" fmla="*/ 188 h 1407"/>
                  <a:gd name="T66" fmla="*/ 11 w 1407"/>
                  <a:gd name="T67" fmla="*/ 161 h 1407"/>
                  <a:gd name="T68" fmla="*/ 23 w 1407"/>
                  <a:gd name="T69" fmla="*/ 137 h 1407"/>
                  <a:gd name="T70" fmla="*/ 42 w 1407"/>
                  <a:gd name="T71" fmla="*/ 114 h 1407"/>
                  <a:gd name="T72" fmla="*/ 141 w 1407"/>
                  <a:gd name="T73" fmla="*/ 15 h 1407"/>
                  <a:gd name="T74" fmla="*/ 150 w 1407"/>
                  <a:gd name="T75" fmla="*/ 7 h 1407"/>
                  <a:gd name="T76" fmla="*/ 159 w 1407"/>
                  <a:gd name="T77" fmla="*/ 0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07" h="1407">
                    <a:moveTo>
                      <a:pt x="159" y="0"/>
                    </a:moveTo>
                    <a:lnTo>
                      <a:pt x="144" y="26"/>
                    </a:lnTo>
                    <a:lnTo>
                      <a:pt x="135" y="52"/>
                    </a:lnTo>
                    <a:lnTo>
                      <a:pt x="131" y="79"/>
                    </a:lnTo>
                    <a:lnTo>
                      <a:pt x="134" y="108"/>
                    </a:lnTo>
                    <a:lnTo>
                      <a:pt x="141" y="135"/>
                    </a:lnTo>
                    <a:lnTo>
                      <a:pt x="154" y="160"/>
                    </a:lnTo>
                    <a:lnTo>
                      <a:pt x="172" y="184"/>
                    </a:lnTo>
                    <a:lnTo>
                      <a:pt x="1224" y="1234"/>
                    </a:lnTo>
                    <a:lnTo>
                      <a:pt x="1246" y="1253"/>
                    </a:lnTo>
                    <a:lnTo>
                      <a:pt x="1273" y="1267"/>
                    </a:lnTo>
                    <a:lnTo>
                      <a:pt x="1300" y="1274"/>
                    </a:lnTo>
                    <a:lnTo>
                      <a:pt x="1327" y="1275"/>
                    </a:lnTo>
                    <a:lnTo>
                      <a:pt x="1355" y="1272"/>
                    </a:lnTo>
                    <a:lnTo>
                      <a:pt x="1382" y="1263"/>
                    </a:lnTo>
                    <a:lnTo>
                      <a:pt x="1407" y="1248"/>
                    </a:lnTo>
                    <a:lnTo>
                      <a:pt x="1400" y="1258"/>
                    </a:lnTo>
                    <a:lnTo>
                      <a:pt x="1393" y="1265"/>
                    </a:lnTo>
                    <a:lnTo>
                      <a:pt x="1292" y="1366"/>
                    </a:lnTo>
                    <a:lnTo>
                      <a:pt x="1270" y="1383"/>
                    </a:lnTo>
                    <a:lnTo>
                      <a:pt x="1246" y="1397"/>
                    </a:lnTo>
                    <a:lnTo>
                      <a:pt x="1219" y="1405"/>
                    </a:lnTo>
                    <a:lnTo>
                      <a:pt x="1193" y="1407"/>
                    </a:lnTo>
                    <a:lnTo>
                      <a:pt x="1166" y="1405"/>
                    </a:lnTo>
                    <a:lnTo>
                      <a:pt x="1140" y="1397"/>
                    </a:lnTo>
                    <a:lnTo>
                      <a:pt x="1115" y="1383"/>
                    </a:lnTo>
                    <a:lnTo>
                      <a:pt x="1093" y="1366"/>
                    </a:lnTo>
                    <a:lnTo>
                      <a:pt x="42" y="314"/>
                    </a:lnTo>
                    <a:lnTo>
                      <a:pt x="23" y="292"/>
                    </a:lnTo>
                    <a:lnTo>
                      <a:pt x="11" y="267"/>
                    </a:lnTo>
                    <a:lnTo>
                      <a:pt x="2" y="241"/>
                    </a:lnTo>
                    <a:lnTo>
                      <a:pt x="0" y="215"/>
                    </a:lnTo>
                    <a:lnTo>
                      <a:pt x="2" y="188"/>
                    </a:lnTo>
                    <a:lnTo>
                      <a:pt x="11" y="161"/>
                    </a:lnTo>
                    <a:lnTo>
                      <a:pt x="23" y="137"/>
                    </a:lnTo>
                    <a:lnTo>
                      <a:pt x="42" y="114"/>
                    </a:lnTo>
                    <a:lnTo>
                      <a:pt x="141" y="15"/>
                    </a:lnTo>
                    <a:lnTo>
                      <a:pt x="150" y="7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253967"/>
              </a:solidFill>
              <a:ln w="0">
                <a:solidFill>
                  <a:srgbClr val="25396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3554" y="1029"/>
                <a:ext cx="780" cy="1060"/>
              </a:xfrm>
              <a:custGeom>
                <a:avLst/>
                <a:gdLst>
                  <a:gd name="T0" fmla="*/ 214 w 780"/>
                  <a:gd name="T1" fmla="*/ 0 h 1060"/>
                  <a:gd name="T2" fmla="*/ 307 w 780"/>
                  <a:gd name="T3" fmla="*/ 1 h 1060"/>
                  <a:gd name="T4" fmla="*/ 339 w 780"/>
                  <a:gd name="T5" fmla="*/ 3 h 1060"/>
                  <a:gd name="T6" fmla="*/ 370 w 780"/>
                  <a:gd name="T7" fmla="*/ 11 h 1060"/>
                  <a:gd name="T8" fmla="*/ 401 w 780"/>
                  <a:gd name="T9" fmla="*/ 23 h 1060"/>
                  <a:gd name="T10" fmla="*/ 454 w 780"/>
                  <a:gd name="T11" fmla="*/ 49 h 1060"/>
                  <a:gd name="T12" fmla="*/ 483 w 780"/>
                  <a:gd name="T13" fmla="*/ 61 h 1060"/>
                  <a:gd name="T14" fmla="*/ 516 w 780"/>
                  <a:gd name="T15" fmla="*/ 69 h 1060"/>
                  <a:gd name="T16" fmla="*/ 548 w 780"/>
                  <a:gd name="T17" fmla="*/ 72 h 1060"/>
                  <a:gd name="T18" fmla="*/ 697 w 780"/>
                  <a:gd name="T19" fmla="*/ 72 h 1060"/>
                  <a:gd name="T20" fmla="*/ 727 w 780"/>
                  <a:gd name="T21" fmla="*/ 151 h 1060"/>
                  <a:gd name="T22" fmla="*/ 749 w 780"/>
                  <a:gd name="T23" fmla="*/ 233 h 1060"/>
                  <a:gd name="T24" fmla="*/ 767 w 780"/>
                  <a:gd name="T25" fmla="*/ 319 h 1060"/>
                  <a:gd name="T26" fmla="*/ 777 w 780"/>
                  <a:gd name="T27" fmla="*/ 406 h 1060"/>
                  <a:gd name="T28" fmla="*/ 780 w 780"/>
                  <a:gd name="T29" fmla="*/ 495 h 1060"/>
                  <a:gd name="T30" fmla="*/ 778 w 780"/>
                  <a:gd name="T31" fmla="*/ 582 h 1060"/>
                  <a:gd name="T32" fmla="*/ 768 w 780"/>
                  <a:gd name="T33" fmla="*/ 668 h 1060"/>
                  <a:gd name="T34" fmla="*/ 750 w 780"/>
                  <a:gd name="T35" fmla="*/ 752 h 1060"/>
                  <a:gd name="T36" fmla="*/ 728 w 780"/>
                  <a:gd name="T37" fmla="*/ 833 h 1060"/>
                  <a:gd name="T38" fmla="*/ 701 w 780"/>
                  <a:gd name="T39" fmla="*/ 911 h 1060"/>
                  <a:gd name="T40" fmla="*/ 667 w 780"/>
                  <a:gd name="T41" fmla="*/ 987 h 1060"/>
                  <a:gd name="T42" fmla="*/ 628 w 780"/>
                  <a:gd name="T43" fmla="*/ 1060 h 1060"/>
                  <a:gd name="T44" fmla="*/ 569 w 780"/>
                  <a:gd name="T45" fmla="*/ 1060 h 1060"/>
                  <a:gd name="T46" fmla="*/ 385 w 780"/>
                  <a:gd name="T47" fmla="*/ 816 h 1060"/>
                  <a:gd name="T48" fmla="*/ 369 w 780"/>
                  <a:gd name="T49" fmla="*/ 790 h 1060"/>
                  <a:gd name="T50" fmla="*/ 361 w 780"/>
                  <a:gd name="T51" fmla="*/ 761 h 1060"/>
                  <a:gd name="T52" fmla="*/ 357 w 780"/>
                  <a:gd name="T53" fmla="*/ 731 h 1060"/>
                  <a:gd name="T54" fmla="*/ 357 w 780"/>
                  <a:gd name="T55" fmla="*/ 637 h 1060"/>
                  <a:gd name="T56" fmla="*/ 353 w 780"/>
                  <a:gd name="T57" fmla="*/ 604 h 1060"/>
                  <a:gd name="T58" fmla="*/ 342 w 780"/>
                  <a:gd name="T59" fmla="*/ 575 h 1060"/>
                  <a:gd name="T60" fmla="*/ 326 w 780"/>
                  <a:gd name="T61" fmla="*/ 549 h 1060"/>
                  <a:gd name="T62" fmla="*/ 303 w 780"/>
                  <a:gd name="T63" fmla="*/ 526 h 1060"/>
                  <a:gd name="T64" fmla="*/ 277 w 780"/>
                  <a:gd name="T65" fmla="*/ 509 h 1060"/>
                  <a:gd name="T66" fmla="*/ 248 w 780"/>
                  <a:gd name="T67" fmla="*/ 499 h 1060"/>
                  <a:gd name="T68" fmla="*/ 215 w 780"/>
                  <a:gd name="T69" fmla="*/ 495 h 1060"/>
                  <a:gd name="T70" fmla="*/ 213 w 780"/>
                  <a:gd name="T71" fmla="*/ 495 h 1060"/>
                  <a:gd name="T72" fmla="*/ 175 w 780"/>
                  <a:gd name="T73" fmla="*/ 491 h 1060"/>
                  <a:gd name="T74" fmla="*/ 139 w 780"/>
                  <a:gd name="T75" fmla="*/ 482 h 1060"/>
                  <a:gd name="T76" fmla="*/ 107 w 780"/>
                  <a:gd name="T77" fmla="*/ 467 h 1060"/>
                  <a:gd name="T78" fmla="*/ 77 w 780"/>
                  <a:gd name="T79" fmla="*/ 446 h 1060"/>
                  <a:gd name="T80" fmla="*/ 51 w 780"/>
                  <a:gd name="T81" fmla="*/ 421 h 1060"/>
                  <a:gd name="T82" fmla="*/ 30 w 780"/>
                  <a:gd name="T83" fmla="*/ 392 h 1060"/>
                  <a:gd name="T84" fmla="*/ 15 w 780"/>
                  <a:gd name="T85" fmla="*/ 359 h 1060"/>
                  <a:gd name="T86" fmla="*/ 5 w 780"/>
                  <a:gd name="T87" fmla="*/ 324 h 1060"/>
                  <a:gd name="T88" fmla="*/ 0 w 780"/>
                  <a:gd name="T89" fmla="*/ 285 h 1060"/>
                  <a:gd name="T90" fmla="*/ 0 w 780"/>
                  <a:gd name="T91" fmla="*/ 215 h 1060"/>
                  <a:gd name="T92" fmla="*/ 3 w 780"/>
                  <a:gd name="T93" fmla="*/ 176 h 1060"/>
                  <a:gd name="T94" fmla="*/ 13 w 780"/>
                  <a:gd name="T95" fmla="*/ 140 h 1060"/>
                  <a:gd name="T96" fmla="*/ 29 w 780"/>
                  <a:gd name="T97" fmla="*/ 107 h 1060"/>
                  <a:gd name="T98" fmla="*/ 50 w 780"/>
                  <a:gd name="T99" fmla="*/ 75 h 1060"/>
                  <a:gd name="T100" fmla="*/ 75 w 780"/>
                  <a:gd name="T101" fmla="*/ 51 h 1060"/>
                  <a:gd name="T102" fmla="*/ 105 w 780"/>
                  <a:gd name="T103" fmla="*/ 30 h 1060"/>
                  <a:gd name="T104" fmla="*/ 138 w 780"/>
                  <a:gd name="T105" fmla="*/ 13 h 1060"/>
                  <a:gd name="T106" fmla="*/ 175 w 780"/>
                  <a:gd name="T107" fmla="*/ 3 h 1060"/>
                  <a:gd name="T108" fmla="*/ 214 w 780"/>
                  <a:gd name="T109" fmla="*/ 0 h 1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0" h="1060">
                    <a:moveTo>
                      <a:pt x="214" y="0"/>
                    </a:moveTo>
                    <a:lnTo>
                      <a:pt x="307" y="1"/>
                    </a:lnTo>
                    <a:lnTo>
                      <a:pt x="339" y="3"/>
                    </a:lnTo>
                    <a:lnTo>
                      <a:pt x="370" y="11"/>
                    </a:lnTo>
                    <a:lnTo>
                      <a:pt x="401" y="23"/>
                    </a:lnTo>
                    <a:lnTo>
                      <a:pt x="454" y="49"/>
                    </a:lnTo>
                    <a:lnTo>
                      <a:pt x="483" y="61"/>
                    </a:lnTo>
                    <a:lnTo>
                      <a:pt x="516" y="69"/>
                    </a:lnTo>
                    <a:lnTo>
                      <a:pt x="548" y="72"/>
                    </a:lnTo>
                    <a:lnTo>
                      <a:pt x="697" y="72"/>
                    </a:lnTo>
                    <a:lnTo>
                      <a:pt x="727" y="151"/>
                    </a:lnTo>
                    <a:lnTo>
                      <a:pt x="749" y="233"/>
                    </a:lnTo>
                    <a:lnTo>
                      <a:pt x="767" y="319"/>
                    </a:lnTo>
                    <a:lnTo>
                      <a:pt x="777" y="406"/>
                    </a:lnTo>
                    <a:lnTo>
                      <a:pt x="780" y="495"/>
                    </a:lnTo>
                    <a:lnTo>
                      <a:pt x="778" y="582"/>
                    </a:lnTo>
                    <a:lnTo>
                      <a:pt x="768" y="668"/>
                    </a:lnTo>
                    <a:lnTo>
                      <a:pt x="750" y="752"/>
                    </a:lnTo>
                    <a:lnTo>
                      <a:pt x="728" y="833"/>
                    </a:lnTo>
                    <a:lnTo>
                      <a:pt x="701" y="911"/>
                    </a:lnTo>
                    <a:lnTo>
                      <a:pt x="667" y="987"/>
                    </a:lnTo>
                    <a:lnTo>
                      <a:pt x="628" y="1060"/>
                    </a:lnTo>
                    <a:lnTo>
                      <a:pt x="569" y="1060"/>
                    </a:lnTo>
                    <a:lnTo>
                      <a:pt x="385" y="816"/>
                    </a:lnTo>
                    <a:lnTo>
                      <a:pt x="369" y="790"/>
                    </a:lnTo>
                    <a:lnTo>
                      <a:pt x="361" y="761"/>
                    </a:lnTo>
                    <a:lnTo>
                      <a:pt x="357" y="731"/>
                    </a:lnTo>
                    <a:lnTo>
                      <a:pt x="357" y="637"/>
                    </a:lnTo>
                    <a:lnTo>
                      <a:pt x="353" y="604"/>
                    </a:lnTo>
                    <a:lnTo>
                      <a:pt x="342" y="575"/>
                    </a:lnTo>
                    <a:lnTo>
                      <a:pt x="326" y="549"/>
                    </a:lnTo>
                    <a:lnTo>
                      <a:pt x="303" y="526"/>
                    </a:lnTo>
                    <a:lnTo>
                      <a:pt x="277" y="509"/>
                    </a:lnTo>
                    <a:lnTo>
                      <a:pt x="248" y="499"/>
                    </a:lnTo>
                    <a:lnTo>
                      <a:pt x="215" y="495"/>
                    </a:lnTo>
                    <a:lnTo>
                      <a:pt x="213" y="495"/>
                    </a:lnTo>
                    <a:lnTo>
                      <a:pt x="175" y="491"/>
                    </a:lnTo>
                    <a:lnTo>
                      <a:pt x="139" y="482"/>
                    </a:lnTo>
                    <a:lnTo>
                      <a:pt x="107" y="467"/>
                    </a:lnTo>
                    <a:lnTo>
                      <a:pt x="77" y="446"/>
                    </a:lnTo>
                    <a:lnTo>
                      <a:pt x="51" y="421"/>
                    </a:lnTo>
                    <a:lnTo>
                      <a:pt x="30" y="392"/>
                    </a:lnTo>
                    <a:lnTo>
                      <a:pt x="15" y="359"/>
                    </a:lnTo>
                    <a:lnTo>
                      <a:pt x="5" y="324"/>
                    </a:lnTo>
                    <a:lnTo>
                      <a:pt x="0" y="285"/>
                    </a:lnTo>
                    <a:lnTo>
                      <a:pt x="0" y="215"/>
                    </a:lnTo>
                    <a:lnTo>
                      <a:pt x="3" y="176"/>
                    </a:lnTo>
                    <a:lnTo>
                      <a:pt x="13" y="140"/>
                    </a:lnTo>
                    <a:lnTo>
                      <a:pt x="29" y="107"/>
                    </a:lnTo>
                    <a:lnTo>
                      <a:pt x="50" y="75"/>
                    </a:lnTo>
                    <a:lnTo>
                      <a:pt x="75" y="51"/>
                    </a:lnTo>
                    <a:lnTo>
                      <a:pt x="105" y="30"/>
                    </a:lnTo>
                    <a:lnTo>
                      <a:pt x="138" y="13"/>
                    </a:lnTo>
                    <a:lnTo>
                      <a:pt x="175" y="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8F3FF"/>
              </a:solidFill>
              <a:ln w="0">
                <a:solidFill>
                  <a:srgbClr val="E8F3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3557" y="605"/>
                <a:ext cx="581" cy="425"/>
              </a:xfrm>
              <a:custGeom>
                <a:avLst/>
                <a:gdLst>
                  <a:gd name="T0" fmla="*/ 212 w 581"/>
                  <a:gd name="T1" fmla="*/ 0 h 425"/>
                  <a:gd name="T2" fmla="*/ 304 w 581"/>
                  <a:gd name="T3" fmla="*/ 0 h 425"/>
                  <a:gd name="T4" fmla="*/ 367 w 581"/>
                  <a:gd name="T5" fmla="*/ 49 h 425"/>
                  <a:gd name="T6" fmla="*/ 427 w 581"/>
                  <a:gd name="T7" fmla="*/ 102 h 425"/>
                  <a:gd name="T8" fmla="*/ 483 w 581"/>
                  <a:gd name="T9" fmla="*/ 158 h 425"/>
                  <a:gd name="T10" fmla="*/ 534 w 581"/>
                  <a:gd name="T11" fmla="*/ 219 h 425"/>
                  <a:gd name="T12" fmla="*/ 581 w 581"/>
                  <a:gd name="T13" fmla="*/ 283 h 425"/>
                  <a:gd name="T14" fmla="*/ 425 w 581"/>
                  <a:gd name="T15" fmla="*/ 283 h 425"/>
                  <a:gd name="T16" fmla="*/ 402 w 581"/>
                  <a:gd name="T17" fmla="*/ 287 h 425"/>
                  <a:gd name="T18" fmla="*/ 382 w 581"/>
                  <a:gd name="T19" fmla="*/ 297 h 425"/>
                  <a:gd name="T20" fmla="*/ 367 w 581"/>
                  <a:gd name="T21" fmla="*/ 312 h 425"/>
                  <a:gd name="T22" fmla="*/ 358 w 581"/>
                  <a:gd name="T23" fmla="*/ 332 h 425"/>
                  <a:gd name="T24" fmla="*/ 354 w 581"/>
                  <a:gd name="T25" fmla="*/ 354 h 425"/>
                  <a:gd name="T26" fmla="*/ 350 w 581"/>
                  <a:gd name="T27" fmla="*/ 377 h 425"/>
                  <a:gd name="T28" fmla="*/ 340 w 581"/>
                  <a:gd name="T29" fmla="*/ 395 h 425"/>
                  <a:gd name="T30" fmla="*/ 325 w 581"/>
                  <a:gd name="T31" fmla="*/ 411 h 425"/>
                  <a:gd name="T32" fmla="*/ 305 w 581"/>
                  <a:gd name="T33" fmla="*/ 421 h 425"/>
                  <a:gd name="T34" fmla="*/ 282 w 581"/>
                  <a:gd name="T35" fmla="*/ 425 h 425"/>
                  <a:gd name="T36" fmla="*/ 71 w 581"/>
                  <a:gd name="T37" fmla="*/ 425 h 425"/>
                  <a:gd name="T38" fmla="*/ 48 w 581"/>
                  <a:gd name="T39" fmla="*/ 421 h 425"/>
                  <a:gd name="T40" fmla="*/ 30 w 581"/>
                  <a:gd name="T41" fmla="*/ 411 h 425"/>
                  <a:gd name="T42" fmla="*/ 14 w 581"/>
                  <a:gd name="T43" fmla="*/ 395 h 425"/>
                  <a:gd name="T44" fmla="*/ 4 w 581"/>
                  <a:gd name="T45" fmla="*/ 377 h 425"/>
                  <a:gd name="T46" fmla="*/ 0 w 581"/>
                  <a:gd name="T47" fmla="*/ 354 h 425"/>
                  <a:gd name="T48" fmla="*/ 0 w 581"/>
                  <a:gd name="T49" fmla="*/ 283 h 425"/>
                  <a:gd name="T50" fmla="*/ 4 w 581"/>
                  <a:gd name="T51" fmla="*/ 261 h 425"/>
                  <a:gd name="T52" fmla="*/ 14 w 581"/>
                  <a:gd name="T53" fmla="*/ 241 h 425"/>
                  <a:gd name="T54" fmla="*/ 30 w 581"/>
                  <a:gd name="T55" fmla="*/ 226 h 425"/>
                  <a:gd name="T56" fmla="*/ 48 w 581"/>
                  <a:gd name="T57" fmla="*/ 216 h 425"/>
                  <a:gd name="T58" fmla="*/ 71 w 581"/>
                  <a:gd name="T59" fmla="*/ 213 h 425"/>
                  <a:gd name="T60" fmla="*/ 93 w 581"/>
                  <a:gd name="T61" fmla="*/ 209 h 425"/>
                  <a:gd name="T62" fmla="*/ 113 w 581"/>
                  <a:gd name="T63" fmla="*/ 199 h 425"/>
                  <a:gd name="T64" fmla="*/ 128 w 581"/>
                  <a:gd name="T65" fmla="*/ 184 h 425"/>
                  <a:gd name="T66" fmla="*/ 138 w 581"/>
                  <a:gd name="T67" fmla="*/ 164 h 425"/>
                  <a:gd name="T68" fmla="*/ 141 w 581"/>
                  <a:gd name="T69" fmla="*/ 142 h 425"/>
                  <a:gd name="T70" fmla="*/ 141 w 581"/>
                  <a:gd name="T71" fmla="*/ 71 h 425"/>
                  <a:gd name="T72" fmla="*/ 145 w 581"/>
                  <a:gd name="T73" fmla="*/ 49 h 425"/>
                  <a:gd name="T74" fmla="*/ 155 w 581"/>
                  <a:gd name="T75" fmla="*/ 30 h 425"/>
                  <a:gd name="T76" fmla="*/ 171 w 581"/>
                  <a:gd name="T77" fmla="*/ 14 h 425"/>
                  <a:gd name="T78" fmla="*/ 190 w 581"/>
                  <a:gd name="T79" fmla="*/ 4 h 425"/>
                  <a:gd name="T80" fmla="*/ 212 w 581"/>
                  <a:gd name="T81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1" h="425">
                    <a:moveTo>
                      <a:pt x="212" y="0"/>
                    </a:moveTo>
                    <a:lnTo>
                      <a:pt x="304" y="0"/>
                    </a:lnTo>
                    <a:lnTo>
                      <a:pt x="367" y="49"/>
                    </a:lnTo>
                    <a:lnTo>
                      <a:pt x="427" y="102"/>
                    </a:lnTo>
                    <a:lnTo>
                      <a:pt x="483" y="158"/>
                    </a:lnTo>
                    <a:lnTo>
                      <a:pt x="534" y="219"/>
                    </a:lnTo>
                    <a:lnTo>
                      <a:pt x="581" y="283"/>
                    </a:lnTo>
                    <a:lnTo>
                      <a:pt x="425" y="283"/>
                    </a:lnTo>
                    <a:lnTo>
                      <a:pt x="402" y="287"/>
                    </a:lnTo>
                    <a:lnTo>
                      <a:pt x="382" y="297"/>
                    </a:lnTo>
                    <a:lnTo>
                      <a:pt x="367" y="312"/>
                    </a:lnTo>
                    <a:lnTo>
                      <a:pt x="358" y="332"/>
                    </a:lnTo>
                    <a:lnTo>
                      <a:pt x="354" y="354"/>
                    </a:lnTo>
                    <a:lnTo>
                      <a:pt x="350" y="377"/>
                    </a:lnTo>
                    <a:lnTo>
                      <a:pt x="340" y="395"/>
                    </a:lnTo>
                    <a:lnTo>
                      <a:pt x="325" y="411"/>
                    </a:lnTo>
                    <a:lnTo>
                      <a:pt x="305" y="421"/>
                    </a:lnTo>
                    <a:lnTo>
                      <a:pt x="282" y="425"/>
                    </a:lnTo>
                    <a:lnTo>
                      <a:pt x="71" y="425"/>
                    </a:lnTo>
                    <a:lnTo>
                      <a:pt x="48" y="421"/>
                    </a:lnTo>
                    <a:lnTo>
                      <a:pt x="30" y="411"/>
                    </a:lnTo>
                    <a:lnTo>
                      <a:pt x="14" y="395"/>
                    </a:lnTo>
                    <a:lnTo>
                      <a:pt x="4" y="377"/>
                    </a:lnTo>
                    <a:lnTo>
                      <a:pt x="0" y="354"/>
                    </a:lnTo>
                    <a:lnTo>
                      <a:pt x="0" y="283"/>
                    </a:lnTo>
                    <a:lnTo>
                      <a:pt x="4" y="261"/>
                    </a:lnTo>
                    <a:lnTo>
                      <a:pt x="14" y="241"/>
                    </a:lnTo>
                    <a:lnTo>
                      <a:pt x="30" y="226"/>
                    </a:lnTo>
                    <a:lnTo>
                      <a:pt x="48" y="216"/>
                    </a:lnTo>
                    <a:lnTo>
                      <a:pt x="71" y="213"/>
                    </a:lnTo>
                    <a:lnTo>
                      <a:pt x="93" y="209"/>
                    </a:lnTo>
                    <a:lnTo>
                      <a:pt x="113" y="199"/>
                    </a:lnTo>
                    <a:lnTo>
                      <a:pt x="128" y="184"/>
                    </a:lnTo>
                    <a:lnTo>
                      <a:pt x="138" y="164"/>
                    </a:lnTo>
                    <a:lnTo>
                      <a:pt x="141" y="142"/>
                    </a:lnTo>
                    <a:lnTo>
                      <a:pt x="141" y="71"/>
                    </a:lnTo>
                    <a:lnTo>
                      <a:pt x="145" y="49"/>
                    </a:lnTo>
                    <a:lnTo>
                      <a:pt x="155" y="30"/>
                    </a:lnTo>
                    <a:lnTo>
                      <a:pt x="171" y="14"/>
                    </a:lnTo>
                    <a:lnTo>
                      <a:pt x="190" y="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E8F3FF"/>
              </a:solidFill>
              <a:ln w="0">
                <a:solidFill>
                  <a:srgbClr val="E8F3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781" y="1595"/>
                <a:ext cx="636" cy="848"/>
              </a:xfrm>
              <a:custGeom>
                <a:avLst/>
                <a:gdLst>
                  <a:gd name="T0" fmla="*/ 0 w 636"/>
                  <a:gd name="T1" fmla="*/ 0 h 848"/>
                  <a:gd name="T2" fmla="*/ 169 w 636"/>
                  <a:gd name="T3" fmla="*/ 0 h 848"/>
                  <a:gd name="T4" fmla="*/ 196 w 636"/>
                  <a:gd name="T5" fmla="*/ 2 h 848"/>
                  <a:gd name="T6" fmla="*/ 222 w 636"/>
                  <a:gd name="T7" fmla="*/ 10 h 848"/>
                  <a:gd name="T8" fmla="*/ 247 w 636"/>
                  <a:gd name="T9" fmla="*/ 24 h 848"/>
                  <a:gd name="T10" fmla="*/ 423 w 636"/>
                  <a:gd name="T11" fmla="*/ 142 h 848"/>
                  <a:gd name="T12" fmla="*/ 565 w 636"/>
                  <a:gd name="T13" fmla="*/ 142 h 848"/>
                  <a:gd name="T14" fmla="*/ 587 w 636"/>
                  <a:gd name="T15" fmla="*/ 145 h 848"/>
                  <a:gd name="T16" fmla="*/ 606 w 636"/>
                  <a:gd name="T17" fmla="*/ 155 h 848"/>
                  <a:gd name="T18" fmla="*/ 622 w 636"/>
                  <a:gd name="T19" fmla="*/ 170 h 848"/>
                  <a:gd name="T20" fmla="*/ 632 w 636"/>
                  <a:gd name="T21" fmla="*/ 190 h 848"/>
                  <a:gd name="T22" fmla="*/ 636 w 636"/>
                  <a:gd name="T23" fmla="*/ 212 h 848"/>
                  <a:gd name="T24" fmla="*/ 636 w 636"/>
                  <a:gd name="T25" fmla="*/ 324 h 848"/>
                  <a:gd name="T26" fmla="*/ 633 w 636"/>
                  <a:gd name="T27" fmla="*/ 343 h 848"/>
                  <a:gd name="T28" fmla="*/ 626 w 636"/>
                  <a:gd name="T29" fmla="*/ 359 h 848"/>
                  <a:gd name="T30" fmla="*/ 614 w 636"/>
                  <a:gd name="T31" fmla="*/ 374 h 848"/>
                  <a:gd name="T32" fmla="*/ 494 w 636"/>
                  <a:gd name="T33" fmla="*/ 494 h 848"/>
                  <a:gd name="T34" fmla="*/ 494 w 636"/>
                  <a:gd name="T35" fmla="*/ 765 h 848"/>
                  <a:gd name="T36" fmla="*/ 490 w 636"/>
                  <a:gd name="T37" fmla="*/ 787 h 848"/>
                  <a:gd name="T38" fmla="*/ 483 w 636"/>
                  <a:gd name="T39" fmla="*/ 807 h 848"/>
                  <a:gd name="T40" fmla="*/ 469 w 636"/>
                  <a:gd name="T41" fmla="*/ 823 h 848"/>
                  <a:gd name="T42" fmla="*/ 453 w 636"/>
                  <a:gd name="T43" fmla="*/ 837 h 848"/>
                  <a:gd name="T44" fmla="*/ 433 w 636"/>
                  <a:gd name="T45" fmla="*/ 844 h 848"/>
                  <a:gd name="T46" fmla="*/ 412 w 636"/>
                  <a:gd name="T47" fmla="*/ 848 h 848"/>
                  <a:gd name="T48" fmla="*/ 391 w 636"/>
                  <a:gd name="T49" fmla="*/ 844 h 848"/>
                  <a:gd name="T50" fmla="*/ 372 w 636"/>
                  <a:gd name="T51" fmla="*/ 837 h 848"/>
                  <a:gd name="T52" fmla="*/ 356 w 636"/>
                  <a:gd name="T53" fmla="*/ 826 h 848"/>
                  <a:gd name="T54" fmla="*/ 342 w 636"/>
                  <a:gd name="T55" fmla="*/ 810 h 848"/>
                  <a:gd name="T56" fmla="*/ 334 w 636"/>
                  <a:gd name="T57" fmla="*/ 791 h 848"/>
                  <a:gd name="T58" fmla="*/ 211 w 636"/>
                  <a:gd name="T59" fmla="*/ 423 h 848"/>
                  <a:gd name="T60" fmla="*/ 62 w 636"/>
                  <a:gd name="T61" fmla="*/ 324 h 848"/>
                  <a:gd name="T62" fmla="*/ 41 w 636"/>
                  <a:gd name="T63" fmla="*/ 307 h 848"/>
                  <a:gd name="T64" fmla="*/ 23 w 636"/>
                  <a:gd name="T65" fmla="*/ 286 h 848"/>
                  <a:gd name="T66" fmla="*/ 10 w 636"/>
                  <a:gd name="T67" fmla="*/ 261 h 848"/>
                  <a:gd name="T68" fmla="*/ 2 w 636"/>
                  <a:gd name="T69" fmla="*/ 235 h 848"/>
                  <a:gd name="T70" fmla="*/ 0 w 636"/>
                  <a:gd name="T71" fmla="*/ 207 h 848"/>
                  <a:gd name="T72" fmla="*/ 0 w 636"/>
                  <a:gd name="T73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6" h="848">
                    <a:moveTo>
                      <a:pt x="0" y="0"/>
                    </a:moveTo>
                    <a:lnTo>
                      <a:pt x="169" y="0"/>
                    </a:lnTo>
                    <a:lnTo>
                      <a:pt x="196" y="2"/>
                    </a:lnTo>
                    <a:lnTo>
                      <a:pt x="222" y="10"/>
                    </a:lnTo>
                    <a:lnTo>
                      <a:pt x="247" y="24"/>
                    </a:lnTo>
                    <a:lnTo>
                      <a:pt x="423" y="142"/>
                    </a:lnTo>
                    <a:lnTo>
                      <a:pt x="565" y="142"/>
                    </a:lnTo>
                    <a:lnTo>
                      <a:pt x="587" y="145"/>
                    </a:lnTo>
                    <a:lnTo>
                      <a:pt x="606" y="155"/>
                    </a:lnTo>
                    <a:lnTo>
                      <a:pt x="622" y="170"/>
                    </a:lnTo>
                    <a:lnTo>
                      <a:pt x="632" y="190"/>
                    </a:lnTo>
                    <a:lnTo>
                      <a:pt x="636" y="212"/>
                    </a:lnTo>
                    <a:lnTo>
                      <a:pt x="636" y="324"/>
                    </a:lnTo>
                    <a:lnTo>
                      <a:pt x="633" y="343"/>
                    </a:lnTo>
                    <a:lnTo>
                      <a:pt x="626" y="359"/>
                    </a:lnTo>
                    <a:lnTo>
                      <a:pt x="614" y="374"/>
                    </a:lnTo>
                    <a:lnTo>
                      <a:pt x="494" y="494"/>
                    </a:lnTo>
                    <a:lnTo>
                      <a:pt x="494" y="765"/>
                    </a:lnTo>
                    <a:lnTo>
                      <a:pt x="490" y="787"/>
                    </a:lnTo>
                    <a:lnTo>
                      <a:pt x="483" y="807"/>
                    </a:lnTo>
                    <a:lnTo>
                      <a:pt x="469" y="823"/>
                    </a:lnTo>
                    <a:lnTo>
                      <a:pt x="453" y="837"/>
                    </a:lnTo>
                    <a:lnTo>
                      <a:pt x="433" y="844"/>
                    </a:lnTo>
                    <a:lnTo>
                      <a:pt x="412" y="848"/>
                    </a:lnTo>
                    <a:lnTo>
                      <a:pt x="391" y="844"/>
                    </a:lnTo>
                    <a:lnTo>
                      <a:pt x="372" y="837"/>
                    </a:lnTo>
                    <a:lnTo>
                      <a:pt x="356" y="826"/>
                    </a:lnTo>
                    <a:lnTo>
                      <a:pt x="342" y="810"/>
                    </a:lnTo>
                    <a:lnTo>
                      <a:pt x="334" y="791"/>
                    </a:lnTo>
                    <a:lnTo>
                      <a:pt x="211" y="423"/>
                    </a:lnTo>
                    <a:lnTo>
                      <a:pt x="62" y="324"/>
                    </a:lnTo>
                    <a:lnTo>
                      <a:pt x="41" y="307"/>
                    </a:lnTo>
                    <a:lnTo>
                      <a:pt x="23" y="286"/>
                    </a:lnTo>
                    <a:lnTo>
                      <a:pt x="10" y="261"/>
                    </a:lnTo>
                    <a:lnTo>
                      <a:pt x="2" y="235"/>
                    </a:lnTo>
                    <a:lnTo>
                      <a:pt x="0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F3FF"/>
              </a:solidFill>
              <a:ln w="0">
                <a:solidFill>
                  <a:srgbClr val="E8F3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119" y="676"/>
                <a:ext cx="1065" cy="919"/>
              </a:xfrm>
              <a:custGeom>
                <a:avLst/>
                <a:gdLst>
                  <a:gd name="T0" fmla="*/ 339 w 1065"/>
                  <a:gd name="T1" fmla="*/ 0 h 919"/>
                  <a:gd name="T2" fmla="*/ 449 w 1065"/>
                  <a:gd name="T3" fmla="*/ 0 h 919"/>
                  <a:gd name="T4" fmla="*/ 472 w 1065"/>
                  <a:gd name="T5" fmla="*/ 4 h 919"/>
                  <a:gd name="T6" fmla="*/ 490 w 1065"/>
                  <a:gd name="T7" fmla="*/ 14 h 919"/>
                  <a:gd name="T8" fmla="*/ 507 w 1065"/>
                  <a:gd name="T9" fmla="*/ 29 h 919"/>
                  <a:gd name="T10" fmla="*/ 516 w 1065"/>
                  <a:gd name="T11" fmla="*/ 48 h 919"/>
                  <a:gd name="T12" fmla="*/ 520 w 1065"/>
                  <a:gd name="T13" fmla="*/ 71 h 919"/>
                  <a:gd name="T14" fmla="*/ 520 w 1065"/>
                  <a:gd name="T15" fmla="*/ 142 h 919"/>
                  <a:gd name="T16" fmla="*/ 714 w 1065"/>
                  <a:gd name="T17" fmla="*/ 12 h 919"/>
                  <a:gd name="T18" fmla="*/ 733 w 1065"/>
                  <a:gd name="T19" fmla="*/ 4 h 919"/>
                  <a:gd name="T20" fmla="*/ 754 w 1065"/>
                  <a:gd name="T21" fmla="*/ 0 h 919"/>
                  <a:gd name="T22" fmla="*/ 995 w 1065"/>
                  <a:gd name="T23" fmla="*/ 0 h 919"/>
                  <a:gd name="T24" fmla="*/ 1017 w 1065"/>
                  <a:gd name="T25" fmla="*/ 4 h 919"/>
                  <a:gd name="T26" fmla="*/ 1036 w 1065"/>
                  <a:gd name="T27" fmla="*/ 14 h 919"/>
                  <a:gd name="T28" fmla="*/ 1050 w 1065"/>
                  <a:gd name="T29" fmla="*/ 27 h 919"/>
                  <a:gd name="T30" fmla="*/ 1060 w 1065"/>
                  <a:gd name="T31" fmla="*/ 46 h 919"/>
                  <a:gd name="T32" fmla="*/ 1065 w 1065"/>
                  <a:gd name="T33" fmla="*/ 66 h 919"/>
                  <a:gd name="T34" fmla="*/ 1063 w 1065"/>
                  <a:gd name="T35" fmla="*/ 88 h 919"/>
                  <a:gd name="T36" fmla="*/ 1028 w 1065"/>
                  <a:gd name="T37" fmla="*/ 230 h 919"/>
                  <a:gd name="T38" fmla="*/ 1021 w 1065"/>
                  <a:gd name="T39" fmla="*/ 247 h 919"/>
                  <a:gd name="T40" fmla="*/ 1009 w 1065"/>
                  <a:gd name="T41" fmla="*/ 262 h 919"/>
                  <a:gd name="T42" fmla="*/ 995 w 1065"/>
                  <a:gd name="T43" fmla="*/ 273 h 919"/>
                  <a:gd name="T44" fmla="*/ 978 w 1065"/>
                  <a:gd name="T45" fmla="*/ 281 h 919"/>
                  <a:gd name="T46" fmla="*/ 960 w 1065"/>
                  <a:gd name="T47" fmla="*/ 283 h 919"/>
                  <a:gd name="T48" fmla="*/ 873 w 1065"/>
                  <a:gd name="T49" fmla="*/ 283 h 919"/>
                  <a:gd name="T50" fmla="*/ 662 w 1065"/>
                  <a:gd name="T51" fmla="*/ 636 h 919"/>
                  <a:gd name="T52" fmla="*/ 591 w 1065"/>
                  <a:gd name="T53" fmla="*/ 636 h 919"/>
                  <a:gd name="T54" fmla="*/ 559 w 1065"/>
                  <a:gd name="T55" fmla="*/ 640 h 919"/>
                  <a:gd name="T56" fmla="*/ 529 w 1065"/>
                  <a:gd name="T57" fmla="*/ 651 h 919"/>
                  <a:gd name="T58" fmla="*/ 502 w 1065"/>
                  <a:gd name="T59" fmla="*/ 667 h 919"/>
                  <a:gd name="T60" fmla="*/ 480 w 1065"/>
                  <a:gd name="T61" fmla="*/ 689 h 919"/>
                  <a:gd name="T62" fmla="*/ 463 w 1065"/>
                  <a:gd name="T63" fmla="*/ 715 h 919"/>
                  <a:gd name="T64" fmla="*/ 453 w 1065"/>
                  <a:gd name="T65" fmla="*/ 745 h 919"/>
                  <a:gd name="T66" fmla="*/ 449 w 1065"/>
                  <a:gd name="T67" fmla="*/ 777 h 919"/>
                  <a:gd name="T68" fmla="*/ 449 w 1065"/>
                  <a:gd name="T69" fmla="*/ 919 h 919"/>
                  <a:gd name="T70" fmla="*/ 410 w 1065"/>
                  <a:gd name="T71" fmla="*/ 919 h 919"/>
                  <a:gd name="T72" fmla="*/ 377 w 1065"/>
                  <a:gd name="T73" fmla="*/ 916 h 919"/>
                  <a:gd name="T74" fmla="*/ 348 w 1065"/>
                  <a:gd name="T75" fmla="*/ 909 h 919"/>
                  <a:gd name="T76" fmla="*/ 318 w 1065"/>
                  <a:gd name="T77" fmla="*/ 898 h 919"/>
                  <a:gd name="T78" fmla="*/ 290 w 1065"/>
                  <a:gd name="T79" fmla="*/ 882 h 919"/>
                  <a:gd name="T80" fmla="*/ 266 w 1065"/>
                  <a:gd name="T81" fmla="*/ 863 h 919"/>
                  <a:gd name="T82" fmla="*/ 244 w 1065"/>
                  <a:gd name="T83" fmla="*/ 839 h 919"/>
                  <a:gd name="T84" fmla="*/ 0 w 1065"/>
                  <a:gd name="T85" fmla="*/ 534 h 919"/>
                  <a:gd name="T86" fmla="*/ 25 w 1065"/>
                  <a:gd name="T87" fmla="*/ 457 h 919"/>
                  <a:gd name="T88" fmla="*/ 56 w 1065"/>
                  <a:gd name="T89" fmla="*/ 381 h 919"/>
                  <a:gd name="T90" fmla="*/ 92 w 1065"/>
                  <a:gd name="T91" fmla="*/ 310 h 919"/>
                  <a:gd name="T92" fmla="*/ 133 w 1065"/>
                  <a:gd name="T93" fmla="*/ 241 h 919"/>
                  <a:gd name="T94" fmla="*/ 177 w 1065"/>
                  <a:gd name="T95" fmla="*/ 175 h 919"/>
                  <a:gd name="T96" fmla="*/ 227 w 1065"/>
                  <a:gd name="T97" fmla="*/ 113 h 919"/>
                  <a:gd name="T98" fmla="*/ 282 w 1065"/>
                  <a:gd name="T99" fmla="*/ 55 h 919"/>
                  <a:gd name="T100" fmla="*/ 339 w 1065"/>
                  <a:gd name="T101" fmla="*/ 0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65" h="919">
                    <a:moveTo>
                      <a:pt x="339" y="0"/>
                    </a:moveTo>
                    <a:lnTo>
                      <a:pt x="449" y="0"/>
                    </a:lnTo>
                    <a:lnTo>
                      <a:pt x="472" y="4"/>
                    </a:lnTo>
                    <a:lnTo>
                      <a:pt x="490" y="14"/>
                    </a:lnTo>
                    <a:lnTo>
                      <a:pt x="507" y="29"/>
                    </a:lnTo>
                    <a:lnTo>
                      <a:pt x="516" y="48"/>
                    </a:lnTo>
                    <a:lnTo>
                      <a:pt x="520" y="71"/>
                    </a:lnTo>
                    <a:lnTo>
                      <a:pt x="520" y="142"/>
                    </a:lnTo>
                    <a:lnTo>
                      <a:pt x="714" y="12"/>
                    </a:lnTo>
                    <a:lnTo>
                      <a:pt x="733" y="4"/>
                    </a:lnTo>
                    <a:lnTo>
                      <a:pt x="754" y="0"/>
                    </a:lnTo>
                    <a:lnTo>
                      <a:pt x="995" y="0"/>
                    </a:lnTo>
                    <a:lnTo>
                      <a:pt x="1017" y="4"/>
                    </a:lnTo>
                    <a:lnTo>
                      <a:pt x="1036" y="14"/>
                    </a:lnTo>
                    <a:lnTo>
                      <a:pt x="1050" y="27"/>
                    </a:lnTo>
                    <a:lnTo>
                      <a:pt x="1060" y="46"/>
                    </a:lnTo>
                    <a:lnTo>
                      <a:pt x="1065" y="66"/>
                    </a:lnTo>
                    <a:lnTo>
                      <a:pt x="1063" y="88"/>
                    </a:lnTo>
                    <a:lnTo>
                      <a:pt x="1028" y="230"/>
                    </a:lnTo>
                    <a:lnTo>
                      <a:pt x="1021" y="247"/>
                    </a:lnTo>
                    <a:lnTo>
                      <a:pt x="1009" y="262"/>
                    </a:lnTo>
                    <a:lnTo>
                      <a:pt x="995" y="273"/>
                    </a:lnTo>
                    <a:lnTo>
                      <a:pt x="978" y="281"/>
                    </a:lnTo>
                    <a:lnTo>
                      <a:pt x="960" y="283"/>
                    </a:lnTo>
                    <a:lnTo>
                      <a:pt x="873" y="283"/>
                    </a:lnTo>
                    <a:lnTo>
                      <a:pt x="662" y="636"/>
                    </a:lnTo>
                    <a:lnTo>
                      <a:pt x="591" y="636"/>
                    </a:lnTo>
                    <a:lnTo>
                      <a:pt x="559" y="640"/>
                    </a:lnTo>
                    <a:lnTo>
                      <a:pt x="529" y="651"/>
                    </a:lnTo>
                    <a:lnTo>
                      <a:pt x="502" y="667"/>
                    </a:lnTo>
                    <a:lnTo>
                      <a:pt x="480" y="689"/>
                    </a:lnTo>
                    <a:lnTo>
                      <a:pt x="463" y="715"/>
                    </a:lnTo>
                    <a:lnTo>
                      <a:pt x="453" y="745"/>
                    </a:lnTo>
                    <a:lnTo>
                      <a:pt x="449" y="777"/>
                    </a:lnTo>
                    <a:lnTo>
                      <a:pt x="449" y="919"/>
                    </a:lnTo>
                    <a:lnTo>
                      <a:pt x="410" y="919"/>
                    </a:lnTo>
                    <a:lnTo>
                      <a:pt x="377" y="916"/>
                    </a:lnTo>
                    <a:lnTo>
                      <a:pt x="348" y="909"/>
                    </a:lnTo>
                    <a:lnTo>
                      <a:pt x="318" y="898"/>
                    </a:lnTo>
                    <a:lnTo>
                      <a:pt x="290" y="882"/>
                    </a:lnTo>
                    <a:lnTo>
                      <a:pt x="266" y="863"/>
                    </a:lnTo>
                    <a:lnTo>
                      <a:pt x="244" y="839"/>
                    </a:lnTo>
                    <a:lnTo>
                      <a:pt x="0" y="534"/>
                    </a:lnTo>
                    <a:lnTo>
                      <a:pt x="25" y="457"/>
                    </a:lnTo>
                    <a:lnTo>
                      <a:pt x="56" y="381"/>
                    </a:lnTo>
                    <a:lnTo>
                      <a:pt x="92" y="310"/>
                    </a:lnTo>
                    <a:lnTo>
                      <a:pt x="133" y="241"/>
                    </a:lnTo>
                    <a:lnTo>
                      <a:pt x="177" y="175"/>
                    </a:lnTo>
                    <a:lnTo>
                      <a:pt x="227" y="113"/>
                    </a:lnTo>
                    <a:lnTo>
                      <a:pt x="282" y="5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E8F3FF"/>
              </a:solidFill>
              <a:ln w="0">
                <a:solidFill>
                  <a:srgbClr val="E8F3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2119" y="676"/>
                <a:ext cx="745" cy="919"/>
              </a:xfrm>
              <a:custGeom>
                <a:avLst/>
                <a:gdLst>
                  <a:gd name="T0" fmla="*/ 340 w 745"/>
                  <a:gd name="T1" fmla="*/ 0 h 919"/>
                  <a:gd name="T2" fmla="*/ 449 w 745"/>
                  <a:gd name="T3" fmla="*/ 0 h 919"/>
                  <a:gd name="T4" fmla="*/ 472 w 745"/>
                  <a:gd name="T5" fmla="*/ 4 h 919"/>
                  <a:gd name="T6" fmla="*/ 490 w 745"/>
                  <a:gd name="T7" fmla="*/ 14 h 919"/>
                  <a:gd name="T8" fmla="*/ 507 w 745"/>
                  <a:gd name="T9" fmla="*/ 29 h 919"/>
                  <a:gd name="T10" fmla="*/ 516 w 745"/>
                  <a:gd name="T11" fmla="*/ 48 h 919"/>
                  <a:gd name="T12" fmla="*/ 520 w 745"/>
                  <a:gd name="T13" fmla="*/ 71 h 919"/>
                  <a:gd name="T14" fmla="*/ 520 w 745"/>
                  <a:gd name="T15" fmla="*/ 142 h 919"/>
                  <a:gd name="T16" fmla="*/ 714 w 745"/>
                  <a:gd name="T17" fmla="*/ 12 h 919"/>
                  <a:gd name="T18" fmla="*/ 729 w 745"/>
                  <a:gd name="T19" fmla="*/ 5 h 919"/>
                  <a:gd name="T20" fmla="*/ 745 w 745"/>
                  <a:gd name="T21" fmla="*/ 1 h 919"/>
                  <a:gd name="T22" fmla="*/ 715 w 745"/>
                  <a:gd name="T23" fmla="*/ 81 h 919"/>
                  <a:gd name="T24" fmla="*/ 693 w 745"/>
                  <a:gd name="T25" fmla="*/ 164 h 919"/>
                  <a:gd name="T26" fmla="*/ 675 w 745"/>
                  <a:gd name="T27" fmla="*/ 248 h 919"/>
                  <a:gd name="T28" fmla="*/ 664 w 745"/>
                  <a:gd name="T29" fmla="*/ 335 h 919"/>
                  <a:gd name="T30" fmla="*/ 662 w 745"/>
                  <a:gd name="T31" fmla="*/ 425 h 919"/>
                  <a:gd name="T32" fmla="*/ 663 w 745"/>
                  <a:gd name="T33" fmla="*/ 487 h 919"/>
                  <a:gd name="T34" fmla="*/ 669 w 745"/>
                  <a:gd name="T35" fmla="*/ 548 h 919"/>
                  <a:gd name="T36" fmla="*/ 678 w 745"/>
                  <a:gd name="T37" fmla="*/ 609 h 919"/>
                  <a:gd name="T38" fmla="*/ 662 w 745"/>
                  <a:gd name="T39" fmla="*/ 636 h 919"/>
                  <a:gd name="T40" fmla="*/ 591 w 745"/>
                  <a:gd name="T41" fmla="*/ 636 h 919"/>
                  <a:gd name="T42" fmla="*/ 559 w 745"/>
                  <a:gd name="T43" fmla="*/ 640 h 919"/>
                  <a:gd name="T44" fmla="*/ 529 w 745"/>
                  <a:gd name="T45" fmla="*/ 651 h 919"/>
                  <a:gd name="T46" fmla="*/ 502 w 745"/>
                  <a:gd name="T47" fmla="*/ 667 h 919"/>
                  <a:gd name="T48" fmla="*/ 480 w 745"/>
                  <a:gd name="T49" fmla="*/ 689 h 919"/>
                  <a:gd name="T50" fmla="*/ 463 w 745"/>
                  <a:gd name="T51" fmla="*/ 715 h 919"/>
                  <a:gd name="T52" fmla="*/ 453 w 745"/>
                  <a:gd name="T53" fmla="*/ 745 h 919"/>
                  <a:gd name="T54" fmla="*/ 449 w 745"/>
                  <a:gd name="T55" fmla="*/ 777 h 919"/>
                  <a:gd name="T56" fmla="*/ 449 w 745"/>
                  <a:gd name="T57" fmla="*/ 919 h 919"/>
                  <a:gd name="T58" fmla="*/ 410 w 745"/>
                  <a:gd name="T59" fmla="*/ 919 h 919"/>
                  <a:gd name="T60" fmla="*/ 377 w 745"/>
                  <a:gd name="T61" fmla="*/ 916 h 919"/>
                  <a:gd name="T62" fmla="*/ 348 w 745"/>
                  <a:gd name="T63" fmla="*/ 909 h 919"/>
                  <a:gd name="T64" fmla="*/ 318 w 745"/>
                  <a:gd name="T65" fmla="*/ 898 h 919"/>
                  <a:gd name="T66" fmla="*/ 290 w 745"/>
                  <a:gd name="T67" fmla="*/ 882 h 919"/>
                  <a:gd name="T68" fmla="*/ 266 w 745"/>
                  <a:gd name="T69" fmla="*/ 863 h 919"/>
                  <a:gd name="T70" fmla="*/ 244 w 745"/>
                  <a:gd name="T71" fmla="*/ 839 h 919"/>
                  <a:gd name="T72" fmla="*/ 0 w 745"/>
                  <a:gd name="T73" fmla="*/ 533 h 919"/>
                  <a:gd name="T74" fmla="*/ 25 w 745"/>
                  <a:gd name="T75" fmla="*/ 456 h 919"/>
                  <a:gd name="T76" fmla="*/ 56 w 745"/>
                  <a:gd name="T77" fmla="*/ 381 h 919"/>
                  <a:gd name="T78" fmla="*/ 92 w 745"/>
                  <a:gd name="T79" fmla="*/ 309 h 919"/>
                  <a:gd name="T80" fmla="*/ 133 w 745"/>
                  <a:gd name="T81" fmla="*/ 241 h 919"/>
                  <a:gd name="T82" fmla="*/ 179 w 745"/>
                  <a:gd name="T83" fmla="*/ 175 h 919"/>
                  <a:gd name="T84" fmla="*/ 228 w 745"/>
                  <a:gd name="T85" fmla="*/ 113 h 919"/>
                  <a:gd name="T86" fmla="*/ 282 w 745"/>
                  <a:gd name="T87" fmla="*/ 55 h 919"/>
                  <a:gd name="T88" fmla="*/ 340 w 745"/>
                  <a:gd name="T89" fmla="*/ 0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5" h="919">
                    <a:moveTo>
                      <a:pt x="340" y="0"/>
                    </a:moveTo>
                    <a:lnTo>
                      <a:pt x="449" y="0"/>
                    </a:lnTo>
                    <a:lnTo>
                      <a:pt x="472" y="4"/>
                    </a:lnTo>
                    <a:lnTo>
                      <a:pt x="490" y="14"/>
                    </a:lnTo>
                    <a:lnTo>
                      <a:pt x="507" y="29"/>
                    </a:lnTo>
                    <a:lnTo>
                      <a:pt x="516" y="48"/>
                    </a:lnTo>
                    <a:lnTo>
                      <a:pt x="520" y="71"/>
                    </a:lnTo>
                    <a:lnTo>
                      <a:pt x="520" y="142"/>
                    </a:lnTo>
                    <a:lnTo>
                      <a:pt x="714" y="12"/>
                    </a:lnTo>
                    <a:lnTo>
                      <a:pt x="729" y="5"/>
                    </a:lnTo>
                    <a:lnTo>
                      <a:pt x="745" y="1"/>
                    </a:lnTo>
                    <a:lnTo>
                      <a:pt x="715" y="81"/>
                    </a:lnTo>
                    <a:lnTo>
                      <a:pt x="693" y="164"/>
                    </a:lnTo>
                    <a:lnTo>
                      <a:pt x="675" y="248"/>
                    </a:lnTo>
                    <a:lnTo>
                      <a:pt x="664" y="335"/>
                    </a:lnTo>
                    <a:lnTo>
                      <a:pt x="662" y="425"/>
                    </a:lnTo>
                    <a:lnTo>
                      <a:pt x="663" y="487"/>
                    </a:lnTo>
                    <a:lnTo>
                      <a:pt x="669" y="548"/>
                    </a:lnTo>
                    <a:lnTo>
                      <a:pt x="678" y="609"/>
                    </a:lnTo>
                    <a:lnTo>
                      <a:pt x="662" y="636"/>
                    </a:lnTo>
                    <a:lnTo>
                      <a:pt x="591" y="636"/>
                    </a:lnTo>
                    <a:lnTo>
                      <a:pt x="559" y="640"/>
                    </a:lnTo>
                    <a:lnTo>
                      <a:pt x="529" y="651"/>
                    </a:lnTo>
                    <a:lnTo>
                      <a:pt x="502" y="667"/>
                    </a:lnTo>
                    <a:lnTo>
                      <a:pt x="480" y="689"/>
                    </a:lnTo>
                    <a:lnTo>
                      <a:pt x="463" y="715"/>
                    </a:lnTo>
                    <a:lnTo>
                      <a:pt x="453" y="745"/>
                    </a:lnTo>
                    <a:lnTo>
                      <a:pt x="449" y="777"/>
                    </a:lnTo>
                    <a:lnTo>
                      <a:pt x="449" y="919"/>
                    </a:lnTo>
                    <a:lnTo>
                      <a:pt x="410" y="919"/>
                    </a:lnTo>
                    <a:lnTo>
                      <a:pt x="377" y="916"/>
                    </a:lnTo>
                    <a:lnTo>
                      <a:pt x="348" y="909"/>
                    </a:lnTo>
                    <a:lnTo>
                      <a:pt x="318" y="898"/>
                    </a:lnTo>
                    <a:lnTo>
                      <a:pt x="290" y="882"/>
                    </a:lnTo>
                    <a:lnTo>
                      <a:pt x="266" y="863"/>
                    </a:lnTo>
                    <a:lnTo>
                      <a:pt x="244" y="839"/>
                    </a:lnTo>
                    <a:lnTo>
                      <a:pt x="0" y="533"/>
                    </a:lnTo>
                    <a:lnTo>
                      <a:pt x="25" y="456"/>
                    </a:lnTo>
                    <a:lnTo>
                      <a:pt x="56" y="381"/>
                    </a:lnTo>
                    <a:lnTo>
                      <a:pt x="92" y="309"/>
                    </a:lnTo>
                    <a:lnTo>
                      <a:pt x="133" y="241"/>
                    </a:lnTo>
                    <a:lnTo>
                      <a:pt x="179" y="175"/>
                    </a:lnTo>
                    <a:lnTo>
                      <a:pt x="228" y="113"/>
                    </a:lnTo>
                    <a:lnTo>
                      <a:pt x="282" y="55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DAE8FC"/>
              </a:solidFill>
              <a:ln w="0">
                <a:solidFill>
                  <a:srgbClr val="DAE8F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2781" y="1595"/>
                <a:ext cx="528" cy="848"/>
              </a:xfrm>
              <a:custGeom>
                <a:avLst/>
                <a:gdLst>
                  <a:gd name="T0" fmla="*/ 0 w 528"/>
                  <a:gd name="T1" fmla="*/ 0 h 848"/>
                  <a:gd name="T2" fmla="*/ 114 w 528"/>
                  <a:gd name="T3" fmla="*/ 0 h 848"/>
                  <a:gd name="T4" fmla="*/ 151 w 528"/>
                  <a:gd name="T5" fmla="*/ 70 h 848"/>
                  <a:gd name="T6" fmla="*/ 193 w 528"/>
                  <a:gd name="T7" fmla="*/ 137 h 848"/>
                  <a:gd name="T8" fmla="*/ 239 w 528"/>
                  <a:gd name="T9" fmla="*/ 200 h 848"/>
                  <a:gd name="T10" fmla="*/ 289 w 528"/>
                  <a:gd name="T11" fmla="*/ 260 h 848"/>
                  <a:gd name="T12" fmla="*/ 344 w 528"/>
                  <a:gd name="T13" fmla="*/ 315 h 848"/>
                  <a:gd name="T14" fmla="*/ 401 w 528"/>
                  <a:gd name="T15" fmla="*/ 368 h 848"/>
                  <a:gd name="T16" fmla="*/ 463 w 528"/>
                  <a:gd name="T17" fmla="*/ 416 h 848"/>
                  <a:gd name="T18" fmla="*/ 528 w 528"/>
                  <a:gd name="T19" fmla="*/ 461 h 848"/>
                  <a:gd name="T20" fmla="*/ 494 w 528"/>
                  <a:gd name="T21" fmla="*/ 494 h 848"/>
                  <a:gd name="T22" fmla="*/ 494 w 528"/>
                  <a:gd name="T23" fmla="*/ 765 h 848"/>
                  <a:gd name="T24" fmla="*/ 490 w 528"/>
                  <a:gd name="T25" fmla="*/ 787 h 848"/>
                  <a:gd name="T26" fmla="*/ 483 w 528"/>
                  <a:gd name="T27" fmla="*/ 807 h 848"/>
                  <a:gd name="T28" fmla="*/ 469 w 528"/>
                  <a:gd name="T29" fmla="*/ 823 h 848"/>
                  <a:gd name="T30" fmla="*/ 453 w 528"/>
                  <a:gd name="T31" fmla="*/ 837 h 848"/>
                  <a:gd name="T32" fmla="*/ 433 w 528"/>
                  <a:gd name="T33" fmla="*/ 844 h 848"/>
                  <a:gd name="T34" fmla="*/ 412 w 528"/>
                  <a:gd name="T35" fmla="*/ 848 h 848"/>
                  <a:gd name="T36" fmla="*/ 391 w 528"/>
                  <a:gd name="T37" fmla="*/ 844 h 848"/>
                  <a:gd name="T38" fmla="*/ 372 w 528"/>
                  <a:gd name="T39" fmla="*/ 837 h 848"/>
                  <a:gd name="T40" fmla="*/ 356 w 528"/>
                  <a:gd name="T41" fmla="*/ 826 h 848"/>
                  <a:gd name="T42" fmla="*/ 342 w 528"/>
                  <a:gd name="T43" fmla="*/ 810 h 848"/>
                  <a:gd name="T44" fmla="*/ 334 w 528"/>
                  <a:gd name="T45" fmla="*/ 791 h 848"/>
                  <a:gd name="T46" fmla="*/ 211 w 528"/>
                  <a:gd name="T47" fmla="*/ 423 h 848"/>
                  <a:gd name="T48" fmla="*/ 62 w 528"/>
                  <a:gd name="T49" fmla="*/ 324 h 848"/>
                  <a:gd name="T50" fmla="*/ 41 w 528"/>
                  <a:gd name="T51" fmla="*/ 307 h 848"/>
                  <a:gd name="T52" fmla="*/ 23 w 528"/>
                  <a:gd name="T53" fmla="*/ 286 h 848"/>
                  <a:gd name="T54" fmla="*/ 10 w 528"/>
                  <a:gd name="T55" fmla="*/ 261 h 848"/>
                  <a:gd name="T56" fmla="*/ 2 w 528"/>
                  <a:gd name="T57" fmla="*/ 235 h 848"/>
                  <a:gd name="T58" fmla="*/ 0 w 528"/>
                  <a:gd name="T59" fmla="*/ 207 h 848"/>
                  <a:gd name="T60" fmla="*/ 0 w 528"/>
                  <a:gd name="T61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8" h="848">
                    <a:moveTo>
                      <a:pt x="0" y="0"/>
                    </a:moveTo>
                    <a:lnTo>
                      <a:pt x="114" y="0"/>
                    </a:lnTo>
                    <a:lnTo>
                      <a:pt x="151" y="70"/>
                    </a:lnTo>
                    <a:lnTo>
                      <a:pt x="193" y="137"/>
                    </a:lnTo>
                    <a:lnTo>
                      <a:pt x="239" y="200"/>
                    </a:lnTo>
                    <a:lnTo>
                      <a:pt x="289" y="260"/>
                    </a:lnTo>
                    <a:lnTo>
                      <a:pt x="344" y="315"/>
                    </a:lnTo>
                    <a:lnTo>
                      <a:pt x="401" y="368"/>
                    </a:lnTo>
                    <a:lnTo>
                      <a:pt x="463" y="416"/>
                    </a:lnTo>
                    <a:lnTo>
                      <a:pt x="528" y="461"/>
                    </a:lnTo>
                    <a:lnTo>
                      <a:pt x="494" y="494"/>
                    </a:lnTo>
                    <a:lnTo>
                      <a:pt x="494" y="765"/>
                    </a:lnTo>
                    <a:lnTo>
                      <a:pt x="490" y="787"/>
                    </a:lnTo>
                    <a:lnTo>
                      <a:pt x="483" y="807"/>
                    </a:lnTo>
                    <a:lnTo>
                      <a:pt x="469" y="823"/>
                    </a:lnTo>
                    <a:lnTo>
                      <a:pt x="453" y="837"/>
                    </a:lnTo>
                    <a:lnTo>
                      <a:pt x="433" y="844"/>
                    </a:lnTo>
                    <a:lnTo>
                      <a:pt x="412" y="848"/>
                    </a:lnTo>
                    <a:lnTo>
                      <a:pt x="391" y="844"/>
                    </a:lnTo>
                    <a:lnTo>
                      <a:pt x="372" y="837"/>
                    </a:lnTo>
                    <a:lnTo>
                      <a:pt x="356" y="826"/>
                    </a:lnTo>
                    <a:lnTo>
                      <a:pt x="342" y="810"/>
                    </a:lnTo>
                    <a:lnTo>
                      <a:pt x="334" y="791"/>
                    </a:lnTo>
                    <a:lnTo>
                      <a:pt x="211" y="423"/>
                    </a:lnTo>
                    <a:lnTo>
                      <a:pt x="62" y="324"/>
                    </a:lnTo>
                    <a:lnTo>
                      <a:pt x="41" y="307"/>
                    </a:lnTo>
                    <a:lnTo>
                      <a:pt x="23" y="286"/>
                    </a:lnTo>
                    <a:lnTo>
                      <a:pt x="10" y="261"/>
                    </a:lnTo>
                    <a:lnTo>
                      <a:pt x="2" y="235"/>
                    </a:lnTo>
                    <a:lnTo>
                      <a:pt x="0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E8FC"/>
              </a:solidFill>
              <a:ln w="0">
                <a:solidFill>
                  <a:srgbClr val="DAE8F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4005728" y="1795456"/>
              <a:ext cx="2844741" cy="2844741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27653" y="1889725"/>
            <a:ext cx="202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Pendefinisian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Variable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293258" y="3553262"/>
            <a:ext cx="156754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5652" y="3309642"/>
            <a:ext cx="202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Pemetaan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Gap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653" y="4387920"/>
            <a:ext cx="202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Konversi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Nilai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Gap </a:t>
            </a:r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Ke</a:t>
            </a:r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Bobot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90991" y="2503745"/>
            <a:ext cx="202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Fuzzyfikasi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04746" y="3723584"/>
            <a:ext cx="1847841" cy="927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52587" y="3509697"/>
            <a:ext cx="202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+mj-lt"/>
              </a:rPr>
              <a:t>Defuzzyfikasi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r>
              <a:rPr lang="en-US" dirty="0" err="1" smtClean="0"/>
              <a:t>Sistem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  <p:pic>
        <p:nvPicPr>
          <p:cNvPr id="8" name="Picture 7" descr="C:\Users\ASUS\Downloads\flowchart siste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01" y="845116"/>
            <a:ext cx="5565651" cy="5708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>
            <p:custDataLst>
              <p:custData r:id="rId1"/>
            </p:custDataLst>
          </p:nvPr>
        </p:nvGrpSpPr>
        <p:grpSpPr>
          <a:xfrm>
            <a:off x="1815547" y="2769539"/>
            <a:ext cx="2769705" cy="2637348"/>
            <a:chOff x="1222376" y="3105150"/>
            <a:chExt cx="647700" cy="647700"/>
          </a:xfrm>
        </p:grpSpPr>
        <p:sp>
          <p:nvSpPr>
            <p:cNvPr id="10" name="Oval 403"/>
            <p:cNvSpPr>
              <a:spLocks noChangeArrowheads="1"/>
            </p:cNvSpPr>
            <p:nvPr/>
          </p:nvSpPr>
          <p:spPr bwMode="auto">
            <a:xfrm>
              <a:off x="1222376" y="3105150"/>
              <a:ext cx="647700" cy="647700"/>
            </a:xfrm>
            <a:prstGeom prst="ellipse">
              <a:avLst/>
            </a:prstGeom>
            <a:solidFill>
              <a:srgbClr val="418AB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404"/>
            <p:cNvSpPr>
              <a:spLocks/>
            </p:cNvSpPr>
            <p:nvPr/>
          </p:nvSpPr>
          <p:spPr bwMode="auto">
            <a:xfrm>
              <a:off x="1404938" y="3240088"/>
              <a:ext cx="292100" cy="377825"/>
            </a:xfrm>
            <a:custGeom>
              <a:avLst/>
              <a:gdLst/>
              <a:ahLst/>
              <a:cxnLst>
                <a:cxn ang="0">
                  <a:pos x="1874" y="2266"/>
                </a:cxn>
                <a:cxn ang="0">
                  <a:pos x="1726" y="2413"/>
                </a:cxn>
                <a:cxn ang="0">
                  <a:pos x="148" y="2413"/>
                </a:cxn>
                <a:cxn ang="0">
                  <a:pos x="0" y="2266"/>
                </a:cxn>
                <a:cxn ang="0">
                  <a:pos x="0" y="147"/>
                </a:cxn>
                <a:cxn ang="0">
                  <a:pos x="148" y="0"/>
                </a:cxn>
                <a:cxn ang="0">
                  <a:pos x="1726" y="0"/>
                </a:cxn>
                <a:cxn ang="0">
                  <a:pos x="1874" y="147"/>
                </a:cxn>
                <a:cxn ang="0">
                  <a:pos x="1874" y="2266"/>
                </a:cxn>
              </a:cxnLst>
              <a:rect l="0" t="0" r="r" b="b"/>
              <a:pathLst>
                <a:path w="1874" h="2413">
                  <a:moveTo>
                    <a:pt x="1874" y="2266"/>
                  </a:moveTo>
                  <a:cubicBezTo>
                    <a:pt x="1874" y="2347"/>
                    <a:pt x="1808" y="2413"/>
                    <a:pt x="1726" y="2413"/>
                  </a:cubicBezTo>
                  <a:lnTo>
                    <a:pt x="148" y="2413"/>
                  </a:lnTo>
                  <a:cubicBezTo>
                    <a:pt x="66" y="2413"/>
                    <a:pt x="0" y="2347"/>
                    <a:pt x="0" y="226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726" y="0"/>
                  </a:lnTo>
                  <a:cubicBezTo>
                    <a:pt x="1808" y="0"/>
                    <a:pt x="1874" y="66"/>
                    <a:pt x="1874" y="147"/>
                  </a:cubicBezTo>
                  <a:lnTo>
                    <a:pt x="1874" y="2266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05"/>
            <p:cNvSpPr>
              <a:spLocks/>
            </p:cNvSpPr>
            <p:nvPr/>
          </p:nvSpPr>
          <p:spPr bwMode="auto">
            <a:xfrm>
              <a:off x="1436688" y="3282950"/>
              <a:ext cx="228600" cy="293688"/>
            </a:xfrm>
            <a:custGeom>
              <a:avLst/>
              <a:gdLst/>
              <a:ahLst/>
              <a:cxnLst>
                <a:cxn ang="0">
                  <a:pos x="1456" y="1761"/>
                </a:cxn>
                <a:cxn ang="0">
                  <a:pos x="1342" y="1875"/>
                </a:cxn>
                <a:cxn ang="0">
                  <a:pos x="114" y="1875"/>
                </a:cxn>
                <a:cxn ang="0">
                  <a:pos x="0" y="1761"/>
                </a:cxn>
                <a:cxn ang="0">
                  <a:pos x="0" y="114"/>
                </a:cxn>
                <a:cxn ang="0">
                  <a:pos x="114" y="0"/>
                </a:cxn>
                <a:cxn ang="0">
                  <a:pos x="1342" y="0"/>
                </a:cxn>
                <a:cxn ang="0">
                  <a:pos x="1456" y="114"/>
                </a:cxn>
                <a:cxn ang="0">
                  <a:pos x="1456" y="1761"/>
                </a:cxn>
              </a:cxnLst>
              <a:rect l="0" t="0" r="r" b="b"/>
              <a:pathLst>
                <a:path w="1456" h="1875">
                  <a:moveTo>
                    <a:pt x="1456" y="1761"/>
                  </a:moveTo>
                  <a:cubicBezTo>
                    <a:pt x="1456" y="1824"/>
                    <a:pt x="1405" y="1875"/>
                    <a:pt x="1342" y="1875"/>
                  </a:cubicBezTo>
                  <a:lnTo>
                    <a:pt x="114" y="1875"/>
                  </a:lnTo>
                  <a:cubicBezTo>
                    <a:pt x="51" y="1875"/>
                    <a:pt x="0" y="1824"/>
                    <a:pt x="0" y="1761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342" y="0"/>
                  </a:lnTo>
                  <a:cubicBezTo>
                    <a:pt x="1405" y="0"/>
                    <a:pt x="1456" y="51"/>
                    <a:pt x="1456" y="114"/>
                  </a:cubicBezTo>
                  <a:lnTo>
                    <a:pt x="1456" y="1761"/>
                  </a:lnTo>
                  <a:close/>
                </a:path>
              </a:pathLst>
            </a:custGeom>
            <a:solidFill>
              <a:srgbClr val="F6F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406"/>
            <p:cNvSpPr>
              <a:spLocks/>
            </p:cNvSpPr>
            <p:nvPr/>
          </p:nvSpPr>
          <p:spPr bwMode="auto">
            <a:xfrm>
              <a:off x="1506538" y="3343275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5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9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9"/>
                    <a:pt x="0" y="70"/>
                  </a:cubicBezTo>
                  <a:lnTo>
                    <a:pt x="0" y="35"/>
                  </a:lnTo>
                  <a:cubicBezTo>
                    <a:pt x="0" y="16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6"/>
                    <a:pt x="855" y="35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07"/>
            <p:cNvSpPr>
              <a:spLocks/>
            </p:cNvSpPr>
            <p:nvPr/>
          </p:nvSpPr>
          <p:spPr bwMode="auto">
            <a:xfrm>
              <a:off x="1465263" y="333692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08"/>
            <p:cNvSpPr>
              <a:spLocks/>
            </p:cNvSpPr>
            <p:nvPr/>
          </p:nvSpPr>
          <p:spPr bwMode="auto">
            <a:xfrm>
              <a:off x="1506538" y="3384550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09"/>
            <p:cNvSpPr>
              <a:spLocks/>
            </p:cNvSpPr>
            <p:nvPr/>
          </p:nvSpPr>
          <p:spPr bwMode="auto">
            <a:xfrm>
              <a:off x="1465263" y="337820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10"/>
            <p:cNvSpPr>
              <a:spLocks/>
            </p:cNvSpPr>
            <p:nvPr/>
          </p:nvSpPr>
          <p:spPr bwMode="auto">
            <a:xfrm>
              <a:off x="1506538" y="3427413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70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11"/>
            <p:cNvSpPr>
              <a:spLocks/>
            </p:cNvSpPr>
            <p:nvPr/>
          </p:nvSpPr>
          <p:spPr bwMode="auto">
            <a:xfrm>
              <a:off x="1465263" y="341947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12"/>
            <p:cNvSpPr>
              <a:spLocks/>
            </p:cNvSpPr>
            <p:nvPr/>
          </p:nvSpPr>
          <p:spPr bwMode="auto">
            <a:xfrm>
              <a:off x="1506538" y="3468688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13"/>
            <p:cNvSpPr>
              <a:spLocks/>
            </p:cNvSpPr>
            <p:nvPr/>
          </p:nvSpPr>
          <p:spPr bwMode="auto">
            <a:xfrm>
              <a:off x="1465263" y="346075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5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5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5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14"/>
            <p:cNvSpPr>
              <a:spLocks/>
            </p:cNvSpPr>
            <p:nvPr/>
          </p:nvSpPr>
          <p:spPr bwMode="auto">
            <a:xfrm>
              <a:off x="1506538" y="3509963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4">
                  <a:moveTo>
                    <a:pt x="855" y="69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15"/>
            <p:cNvSpPr>
              <a:spLocks/>
            </p:cNvSpPr>
            <p:nvPr/>
          </p:nvSpPr>
          <p:spPr bwMode="auto">
            <a:xfrm>
              <a:off x="1465263" y="3503613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16"/>
            <p:cNvSpPr>
              <a:spLocks/>
            </p:cNvSpPr>
            <p:nvPr/>
          </p:nvSpPr>
          <p:spPr bwMode="auto">
            <a:xfrm>
              <a:off x="1495426" y="3257550"/>
              <a:ext cx="106363" cy="53975"/>
            </a:xfrm>
            <a:custGeom>
              <a:avLst/>
              <a:gdLst/>
              <a:ahLst/>
              <a:cxnLst>
                <a:cxn ang="0">
                  <a:pos x="675" y="223"/>
                </a:cxn>
                <a:cxn ang="0">
                  <a:pos x="553" y="345"/>
                </a:cxn>
                <a:cxn ang="0">
                  <a:pos x="122" y="345"/>
                </a:cxn>
                <a:cxn ang="0">
                  <a:pos x="0" y="223"/>
                </a:cxn>
                <a:cxn ang="0">
                  <a:pos x="0" y="122"/>
                </a:cxn>
                <a:cxn ang="0">
                  <a:pos x="122" y="0"/>
                </a:cxn>
                <a:cxn ang="0">
                  <a:pos x="553" y="0"/>
                </a:cxn>
                <a:cxn ang="0">
                  <a:pos x="675" y="122"/>
                </a:cxn>
                <a:cxn ang="0">
                  <a:pos x="675" y="223"/>
                </a:cxn>
              </a:cxnLst>
              <a:rect l="0" t="0" r="r" b="b"/>
              <a:pathLst>
                <a:path w="675" h="345">
                  <a:moveTo>
                    <a:pt x="675" y="223"/>
                  </a:moveTo>
                  <a:cubicBezTo>
                    <a:pt x="675" y="290"/>
                    <a:pt x="620" y="345"/>
                    <a:pt x="553" y="345"/>
                  </a:cubicBezTo>
                  <a:lnTo>
                    <a:pt x="122" y="345"/>
                  </a:lnTo>
                  <a:cubicBezTo>
                    <a:pt x="55" y="345"/>
                    <a:pt x="0" y="290"/>
                    <a:pt x="0" y="223"/>
                  </a:cubicBezTo>
                  <a:lnTo>
                    <a:pt x="0" y="122"/>
                  </a:lnTo>
                  <a:cubicBezTo>
                    <a:pt x="0" y="54"/>
                    <a:pt x="55" y="0"/>
                    <a:pt x="122" y="0"/>
                  </a:cubicBezTo>
                  <a:lnTo>
                    <a:pt x="553" y="0"/>
                  </a:lnTo>
                  <a:cubicBezTo>
                    <a:pt x="620" y="0"/>
                    <a:pt x="675" y="54"/>
                    <a:pt x="675" y="122"/>
                  </a:cubicBezTo>
                  <a:lnTo>
                    <a:pt x="675" y="223"/>
                  </a:lnTo>
                  <a:close/>
                </a:path>
              </a:pathLst>
            </a:custGeom>
            <a:solidFill>
              <a:srgbClr val="0583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6076925" y="4088215"/>
            <a:ext cx="1477728" cy="5836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"/>
          <p:cNvSpPr txBox="1">
            <a:spLocks/>
          </p:cNvSpPr>
          <p:nvPr/>
        </p:nvSpPr>
        <p:spPr>
          <a:xfrm>
            <a:off x="6334539" y="4238508"/>
            <a:ext cx="1020418" cy="4529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Admin</a:t>
            </a:r>
            <a:endParaRPr lang="id-ID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89096" y="881849"/>
            <a:ext cx="1477728" cy="5836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"/>
          <p:cNvSpPr txBox="1">
            <a:spLocks/>
          </p:cNvSpPr>
          <p:nvPr/>
        </p:nvSpPr>
        <p:spPr>
          <a:xfrm>
            <a:off x="10746710" y="1032142"/>
            <a:ext cx="1020418" cy="4529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Leader</a:t>
            </a:r>
            <a:endParaRPr lang="id-ID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708156" y="3975816"/>
            <a:ext cx="6438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352046" y="3276681"/>
            <a:ext cx="0" cy="69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018036" y="3276681"/>
            <a:ext cx="333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93997" y="2551526"/>
            <a:ext cx="6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5942" y="1869039"/>
            <a:ext cx="6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04405" y="4213027"/>
            <a:ext cx="41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ya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27547" y="3599346"/>
            <a:ext cx="6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2206752"/>
              </p:ext>
            </p:extLst>
          </p:nvPr>
        </p:nvGraphicFramePr>
        <p:xfrm>
          <a:off x="1711325" y="1257299"/>
          <a:ext cx="8769350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9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Gambar</a:t>
            </a:r>
            <a:r>
              <a:rPr lang="en-US" dirty="0" smtClean="0"/>
              <a:t>an</a:t>
            </a:r>
            <a:r>
              <a:rPr lang="id-ID" dirty="0" smtClean="0"/>
              <a:t> </a:t>
            </a:r>
            <a:r>
              <a:rPr lang="en-US" dirty="0" err="1" smtClean="0"/>
              <a:t>Umum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36768279"/>
              </p:ext>
            </p:extLst>
          </p:nvPr>
        </p:nvGraphicFramePr>
        <p:xfrm>
          <a:off x="1711325" y="1257299"/>
          <a:ext cx="8769350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Desain Tampilan Untuk Dasboard dari Leader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ms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Desain Tampilan Untuk </a:t>
            </a:r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Peilaian dari </a:t>
            </a:r>
            <a:r>
              <a:rPr lang="ms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24"/>
          </p:nvPr>
        </p:nvSpPr>
        <p:spPr/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34727"/>
            <a:ext cx="5817704" cy="3044508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6471284" y="1434727"/>
            <a:ext cx="5720715" cy="29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ms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Desain Tampilan Untuk </a:t>
            </a:r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Penilaian dari </a:t>
            </a:r>
            <a:r>
              <a:rPr lang="ms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ms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Desain Tampilan Untuk </a:t>
            </a:r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 Penilaian dari </a:t>
            </a:r>
            <a:r>
              <a:rPr lang="ms-MY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/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75671"/>
            <a:ext cx="5777948" cy="301681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334539" y="1475671"/>
            <a:ext cx="5857461" cy="30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200532" cy="68967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alpha val="85000"/>
                </a:schemeClr>
              </a:gs>
              <a:gs pos="74000">
                <a:schemeClr val="accent6">
                  <a:alpha val="85000"/>
                </a:schemeClr>
              </a:gs>
              <a:gs pos="100000">
                <a:schemeClr val="accent3">
                  <a:lumMod val="75000"/>
                  <a:alpha val="8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84029" y="3433762"/>
            <a:ext cx="8023942" cy="978581"/>
          </a:xfrm>
          <a:solidFill>
            <a:schemeClr val="bg1">
              <a:alpha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err="1" smtClean="0"/>
              <a:t>Terimakasih</a:t>
            </a:r>
            <a:endParaRPr lang="id-ID" sz="4400" dirty="0"/>
          </a:p>
        </p:txBody>
      </p:sp>
      <p:sp>
        <p:nvSpPr>
          <p:cNvPr id="6" name="Oval 309"/>
          <p:cNvSpPr>
            <a:spLocks noChangeArrowheads="1"/>
          </p:cNvSpPr>
          <p:nvPr/>
        </p:nvSpPr>
        <p:spPr bwMode="auto">
          <a:xfrm>
            <a:off x="5641085" y="2314191"/>
            <a:ext cx="900000" cy="900000"/>
          </a:xfrm>
          <a:prstGeom prst="ellipse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d-ID" sz="600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5830266" y="2553606"/>
            <a:ext cx="540000" cy="421170"/>
          </a:xfrm>
          <a:custGeom>
            <a:avLst/>
            <a:gdLst/>
            <a:ahLst/>
            <a:cxnLst/>
            <a:rect l="l" t="t" r="r" b="b"/>
            <a:pathLst>
              <a:path w="114272" h="89126">
                <a:moveTo>
                  <a:pt x="5701" y="14859"/>
                </a:moveTo>
                <a:lnTo>
                  <a:pt x="38616" y="14859"/>
                </a:lnTo>
                <a:cubicBezTo>
                  <a:pt x="34390" y="18128"/>
                  <a:pt x="31236" y="20826"/>
                  <a:pt x="29154" y="22954"/>
                </a:cubicBezTo>
                <a:cubicBezTo>
                  <a:pt x="27072" y="25083"/>
                  <a:pt x="26033" y="26185"/>
                  <a:pt x="26038" y="26261"/>
                </a:cubicBezTo>
                <a:lnTo>
                  <a:pt x="11402" y="26261"/>
                </a:lnTo>
                <a:lnTo>
                  <a:pt x="11402" y="77724"/>
                </a:lnTo>
                <a:lnTo>
                  <a:pt x="85725" y="77724"/>
                </a:lnTo>
                <a:lnTo>
                  <a:pt x="85725" y="71549"/>
                </a:lnTo>
                <a:lnTo>
                  <a:pt x="97127" y="61942"/>
                </a:lnTo>
                <a:lnTo>
                  <a:pt x="97127" y="83425"/>
                </a:lnTo>
                <a:cubicBezTo>
                  <a:pt x="97074" y="85059"/>
                  <a:pt x="96495" y="86409"/>
                  <a:pt x="95388" y="87473"/>
                </a:cubicBezTo>
                <a:cubicBezTo>
                  <a:pt x="94281" y="88537"/>
                  <a:pt x="92960" y="89088"/>
                  <a:pt x="91426" y="89126"/>
                </a:cubicBezTo>
                <a:lnTo>
                  <a:pt x="5701" y="89126"/>
                </a:lnTo>
                <a:cubicBezTo>
                  <a:pt x="4067" y="89088"/>
                  <a:pt x="2718" y="88537"/>
                  <a:pt x="1654" y="87473"/>
                </a:cubicBezTo>
                <a:cubicBezTo>
                  <a:pt x="589" y="86409"/>
                  <a:pt x="38" y="85059"/>
                  <a:pt x="0" y="83425"/>
                </a:cubicBezTo>
                <a:lnTo>
                  <a:pt x="0" y="20560"/>
                </a:lnTo>
                <a:cubicBezTo>
                  <a:pt x="38" y="18926"/>
                  <a:pt x="589" y="17577"/>
                  <a:pt x="1654" y="16513"/>
                </a:cubicBezTo>
                <a:cubicBezTo>
                  <a:pt x="2718" y="15448"/>
                  <a:pt x="4067" y="14897"/>
                  <a:pt x="5701" y="14859"/>
                </a:cubicBezTo>
                <a:close/>
                <a:moveTo>
                  <a:pt x="76349" y="0"/>
                </a:moveTo>
                <a:lnTo>
                  <a:pt x="114272" y="28560"/>
                </a:lnTo>
                <a:lnTo>
                  <a:pt x="76349" y="58279"/>
                </a:lnTo>
                <a:lnTo>
                  <a:pt x="76349" y="37919"/>
                </a:lnTo>
                <a:cubicBezTo>
                  <a:pt x="68101" y="37838"/>
                  <a:pt x="61347" y="38459"/>
                  <a:pt x="56089" y="39783"/>
                </a:cubicBezTo>
                <a:cubicBezTo>
                  <a:pt x="50831" y="41108"/>
                  <a:pt x="46245" y="43627"/>
                  <a:pt x="42334" y="47341"/>
                </a:cubicBezTo>
                <a:cubicBezTo>
                  <a:pt x="38422" y="51055"/>
                  <a:pt x="34362" y="56455"/>
                  <a:pt x="30154" y="63541"/>
                </a:cubicBezTo>
                <a:cubicBezTo>
                  <a:pt x="30034" y="63303"/>
                  <a:pt x="30274" y="60922"/>
                  <a:pt x="30876" y="56399"/>
                </a:cubicBezTo>
                <a:cubicBezTo>
                  <a:pt x="31477" y="51876"/>
                  <a:pt x="33162" y="46638"/>
                  <a:pt x="35928" y="40686"/>
                </a:cubicBezTo>
                <a:cubicBezTo>
                  <a:pt x="38695" y="34734"/>
                  <a:pt x="43267" y="29497"/>
                  <a:pt x="49643" y="24973"/>
                </a:cubicBezTo>
                <a:cubicBezTo>
                  <a:pt x="56018" y="20450"/>
                  <a:pt x="64920" y="18069"/>
                  <a:pt x="76349" y="178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09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Karyawan merupakan salah satu aspek penting dalam sebuah perusahaan, khususnya pada Apotek Annisa 22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 smtClean="0"/>
              <a:t>Dampak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Kinerja karyawan sangat berpengaruh terhadap perkembangan Apotek tersebut .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ms-M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Perusahaan memerlukan penilaian karyawan yang baik dan memiliki integritas tinggi, yaitu dengan dibuatnya sebuah Sistem Pendukun Keputusan.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2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01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merancang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Sitem</a:t>
            </a:r>
            <a:r>
              <a:rPr lang="en-US" sz="1800" dirty="0"/>
              <a:t> </a:t>
            </a:r>
            <a:r>
              <a:rPr lang="en-US" sz="1800" dirty="0" err="1"/>
              <a:t>Pendukung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apotek</a:t>
            </a:r>
            <a:r>
              <a:rPr lang="en-US" sz="1800" dirty="0"/>
              <a:t> </a:t>
            </a:r>
            <a:r>
              <a:rPr lang="en-US" sz="1800" dirty="0" err="1"/>
              <a:t>Annisa</a:t>
            </a:r>
            <a:r>
              <a:rPr lang="en-US" sz="1800" dirty="0"/>
              <a:t> 22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02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mengimplementasikan</a:t>
            </a:r>
            <a:r>
              <a:rPr lang="en-US" sz="1800" dirty="0"/>
              <a:t> </a:t>
            </a:r>
            <a:r>
              <a:rPr lang="en-US" sz="1800" dirty="0" err="1"/>
              <a:t>Sitem</a:t>
            </a:r>
            <a:r>
              <a:rPr lang="en-US" sz="1800" dirty="0"/>
              <a:t> </a:t>
            </a:r>
            <a:r>
              <a:rPr lang="en-US" sz="1800" dirty="0" err="1"/>
              <a:t>Pendukung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</a:t>
            </a:r>
            <a:r>
              <a:rPr lang="en-US" sz="1800" dirty="0" err="1"/>
              <a:t>Penilaian</a:t>
            </a:r>
            <a:r>
              <a:rPr lang="en-US" sz="1800" dirty="0"/>
              <a:t> </a:t>
            </a:r>
            <a:r>
              <a:rPr lang="en-US" sz="1800" dirty="0" err="1"/>
              <a:t>karyawan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PHP </a:t>
            </a:r>
            <a:r>
              <a:rPr lang="en-US" sz="1800" dirty="0" err="1"/>
              <a:t>dan</a:t>
            </a:r>
            <a:r>
              <a:rPr lang="en-US" sz="1800" dirty="0"/>
              <a:t> basis data MySQL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3</a:t>
            </a:fld>
            <a:endParaRPr lang="id-ID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585252"/>
            <a:ext cx="933450" cy="92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  <p:grpSp>
        <p:nvGrpSpPr>
          <p:cNvPr id="12" name="Group 11"/>
          <p:cNvGrpSpPr/>
          <p:nvPr>
            <p:custDataLst>
              <p:custData r:id="rId1"/>
            </p:custDataLst>
          </p:nvPr>
        </p:nvGrpSpPr>
        <p:grpSpPr>
          <a:xfrm>
            <a:off x="1508223" y="2388314"/>
            <a:ext cx="2769705" cy="2637348"/>
            <a:chOff x="1222376" y="3105150"/>
            <a:chExt cx="647700" cy="647700"/>
          </a:xfrm>
        </p:grpSpPr>
        <p:sp>
          <p:nvSpPr>
            <p:cNvPr id="13" name="Oval 403"/>
            <p:cNvSpPr>
              <a:spLocks noChangeArrowheads="1"/>
            </p:cNvSpPr>
            <p:nvPr/>
          </p:nvSpPr>
          <p:spPr bwMode="auto">
            <a:xfrm>
              <a:off x="1222376" y="3105150"/>
              <a:ext cx="647700" cy="647700"/>
            </a:xfrm>
            <a:prstGeom prst="ellipse">
              <a:avLst/>
            </a:prstGeom>
            <a:solidFill>
              <a:srgbClr val="418AB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04"/>
            <p:cNvSpPr>
              <a:spLocks/>
            </p:cNvSpPr>
            <p:nvPr/>
          </p:nvSpPr>
          <p:spPr bwMode="auto">
            <a:xfrm>
              <a:off x="1404938" y="3240088"/>
              <a:ext cx="292100" cy="377825"/>
            </a:xfrm>
            <a:custGeom>
              <a:avLst/>
              <a:gdLst/>
              <a:ahLst/>
              <a:cxnLst>
                <a:cxn ang="0">
                  <a:pos x="1874" y="2266"/>
                </a:cxn>
                <a:cxn ang="0">
                  <a:pos x="1726" y="2413"/>
                </a:cxn>
                <a:cxn ang="0">
                  <a:pos x="148" y="2413"/>
                </a:cxn>
                <a:cxn ang="0">
                  <a:pos x="0" y="2266"/>
                </a:cxn>
                <a:cxn ang="0">
                  <a:pos x="0" y="147"/>
                </a:cxn>
                <a:cxn ang="0">
                  <a:pos x="148" y="0"/>
                </a:cxn>
                <a:cxn ang="0">
                  <a:pos x="1726" y="0"/>
                </a:cxn>
                <a:cxn ang="0">
                  <a:pos x="1874" y="147"/>
                </a:cxn>
                <a:cxn ang="0">
                  <a:pos x="1874" y="2266"/>
                </a:cxn>
              </a:cxnLst>
              <a:rect l="0" t="0" r="r" b="b"/>
              <a:pathLst>
                <a:path w="1874" h="2413">
                  <a:moveTo>
                    <a:pt x="1874" y="2266"/>
                  </a:moveTo>
                  <a:cubicBezTo>
                    <a:pt x="1874" y="2347"/>
                    <a:pt x="1808" y="2413"/>
                    <a:pt x="1726" y="2413"/>
                  </a:cubicBezTo>
                  <a:lnTo>
                    <a:pt x="148" y="2413"/>
                  </a:lnTo>
                  <a:cubicBezTo>
                    <a:pt x="66" y="2413"/>
                    <a:pt x="0" y="2347"/>
                    <a:pt x="0" y="226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726" y="0"/>
                  </a:lnTo>
                  <a:cubicBezTo>
                    <a:pt x="1808" y="0"/>
                    <a:pt x="1874" y="66"/>
                    <a:pt x="1874" y="147"/>
                  </a:cubicBezTo>
                  <a:lnTo>
                    <a:pt x="1874" y="2266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05"/>
            <p:cNvSpPr>
              <a:spLocks/>
            </p:cNvSpPr>
            <p:nvPr/>
          </p:nvSpPr>
          <p:spPr bwMode="auto">
            <a:xfrm>
              <a:off x="1436688" y="3282950"/>
              <a:ext cx="228600" cy="293688"/>
            </a:xfrm>
            <a:custGeom>
              <a:avLst/>
              <a:gdLst/>
              <a:ahLst/>
              <a:cxnLst>
                <a:cxn ang="0">
                  <a:pos x="1456" y="1761"/>
                </a:cxn>
                <a:cxn ang="0">
                  <a:pos x="1342" y="1875"/>
                </a:cxn>
                <a:cxn ang="0">
                  <a:pos x="114" y="1875"/>
                </a:cxn>
                <a:cxn ang="0">
                  <a:pos x="0" y="1761"/>
                </a:cxn>
                <a:cxn ang="0">
                  <a:pos x="0" y="114"/>
                </a:cxn>
                <a:cxn ang="0">
                  <a:pos x="114" y="0"/>
                </a:cxn>
                <a:cxn ang="0">
                  <a:pos x="1342" y="0"/>
                </a:cxn>
                <a:cxn ang="0">
                  <a:pos x="1456" y="114"/>
                </a:cxn>
                <a:cxn ang="0">
                  <a:pos x="1456" y="1761"/>
                </a:cxn>
              </a:cxnLst>
              <a:rect l="0" t="0" r="r" b="b"/>
              <a:pathLst>
                <a:path w="1456" h="1875">
                  <a:moveTo>
                    <a:pt x="1456" y="1761"/>
                  </a:moveTo>
                  <a:cubicBezTo>
                    <a:pt x="1456" y="1824"/>
                    <a:pt x="1405" y="1875"/>
                    <a:pt x="1342" y="1875"/>
                  </a:cubicBezTo>
                  <a:lnTo>
                    <a:pt x="114" y="1875"/>
                  </a:lnTo>
                  <a:cubicBezTo>
                    <a:pt x="51" y="1875"/>
                    <a:pt x="0" y="1824"/>
                    <a:pt x="0" y="1761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342" y="0"/>
                  </a:lnTo>
                  <a:cubicBezTo>
                    <a:pt x="1405" y="0"/>
                    <a:pt x="1456" y="51"/>
                    <a:pt x="1456" y="114"/>
                  </a:cubicBezTo>
                  <a:lnTo>
                    <a:pt x="1456" y="1761"/>
                  </a:lnTo>
                  <a:close/>
                </a:path>
              </a:pathLst>
            </a:custGeom>
            <a:solidFill>
              <a:srgbClr val="F6F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06"/>
            <p:cNvSpPr>
              <a:spLocks/>
            </p:cNvSpPr>
            <p:nvPr/>
          </p:nvSpPr>
          <p:spPr bwMode="auto">
            <a:xfrm>
              <a:off x="1506538" y="3343275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5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9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9"/>
                    <a:pt x="0" y="70"/>
                  </a:cubicBezTo>
                  <a:lnTo>
                    <a:pt x="0" y="35"/>
                  </a:lnTo>
                  <a:cubicBezTo>
                    <a:pt x="0" y="16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6"/>
                    <a:pt x="855" y="35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07"/>
            <p:cNvSpPr>
              <a:spLocks/>
            </p:cNvSpPr>
            <p:nvPr/>
          </p:nvSpPr>
          <p:spPr bwMode="auto">
            <a:xfrm>
              <a:off x="1465263" y="333692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08"/>
            <p:cNvSpPr>
              <a:spLocks/>
            </p:cNvSpPr>
            <p:nvPr/>
          </p:nvSpPr>
          <p:spPr bwMode="auto">
            <a:xfrm>
              <a:off x="1506538" y="3384550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09"/>
            <p:cNvSpPr>
              <a:spLocks/>
            </p:cNvSpPr>
            <p:nvPr/>
          </p:nvSpPr>
          <p:spPr bwMode="auto">
            <a:xfrm>
              <a:off x="1465263" y="337820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10"/>
            <p:cNvSpPr>
              <a:spLocks/>
            </p:cNvSpPr>
            <p:nvPr/>
          </p:nvSpPr>
          <p:spPr bwMode="auto">
            <a:xfrm>
              <a:off x="1506538" y="3427413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70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11"/>
            <p:cNvSpPr>
              <a:spLocks/>
            </p:cNvSpPr>
            <p:nvPr/>
          </p:nvSpPr>
          <p:spPr bwMode="auto">
            <a:xfrm>
              <a:off x="1465263" y="341947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412"/>
            <p:cNvSpPr>
              <a:spLocks/>
            </p:cNvSpPr>
            <p:nvPr/>
          </p:nvSpPr>
          <p:spPr bwMode="auto">
            <a:xfrm>
              <a:off x="1506538" y="3468688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413"/>
            <p:cNvSpPr>
              <a:spLocks/>
            </p:cNvSpPr>
            <p:nvPr/>
          </p:nvSpPr>
          <p:spPr bwMode="auto">
            <a:xfrm>
              <a:off x="1465263" y="346075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5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5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5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414"/>
            <p:cNvSpPr>
              <a:spLocks/>
            </p:cNvSpPr>
            <p:nvPr/>
          </p:nvSpPr>
          <p:spPr bwMode="auto">
            <a:xfrm>
              <a:off x="1506538" y="3509963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4">
                  <a:moveTo>
                    <a:pt x="855" y="69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415"/>
            <p:cNvSpPr>
              <a:spLocks/>
            </p:cNvSpPr>
            <p:nvPr/>
          </p:nvSpPr>
          <p:spPr bwMode="auto">
            <a:xfrm>
              <a:off x="1465263" y="3503613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416"/>
            <p:cNvSpPr>
              <a:spLocks/>
            </p:cNvSpPr>
            <p:nvPr/>
          </p:nvSpPr>
          <p:spPr bwMode="auto">
            <a:xfrm>
              <a:off x="1495426" y="3257550"/>
              <a:ext cx="106363" cy="53975"/>
            </a:xfrm>
            <a:custGeom>
              <a:avLst/>
              <a:gdLst/>
              <a:ahLst/>
              <a:cxnLst>
                <a:cxn ang="0">
                  <a:pos x="675" y="223"/>
                </a:cxn>
                <a:cxn ang="0">
                  <a:pos x="553" y="345"/>
                </a:cxn>
                <a:cxn ang="0">
                  <a:pos x="122" y="345"/>
                </a:cxn>
                <a:cxn ang="0">
                  <a:pos x="0" y="223"/>
                </a:cxn>
                <a:cxn ang="0">
                  <a:pos x="0" y="122"/>
                </a:cxn>
                <a:cxn ang="0">
                  <a:pos x="122" y="0"/>
                </a:cxn>
                <a:cxn ang="0">
                  <a:pos x="553" y="0"/>
                </a:cxn>
                <a:cxn ang="0">
                  <a:pos x="675" y="122"/>
                </a:cxn>
                <a:cxn ang="0">
                  <a:pos x="675" y="223"/>
                </a:cxn>
              </a:cxnLst>
              <a:rect l="0" t="0" r="r" b="b"/>
              <a:pathLst>
                <a:path w="675" h="345">
                  <a:moveTo>
                    <a:pt x="675" y="223"/>
                  </a:moveTo>
                  <a:cubicBezTo>
                    <a:pt x="675" y="290"/>
                    <a:pt x="620" y="345"/>
                    <a:pt x="553" y="345"/>
                  </a:cubicBezTo>
                  <a:lnTo>
                    <a:pt x="122" y="345"/>
                  </a:lnTo>
                  <a:cubicBezTo>
                    <a:pt x="55" y="345"/>
                    <a:pt x="0" y="290"/>
                    <a:pt x="0" y="223"/>
                  </a:cubicBezTo>
                  <a:lnTo>
                    <a:pt x="0" y="122"/>
                  </a:lnTo>
                  <a:cubicBezTo>
                    <a:pt x="0" y="54"/>
                    <a:pt x="55" y="0"/>
                    <a:pt x="122" y="0"/>
                  </a:cubicBezTo>
                  <a:lnTo>
                    <a:pt x="553" y="0"/>
                  </a:lnTo>
                  <a:cubicBezTo>
                    <a:pt x="620" y="0"/>
                    <a:pt x="675" y="54"/>
                    <a:pt x="675" y="122"/>
                  </a:cubicBezTo>
                  <a:lnTo>
                    <a:pt x="675" y="223"/>
                  </a:lnTo>
                  <a:close/>
                </a:path>
              </a:pathLst>
            </a:custGeom>
            <a:solidFill>
              <a:srgbClr val="0583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415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4" name="Chevron 3"/>
          <p:cNvSpPr>
            <a:spLocks noChangeAspect="1"/>
          </p:cNvSpPr>
          <p:nvPr/>
        </p:nvSpPr>
        <p:spPr>
          <a:xfrm>
            <a:off x="1432178" y="3443072"/>
            <a:ext cx="2520000" cy="54277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>
            <a:spLocks noChangeAspect="1"/>
          </p:cNvSpPr>
          <p:nvPr/>
        </p:nvSpPr>
        <p:spPr>
          <a:xfrm>
            <a:off x="3762427" y="3443072"/>
            <a:ext cx="2520000" cy="54277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>
            <a:spLocks noChangeAspect="1"/>
          </p:cNvSpPr>
          <p:nvPr/>
        </p:nvSpPr>
        <p:spPr>
          <a:xfrm>
            <a:off x="6092676" y="3443072"/>
            <a:ext cx="2520000" cy="542772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evron 6"/>
          <p:cNvSpPr>
            <a:spLocks noChangeAspect="1"/>
          </p:cNvSpPr>
          <p:nvPr/>
        </p:nvSpPr>
        <p:spPr>
          <a:xfrm>
            <a:off x="8422930" y="3443072"/>
            <a:ext cx="2520000" cy="54277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17196" y="4838577"/>
            <a:ext cx="2199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Apotek</a:t>
            </a:r>
            <a:r>
              <a:rPr lang="en-US" sz="1600" dirty="0"/>
              <a:t> </a:t>
            </a:r>
            <a:r>
              <a:rPr lang="en-US" sz="1600" dirty="0" err="1"/>
              <a:t>Annisa</a:t>
            </a:r>
            <a:r>
              <a:rPr lang="en-US" sz="1600" dirty="0"/>
              <a:t> 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7862" y="1566737"/>
            <a:ext cx="223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Pendukung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(DSS)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66068" y="5018102"/>
            <a:ext cx="224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berbasis</a:t>
            </a:r>
            <a:r>
              <a:rPr lang="en-US" sz="1600" dirty="0"/>
              <a:t> WEB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0311" y="1449613"/>
            <a:ext cx="2231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PHP,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MySql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DBMS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18363" y="4801292"/>
            <a:ext cx="1477728" cy="11672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588340" y="4801292"/>
            <a:ext cx="1477728" cy="11672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201203" y="1398595"/>
            <a:ext cx="1477728" cy="11672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848516" y="1413697"/>
            <a:ext cx="1477728" cy="11672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38495" y="36805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014869" y="3937292"/>
            <a:ext cx="0" cy="8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20904" y="36805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89563" y="36934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58222" y="36753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66624" y="2579072"/>
            <a:ext cx="0" cy="864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633560" y="3937292"/>
            <a:ext cx="0" cy="86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006515" y="2576492"/>
            <a:ext cx="0" cy="864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5573" y="5000212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6737" y="1603502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94635" y="1616418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2800" y="4992466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01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Merancang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apotek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Annisa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22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02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Mengimplementasikan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PHP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basis data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5</a:t>
            </a:fld>
            <a:endParaRPr lang="id-ID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/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585252"/>
            <a:ext cx="933450" cy="92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01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peneliti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penerapan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profile matching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fuzzy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karyawan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02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Manfaat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Apotek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Aniisa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22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terbaik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objektif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mutu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semangat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karyawan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Manfat</a:t>
            </a:r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585252"/>
            <a:ext cx="933450" cy="92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Art</a:t>
            </a:r>
            <a:endParaRPr lang="id-ID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7" r="11647"/>
          <a:stretch>
            <a:fillRect/>
          </a:stretch>
        </p:blipFill>
        <p:spPr/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67" y="1868555"/>
            <a:ext cx="1106806" cy="109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67" y="3187145"/>
            <a:ext cx="1106806" cy="109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67" y="4651510"/>
            <a:ext cx="1106806" cy="109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59715"/>
              </p:ext>
            </p:extLst>
          </p:nvPr>
        </p:nvGraphicFramePr>
        <p:xfrm>
          <a:off x="4549911" y="967198"/>
          <a:ext cx="7536072" cy="342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15"/>
                <a:gridCol w="1762539"/>
                <a:gridCol w="3403600"/>
                <a:gridCol w="1884018"/>
              </a:tblGrid>
              <a:tr h="5037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penulis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judul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review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67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Heru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Purwanto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Penerapan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Profile Matching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dalam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Pendukung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Keputusan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Penilaian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Kinerja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Karyawan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PT. Hyundai Mobil Indonesia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Cabang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Kalimalang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Peneliti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hanya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menggunakan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profile matching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367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Fitriani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Slamin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Nelly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Oktavia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Adiwijaya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Implementasi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Logika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Fuzzy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Profile Matching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Pendukung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Keputusan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Seleksi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Penerimaan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Pengajar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Kriteria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nilai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ideal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bernilai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tetap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/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tidak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bisa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diubah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id-ID" dirty="0"/>
          </a:p>
        </p:txBody>
      </p:sp>
      <p:pic>
        <p:nvPicPr>
          <p:cNvPr id="6" name="Picture 5" descr="Pengertian Metode Waterfall Dan Tahap-Tahapnya - Ranah Re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94" y="1979514"/>
            <a:ext cx="6894706" cy="3334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endParaRPr lang="id-ID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05D9349-9402-440B-B8CA-5E26FDD5747A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1" b="34371"/>
          <a:stretch>
            <a:fillRect/>
          </a:stretch>
        </p:blipFill>
        <p:spPr>
          <a:xfrm>
            <a:off x="0" y="1410237"/>
            <a:ext cx="12192000" cy="2941978"/>
          </a:xfr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41" y="4810539"/>
            <a:ext cx="933450" cy="92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93" y="4810539"/>
            <a:ext cx="933450" cy="92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/>
          <p:cNvGrpSpPr/>
          <p:nvPr>
            <p:custDataLst>
              <p:custData r:id="rId1"/>
            </p:custDataLst>
          </p:nvPr>
        </p:nvGrpSpPr>
        <p:grpSpPr>
          <a:xfrm>
            <a:off x="8865704" y="4664766"/>
            <a:ext cx="1921565" cy="1859238"/>
            <a:chOff x="1222376" y="3105150"/>
            <a:chExt cx="647700" cy="647700"/>
          </a:xfrm>
        </p:grpSpPr>
        <p:sp>
          <p:nvSpPr>
            <p:cNvPr id="18" name="Oval 403"/>
            <p:cNvSpPr>
              <a:spLocks noChangeArrowheads="1"/>
            </p:cNvSpPr>
            <p:nvPr/>
          </p:nvSpPr>
          <p:spPr bwMode="auto">
            <a:xfrm>
              <a:off x="1222376" y="3105150"/>
              <a:ext cx="647700" cy="647700"/>
            </a:xfrm>
            <a:prstGeom prst="ellipse">
              <a:avLst/>
            </a:prstGeom>
            <a:solidFill>
              <a:srgbClr val="418AB3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04"/>
            <p:cNvSpPr>
              <a:spLocks/>
            </p:cNvSpPr>
            <p:nvPr/>
          </p:nvSpPr>
          <p:spPr bwMode="auto">
            <a:xfrm>
              <a:off x="1404938" y="3240088"/>
              <a:ext cx="292100" cy="377825"/>
            </a:xfrm>
            <a:custGeom>
              <a:avLst/>
              <a:gdLst/>
              <a:ahLst/>
              <a:cxnLst>
                <a:cxn ang="0">
                  <a:pos x="1874" y="2266"/>
                </a:cxn>
                <a:cxn ang="0">
                  <a:pos x="1726" y="2413"/>
                </a:cxn>
                <a:cxn ang="0">
                  <a:pos x="148" y="2413"/>
                </a:cxn>
                <a:cxn ang="0">
                  <a:pos x="0" y="2266"/>
                </a:cxn>
                <a:cxn ang="0">
                  <a:pos x="0" y="147"/>
                </a:cxn>
                <a:cxn ang="0">
                  <a:pos x="148" y="0"/>
                </a:cxn>
                <a:cxn ang="0">
                  <a:pos x="1726" y="0"/>
                </a:cxn>
                <a:cxn ang="0">
                  <a:pos x="1874" y="147"/>
                </a:cxn>
                <a:cxn ang="0">
                  <a:pos x="1874" y="2266"/>
                </a:cxn>
              </a:cxnLst>
              <a:rect l="0" t="0" r="r" b="b"/>
              <a:pathLst>
                <a:path w="1874" h="2413">
                  <a:moveTo>
                    <a:pt x="1874" y="2266"/>
                  </a:moveTo>
                  <a:cubicBezTo>
                    <a:pt x="1874" y="2347"/>
                    <a:pt x="1808" y="2413"/>
                    <a:pt x="1726" y="2413"/>
                  </a:cubicBezTo>
                  <a:lnTo>
                    <a:pt x="148" y="2413"/>
                  </a:lnTo>
                  <a:cubicBezTo>
                    <a:pt x="66" y="2413"/>
                    <a:pt x="0" y="2347"/>
                    <a:pt x="0" y="2266"/>
                  </a:cubicBezTo>
                  <a:lnTo>
                    <a:pt x="0" y="147"/>
                  </a:lnTo>
                  <a:cubicBezTo>
                    <a:pt x="0" y="66"/>
                    <a:pt x="66" y="0"/>
                    <a:pt x="148" y="0"/>
                  </a:cubicBezTo>
                  <a:lnTo>
                    <a:pt x="1726" y="0"/>
                  </a:lnTo>
                  <a:cubicBezTo>
                    <a:pt x="1808" y="0"/>
                    <a:pt x="1874" y="66"/>
                    <a:pt x="1874" y="147"/>
                  </a:cubicBezTo>
                  <a:lnTo>
                    <a:pt x="1874" y="2266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05"/>
            <p:cNvSpPr>
              <a:spLocks/>
            </p:cNvSpPr>
            <p:nvPr/>
          </p:nvSpPr>
          <p:spPr bwMode="auto">
            <a:xfrm>
              <a:off x="1436688" y="3282950"/>
              <a:ext cx="228600" cy="293688"/>
            </a:xfrm>
            <a:custGeom>
              <a:avLst/>
              <a:gdLst/>
              <a:ahLst/>
              <a:cxnLst>
                <a:cxn ang="0">
                  <a:pos x="1456" y="1761"/>
                </a:cxn>
                <a:cxn ang="0">
                  <a:pos x="1342" y="1875"/>
                </a:cxn>
                <a:cxn ang="0">
                  <a:pos x="114" y="1875"/>
                </a:cxn>
                <a:cxn ang="0">
                  <a:pos x="0" y="1761"/>
                </a:cxn>
                <a:cxn ang="0">
                  <a:pos x="0" y="114"/>
                </a:cxn>
                <a:cxn ang="0">
                  <a:pos x="114" y="0"/>
                </a:cxn>
                <a:cxn ang="0">
                  <a:pos x="1342" y="0"/>
                </a:cxn>
                <a:cxn ang="0">
                  <a:pos x="1456" y="114"/>
                </a:cxn>
                <a:cxn ang="0">
                  <a:pos x="1456" y="1761"/>
                </a:cxn>
              </a:cxnLst>
              <a:rect l="0" t="0" r="r" b="b"/>
              <a:pathLst>
                <a:path w="1456" h="1875">
                  <a:moveTo>
                    <a:pt x="1456" y="1761"/>
                  </a:moveTo>
                  <a:cubicBezTo>
                    <a:pt x="1456" y="1824"/>
                    <a:pt x="1405" y="1875"/>
                    <a:pt x="1342" y="1875"/>
                  </a:cubicBezTo>
                  <a:lnTo>
                    <a:pt x="114" y="1875"/>
                  </a:lnTo>
                  <a:cubicBezTo>
                    <a:pt x="51" y="1875"/>
                    <a:pt x="0" y="1824"/>
                    <a:pt x="0" y="1761"/>
                  </a:cubicBez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342" y="0"/>
                  </a:lnTo>
                  <a:cubicBezTo>
                    <a:pt x="1405" y="0"/>
                    <a:pt x="1456" y="51"/>
                    <a:pt x="1456" y="114"/>
                  </a:cubicBezTo>
                  <a:lnTo>
                    <a:pt x="1456" y="1761"/>
                  </a:lnTo>
                  <a:close/>
                </a:path>
              </a:pathLst>
            </a:custGeom>
            <a:solidFill>
              <a:srgbClr val="F6F0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06"/>
            <p:cNvSpPr>
              <a:spLocks/>
            </p:cNvSpPr>
            <p:nvPr/>
          </p:nvSpPr>
          <p:spPr bwMode="auto">
            <a:xfrm>
              <a:off x="1506538" y="3343275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5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5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9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9"/>
                    <a:pt x="0" y="70"/>
                  </a:cubicBezTo>
                  <a:lnTo>
                    <a:pt x="0" y="35"/>
                  </a:lnTo>
                  <a:cubicBezTo>
                    <a:pt x="0" y="16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6"/>
                    <a:pt x="855" y="35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407"/>
            <p:cNvSpPr>
              <a:spLocks/>
            </p:cNvSpPr>
            <p:nvPr/>
          </p:nvSpPr>
          <p:spPr bwMode="auto">
            <a:xfrm>
              <a:off x="1465263" y="333692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408"/>
            <p:cNvSpPr>
              <a:spLocks/>
            </p:cNvSpPr>
            <p:nvPr/>
          </p:nvSpPr>
          <p:spPr bwMode="auto">
            <a:xfrm>
              <a:off x="1506538" y="3384550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409"/>
            <p:cNvSpPr>
              <a:spLocks/>
            </p:cNvSpPr>
            <p:nvPr/>
          </p:nvSpPr>
          <p:spPr bwMode="auto">
            <a:xfrm>
              <a:off x="1465263" y="337820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410"/>
            <p:cNvSpPr>
              <a:spLocks/>
            </p:cNvSpPr>
            <p:nvPr/>
          </p:nvSpPr>
          <p:spPr bwMode="auto">
            <a:xfrm>
              <a:off x="1506538" y="3427413"/>
              <a:ext cx="133350" cy="15875"/>
            </a:xfrm>
            <a:custGeom>
              <a:avLst/>
              <a:gdLst/>
              <a:ahLst/>
              <a:cxnLst>
                <a:cxn ang="0">
                  <a:pos x="855" y="70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70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70"/>
                </a:cxn>
              </a:cxnLst>
              <a:rect l="0" t="0" r="r" b="b"/>
              <a:pathLst>
                <a:path w="855" h="104">
                  <a:moveTo>
                    <a:pt x="855" y="70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70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70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411"/>
            <p:cNvSpPr>
              <a:spLocks/>
            </p:cNvSpPr>
            <p:nvPr/>
          </p:nvSpPr>
          <p:spPr bwMode="auto">
            <a:xfrm>
              <a:off x="1465263" y="3419475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412"/>
            <p:cNvSpPr>
              <a:spLocks/>
            </p:cNvSpPr>
            <p:nvPr/>
          </p:nvSpPr>
          <p:spPr bwMode="auto">
            <a:xfrm>
              <a:off x="1506538" y="3468688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3"/>
                </a:cxn>
                <a:cxn ang="0">
                  <a:pos x="34" y="103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3">
                  <a:moveTo>
                    <a:pt x="855" y="69"/>
                  </a:moveTo>
                  <a:cubicBezTo>
                    <a:pt x="855" y="88"/>
                    <a:pt x="839" y="103"/>
                    <a:pt x="820" y="103"/>
                  </a:cubicBezTo>
                  <a:lnTo>
                    <a:pt x="34" y="103"/>
                  </a:lnTo>
                  <a:cubicBezTo>
                    <a:pt x="15" y="103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413"/>
            <p:cNvSpPr>
              <a:spLocks/>
            </p:cNvSpPr>
            <p:nvPr/>
          </p:nvSpPr>
          <p:spPr bwMode="auto">
            <a:xfrm>
              <a:off x="1465263" y="3460750"/>
              <a:ext cx="30163" cy="30163"/>
            </a:xfrm>
            <a:custGeom>
              <a:avLst/>
              <a:gdLst/>
              <a:ahLst/>
              <a:cxnLst>
                <a:cxn ang="0">
                  <a:pos x="194" y="157"/>
                </a:cxn>
                <a:cxn ang="0">
                  <a:pos x="158" y="193"/>
                </a:cxn>
                <a:cxn ang="0">
                  <a:pos x="36" y="193"/>
                </a:cxn>
                <a:cxn ang="0">
                  <a:pos x="0" y="157"/>
                </a:cxn>
                <a:cxn ang="0">
                  <a:pos x="0" y="35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5"/>
                </a:cxn>
                <a:cxn ang="0">
                  <a:pos x="194" y="157"/>
                </a:cxn>
              </a:cxnLst>
              <a:rect l="0" t="0" r="r" b="b"/>
              <a:pathLst>
                <a:path w="194" h="193">
                  <a:moveTo>
                    <a:pt x="194" y="157"/>
                  </a:moveTo>
                  <a:cubicBezTo>
                    <a:pt x="194" y="177"/>
                    <a:pt x="178" y="193"/>
                    <a:pt x="158" y="193"/>
                  </a:cubicBezTo>
                  <a:lnTo>
                    <a:pt x="36" y="193"/>
                  </a:lnTo>
                  <a:cubicBezTo>
                    <a:pt x="16" y="193"/>
                    <a:pt x="0" y="177"/>
                    <a:pt x="0" y="157"/>
                  </a:cubicBezTo>
                  <a:lnTo>
                    <a:pt x="0" y="35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5"/>
                  </a:cubicBezTo>
                  <a:lnTo>
                    <a:pt x="194" y="157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14"/>
            <p:cNvSpPr>
              <a:spLocks/>
            </p:cNvSpPr>
            <p:nvPr/>
          </p:nvSpPr>
          <p:spPr bwMode="auto">
            <a:xfrm>
              <a:off x="1506538" y="3509963"/>
              <a:ext cx="133350" cy="15875"/>
            </a:xfrm>
            <a:custGeom>
              <a:avLst/>
              <a:gdLst/>
              <a:ahLst/>
              <a:cxnLst>
                <a:cxn ang="0">
                  <a:pos x="855" y="69"/>
                </a:cxn>
                <a:cxn ang="0">
                  <a:pos x="820" y="104"/>
                </a:cxn>
                <a:cxn ang="0">
                  <a:pos x="34" y="104"/>
                </a:cxn>
                <a:cxn ang="0">
                  <a:pos x="0" y="69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820" y="0"/>
                </a:cxn>
                <a:cxn ang="0">
                  <a:pos x="855" y="34"/>
                </a:cxn>
                <a:cxn ang="0">
                  <a:pos x="855" y="69"/>
                </a:cxn>
              </a:cxnLst>
              <a:rect l="0" t="0" r="r" b="b"/>
              <a:pathLst>
                <a:path w="855" h="104">
                  <a:moveTo>
                    <a:pt x="855" y="69"/>
                  </a:moveTo>
                  <a:cubicBezTo>
                    <a:pt x="855" y="88"/>
                    <a:pt x="839" y="104"/>
                    <a:pt x="820" y="104"/>
                  </a:cubicBezTo>
                  <a:lnTo>
                    <a:pt x="34" y="104"/>
                  </a:lnTo>
                  <a:cubicBezTo>
                    <a:pt x="15" y="104"/>
                    <a:pt x="0" y="88"/>
                    <a:pt x="0" y="69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820" y="0"/>
                  </a:lnTo>
                  <a:cubicBezTo>
                    <a:pt x="839" y="0"/>
                    <a:pt x="855" y="15"/>
                    <a:pt x="855" y="34"/>
                  </a:cubicBezTo>
                  <a:lnTo>
                    <a:pt x="855" y="69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15"/>
            <p:cNvSpPr>
              <a:spLocks/>
            </p:cNvSpPr>
            <p:nvPr/>
          </p:nvSpPr>
          <p:spPr bwMode="auto">
            <a:xfrm>
              <a:off x="1465263" y="3503613"/>
              <a:ext cx="30163" cy="30163"/>
            </a:xfrm>
            <a:custGeom>
              <a:avLst/>
              <a:gdLst/>
              <a:ahLst/>
              <a:cxnLst>
                <a:cxn ang="0">
                  <a:pos x="194" y="158"/>
                </a:cxn>
                <a:cxn ang="0">
                  <a:pos x="158" y="194"/>
                </a:cxn>
                <a:cxn ang="0">
                  <a:pos x="36" y="194"/>
                </a:cxn>
                <a:cxn ang="0">
                  <a:pos x="0" y="158"/>
                </a:cxn>
                <a:cxn ang="0">
                  <a:pos x="0" y="36"/>
                </a:cxn>
                <a:cxn ang="0">
                  <a:pos x="36" y="0"/>
                </a:cxn>
                <a:cxn ang="0">
                  <a:pos x="158" y="0"/>
                </a:cxn>
                <a:cxn ang="0">
                  <a:pos x="194" y="36"/>
                </a:cxn>
                <a:cxn ang="0">
                  <a:pos x="194" y="158"/>
                </a:cxn>
              </a:cxnLst>
              <a:rect l="0" t="0" r="r" b="b"/>
              <a:pathLst>
                <a:path w="194" h="194">
                  <a:moveTo>
                    <a:pt x="194" y="158"/>
                  </a:moveTo>
                  <a:cubicBezTo>
                    <a:pt x="194" y="178"/>
                    <a:pt x="178" y="194"/>
                    <a:pt x="158" y="194"/>
                  </a:cubicBezTo>
                  <a:lnTo>
                    <a:pt x="36" y="194"/>
                  </a:lnTo>
                  <a:cubicBezTo>
                    <a:pt x="16" y="194"/>
                    <a:pt x="0" y="178"/>
                    <a:pt x="0" y="158"/>
                  </a:cubicBezTo>
                  <a:lnTo>
                    <a:pt x="0" y="36"/>
                  </a:lnTo>
                  <a:cubicBezTo>
                    <a:pt x="0" y="16"/>
                    <a:pt x="16" y="0"/>
                    <a:pt x="36" y="0"/>
                  </a:cubicBezTo>
                  <a:lnTo>
                    <a:pt x="158" y="0"/>
                  </a:lnTo>
                  <a:cubicBezTo>
                    <a:pt x="178" y="0"/>
                    <a:pt x="194" y="16"/>
                    <a:pt x="194" y="36"/>
                  </a:cubicBezTo>
                  <a:lnTo>
                    <a:pt x="194" y="158"/>
                  </a:lnTo>
                  <a:close/>
                </a:path>
              </a:pathLst>
            </a:custGeom>
            <a:solidFill>
              <a:srgbClr val="0F2F4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16"/>
            <p:cNvSpPr>
              <a:spLocks/>
            </p:cNvSpPr>
            <p:nvPr/>
          </p:nvSpPr>
          <p:spPr bwMode="auto">
            <a:xfrm>
              <a:off x="1495426" y="3257550"/>
              <a:ext cx="106363" cy="53975"/>
            </a:xfrm>
            <a:custGeom>
              <a:avLst/>
              <a:gdLst/>
              <a:ahLst/>
              <a:cxnLst>
                <a:cxn ang="0">
                  <a:pos x="675" y="223"/>
                </a:cxn>
                <a:cxn ang="0">
                  <a:pos x="553" y="345"/>
                </a:cxn>
                <a:cxn ang="0">
                  <a:pos x="122" y="345"/>
                </a:cxn>
                <a:cxn ang="0">
                  <a:pos x="0" y="223"/>
                </a:cxn>
                <a:cxn ang="0">
                  <a:pos x="0" y="122"/>
                </a:cxn>
                <a:cxn ang="0">
                  <a:pos x="122" y="0"/>
                </a:cxn>
                <a:cxn ang="0">
                  <a:pos x="553" y="0"/>
                </a:cxn>
                <a:cxn ang="0">
                  <a:pos x="675" y="122"/>
                </a:cxn>
                <a:cxn ang="0">
                  <a:pos x="675" y="223"/>
                </a:cxn>
              </a:cxnLst>
              <a:rect l="0" t="0" r="r" b="b"/>
              <a:pathLst>
                <a:path w="675" h="345">
                  <a:moveTo>
                    <a:pt x="675" y="223"/>
                  </a:moveTo>
                  <a:cubicBezTo>
                    <a:pt x="675" y="290"/>
                    <a:pt x="620" y="345"/>
                    <a:pt x="553" y="345"/>
                  </a:cubicBezTo>
                  <a:lnTo>
                    <a:pt x="122" y="345"/>
                  </a:lnTo>
                  <a:cubicBezTo>
                    <a:pt x="55" y="345"/>
                    <a:pt x="0" y="290"/>
                    <a:pt x="0" y="223"/>
                  </a:cubicBezTo>
                  <a:lnTo>
                    <a:pt x="0" y="122"/>
                  </a:lnTo>
                  <a:cubicBezTo>
                    <a:pt x="0" y="54"/>
                    <a:pt x="55" y="0"/>
                    <a:pt x="122" y="0"/>
                  </a:cubicBezTo>
                  <a:lnTo>
                    <a:pt x="553" y="0"/>
                  </a:lnTo>
                  <a:cubicBezTo>
                    <a:pt x="620" y="0"/>
                    <a:pt x="675" y="54"/>
                    <a:pt x="675" y="122"/>
                  </a:cubicBezTo>
                  <a:lnTo>
                    <a:pt x="675" y="223"/>
                  </a:lnTo>
                  <a:close/>
                </a:path>
              </a:pathLst>
            </a:custGeom>
            <a:solidFill>
              <a:srgbClr val="0583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F396BE3-4DFA-4B9A-AE1F-6BD7A30C9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3075" y="80613"/>
            <a:ext cx="2541013" cy="4527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2" y="4682995"/>
            <a:ext cx="8197955" cy="18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9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to - Open Sans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7933174-c75a-4562-95ed-2570152e3054" Revision="1" Stencil="45fc28be-1ac8-4bfe-b037-c8ed5b041cec" StencilVersion="1.0"/>
</Control>
</file>

<file path=customXml/item10.xml><?xml version="1.0" encoding="utf-8"?>
<Control xmlns="http://schemas.microsoft.com/VisualStudio/2011/storyboarding/control">
  <Id Name="8ca40110-c72d-40e3-810c-0ffc89752266" Revision="1" Stencil="7e0aea86-76dd-42f3-b9de-503594bcac47" StencilVersion="1.0"/>
</Control>
</file>

<file path=customXml/item11.xml><?xml version="1.0" encoding="utf-8"?>
<Control xmlns="http://schemas.microsoft.com/VisualStudio/2011/storyboarding/control">
  <Id Name="f7933174-c75a-4562-95ed-2570152e3054" Revision="1" Stencil="45fc28be-1ac8-4bfe-b037-c8ed5b041cec" StencilVersion="1.0"/>
</Control>
</file>

<file path=customXml/item2.xml><?xml version="1.0" encoding="utf-8"?>
<Control xmlns="http://schemas.microsoft.com/VisualStudio/2011/storyboarding/control">
  <Id Name="ccef0695-f78e-43fa-b552-8ab83877594f" Revision="1" Stencil="5652cb65-6fde-4de0-91df-7fe1f581b92a" StencilVersion="1.0"/>
</Control>
</file>

<file path=customXml/item3.xml><?xml version="1.0" encoding="utf-8"?>
<Control xmlns="http://schemas.microsoft.com/VisualStudio/2011/storyboarding/control">
  <Id Name="f7933174-c75a-4562-95ed-2570152e3054" Revision="1" Stencil="45fc28be-1ac8-4bfe-b037-c8ed5b041cec" StencilVersion="1.0"/>
</Control>
</file>

<file path=customXml/item4.xml><?xml version="1.0" encoding="utf-8"?>
<Control xmlns="http://schemas.microsoft.com/VisualStudio/2011/storyboarding/control">
  <Id Name="136e7f9e-b56b-489e-95f6-9ea8e75827f5" Revision="1" Stencil="a80f4600-cf38-43f6-b0d0-d35bafc04af1" StencilVersion="1.0"/>
</Control>
</file>

<file path=customXml/item5.xml><?xml version="1.0" encoding="utf-8"?>
<Control xmlns="http://schemas.microsoft.com/VisualStudio/2011/storyboarding/control">
  <Id Name="430a8aff-33e3-45cb-b9c5-008fde2443d2" Revision="1" Stencil="a80f4600-cf38-43f6-b0d0-d35bafc04af1" StencilVersion="1.0"/>
</Control>
</file>

<file path=customXml/item6.xml><?xml version="1.0" encoding="utf-8"?>
<Control xmlns="http://schemas.microsoft.com/VisualStudio/2011/storyboarding/control">
  <Id Name="b6cd8502-9a3d-4f4a-8e44-61a7905995ad" Revision="1" Stencil="a80f4600-cf38-43f6-b0d0-d35bafc04af1" StencilVersion="1.0"/>
</Control>
</file>

<file path=customXml/item7.xml><?xml version="1.0" encoding="utf-8"?>
<Control xmlns="http://schemas.microsoft.com/VisualStudio/2011/storyboarding/control">
  <Id Name="039bb5bb-3f55-4967-8c79-20a20b040800" Revision="1" Stencil="c9a22ad8-1f7c-46c5-a429-5494868f1ea1" StencilVersion="1.0"/>
</Control>
</file>

<file path=customXml/item8.xml><?xml version="1.0" encoding="utf-8"?>
<Control xmlns="http://schemas.microsoft.com/VisualStudio/2011/storyboarding/control">
  <Id Name="9b9ffe0e-adc1-4391-b1b7-3f0e99bc0bb5" Revision="1" Stencil="5652cb65-6fde-4de0-91df-7fe1f581b92a" StencilVersion="1.0"/>
</Control>
</file>

<file path=customXml/item9.xml><?xml version="1.0" encoding="utf-8"?>
<Control xmlns="http://schemas.microsoft.com/VisualStudio/2011/storyboarding/control">
  <Id Name="26453065-035c-42d2-80a6-34f7314583b0" Revision="1" Stencil="a80f4600-cf38-43f6-b0d0-d35bafc04af1" StencilVersion="1.0"/>
</Control>
</file>

<file path=customXml/itemProps1.xml><?xml version="1.0" encoding="utf-8"?>
<ds:datastoreItem xmlns:ds="http://schemas.openxmlformats.org/officeDocument/2006/customXml" ds:itemID="{F08BF7DB-4465-4C37-8B4A-571798B43C1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E61C83E-F777-4AC4-8074-C9DF26539B0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F7DA94C-C4B5-46A5-B665-A27490FECDF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010FFD-A1A7-4DDC-BC31-E4A22F04B1B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B4232A-A102-4EF1-88BB-D03BAB4AAD7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2670079-20DE-47FD-BFBF-1F714A38470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7D757EB-68C4-48C2-8E51-36D649D9CB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93FD539-C89E-4A24-9FD5-6B3D314183E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F49204C-7E2C-428C-A990-A591E5EB0CB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5E66F05-CFCD-41B1-B1FC-8D0376932CC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8DBF0C0-A53D-49E2-8AA4-2FE1DE4E16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706</Words>
  <Application>Microsoft Office PowerPoint</Application>
  <PresentationFormat>Custom</PresentationFormat>
  <Paragraphs>139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Latar Belakang</vt:lpstr>
      <vt:lpstr>Rumusan Masalah</vt:lpstr>
      <vt:lpstr>Batasan Masalah</vt:lpstr>
      <vt:lpstr>Tujuan</vt:lpstr>
      <vt:lpstr>Manfat</vt:lpstr>
      <vt:lpstr>State Of Art</vt:lpstr>
      <vt:lpstr>Metode Penelitian</vt:lpstr>
      <vt:lpstr>Jadwal Pelaksanaan</vt:lpstr>
      <vt:lpstr>Pendekatan Logika Fuzzy pada metode Profile Matching</vt:lpstr>
      <vt:lpstr>Flowchart Sistem</vt:lpstr>
      <vt:lpstr>Gambaran Umum</vt:lpstr>
      <vt:lpstr>Gambaran Umum</vt:lpstr>
      <vt:lpstr>Gambaran Umum</vt:lpstr>
      <vt:lpstr>Gambaran Umum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Kirman Syam</dc:creator>
  <cp:lastModifiedBy>ismail - [2010]</cp:lastModifiedBy>
  <cp:revision>149</cp:revision>
  <dcterms:created xsi:type="dcterms:W3CDTF">2019-04-19T07:40:31Z</dcterms:created>
  <dcterms:modified xsi:type="dcterms:W3CDTF">2021-08-16T03:45:13Z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