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937-72AC-DE47-BF1C-02124B76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00FA4-3830-E617-A525-9EEB2FF3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AF91-330A-3392-41E8-1341456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A8F32-EB5A-CDE5-C6BB-CEDCEDDA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1EEB-E9B8-04AD-FCEC-DC600FBA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D617-B13C-D083-A845-EC4E3AC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020F8-BCFD-D95A-778B-7FD99C40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EF43-BFAC-165E-FDCE-6F29FAB0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051A-696E-08EE-ED84-825671AA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508E-1ABB-44E9-7976-0F39D89B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550D3-7B12-4D09-0279-88DE506A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A562-ACEB-4000-BDE0-B8310831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7061-B05E-38D2-F4E5-A4445538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94C8-21D1-F8FB-343C-094F46AE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1DBB-23DB-721F-F808-8C939F40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DF6B-9D8D-BBF7-E122-166BCFAD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72B3-1C3B-EE75-A895-9207035E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9656-FD2E-2C68-E26C-93F61370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97FE-B008-C757-2208-C614A073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4F90-3EB5-DA83-F665-A70E9AC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26C2-2480-6CDD-A7DC-80D37401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1732-A9C1-1D19-B49C-F754822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1FEB-A576-A2D9-FBCF-C306B885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AC7AC-88E6-9CAA-DD62-04280CA1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AFF8-F318-FB77-CB7F-3C96D96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16D3-6CF0-B7A3-6FBB-E43D81D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8F37-55C5-0885-F496-D4E2A7D0B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BE20-917C-6337-A0E2-908330A8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59E9-6F85-B516-AC5C-600337F6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5891-D3AD-B0B2-9D79-44DBA204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7F566-2330-A9B6-5FC0-5993753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D696-A1B6-B5AC-C8C8-0FD813C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572B-F567-322C-414F-84E0B3E0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3320-B7DB-F0CB-9C10-027C59A5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F7E02-36EA-6136-07A7-418D4047E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9E403-8DF2-271E-4682-E9858301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7A8DD-6D38-EBCD-EC51-43337CBD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40CDF-CDF5-8470-0A3E-8E56B9B3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706D-4ACD-58A4-6247-C1DDFD0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F4C-A532-5669-05D0-183DA1D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591E0-8CA1-43AD-1A0F-4B076E84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CAC49-35CE-A1BC-CE87-7E4F2A4F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D111-8696-D1E5-4BA0-DEB7958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2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3798-AA46-131C-3EFF-7A09566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C819E-3231-CCF0-F745-0E734E7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5B72F-543E-E50A-DCE4-C2E4E8CD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B915-D0BA-64E4-5675-A2749F7F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EE2D-2168-D481-86BC-2121CDF0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D166E-AEDE-AB8F-C6B7-60DBB76B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C8C8F-8568-14ED-F853-B36BB43C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F6695-52C3-6D75-35CD-36B9409C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3842-0208-16B1-20E0-5FED362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B265-45F0-0DF4-EB5C-AD313EA1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BE123-FF57-E625-4F72-B5A69ED0A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4D321-7D37-0E99-3A4F-E810B174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AE8A-FA55-04EB-FA57-1FC60817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E2DD-6E9D-AA30-1B60-C7901B15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84EF-DFCD-F8AD-9F93-1644802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400C1-507B-1C11-2916-776CB83D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0B9D-DE68-C175-248D-FC0F70A3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3E1A-43B0-D5C4-4BDC-57BA4D7E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23F95-9855-4257-9DCA-56FDCBA2AB5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0FB1-81FC-D5FA-9C24-5722980F5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06C2-A34A-491A-EF44-EB1010164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D38AA-A071-4B20-AA16-A3928C40A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EFA94F-B331-CCDC-A0E8-C79499EF9A79}"/>
              </a:ext>
            </a:extLst>
          </p:cNvPr>
          <p:cNvSpPr/>
          <p:nvPr/>
        </p:nvSpPr>
        <p:spPr>
          <a:xfrm>
            <a:off x="2710817" y="1347364"/>
            <a:ext cx="3600000" cy="3600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88000" rtlCol="0" anchor="ctr"/>
          <a:lstStyle/>
          <a:p>
            <a:pPr algn="ctr"/>
            <a:r>
              <a:rPr lang="en-AU" sz="28000" b="1" dirty="0">
                <a:latin typeface="Bahnschrift Condensed" panose="020B0502040204020203" pitchFamily="34" charset="0"/>
              </a:rPr>
              <a:t>EE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D26861C-B4C4-AAD3-7E3B-F38334447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0" t="20368" r="23984" b="30634"/>
          <a:stretch/>
        </p:blipFill>
        <p:spPr>
          <a:xfrm>
            <a:off x="6810317" y="1497821"/>
            <a:ext cx="3337840" cy="33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Bauernschmitt (22964301)</dc:creator>
  <cp:lastModifiedBy>Erwin Bauernschmitt (22964301)</cp:lastModifiedBy>
  <cp:revision>1</cp:revision>
  <dcterms:created xsi:type="dcterms:W3CDTF">2024-05-01T05:46:24Z</dcterms:created>
  <dcterms:modified xsi:type="dcterms:W3CDTF">2024-05-01T10:17:50Z</dcterms:modified>
</cp:coreProperties>
</file>