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6" r:id="rId3"/>
    <p:sldId id="272" r:id="rId4"/>
    <p:sldId id="257" r:id="rId5"/>
    <p:sldId id="261" r:id="rId6"/>
    <p:sldId id="262" r:id="rId7"/>
    <p:sldId id="263" r:id="rId8"/>
    <p:sldId id="264" r:id="rId9"/>
    <p:sldId id="265" r:id="rId10"/>
    <p:sldId id="273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rchivo Black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31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01546"/>
            <a:ext cx="13716000" cy="2163399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8"/>
            <a:ext cx="13716000" cy="1405517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540" y="547688"/>
            <a:ext cx="11470160" cy="11691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43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93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9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3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25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36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7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D915-0C95-4E2B-A33E-1C81BBBB36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9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b="1" dirty="0"/>
              <a:t>REPORT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5403059"/>
            <a:ext cx="7620000" cy="1035842"/>
          </a:xfrm>
        </p:spPr>
        <p:txBody>
          <a:bodyPr/>
          <a:lstStyle/>
          <a:p>
            <a:pPr algn="l"/>
            <a:r>
              <a:rPr lang="en-US" dirty="0"/>
              <a:t>Date: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1431B-62C5-4830-AD89-2543A17644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214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4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7CE11-7FBA-467C-871F-C431AD3E55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699" y="-79893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3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09D04C-B218-4A33-BFA7-2FDCE8A5A6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699" y="-79893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9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9E8200-B96E-4996-AB13-52198A5D7D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099" y="72507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4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5863C1-8607-4562-9985-DA8752235C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099" y="72507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1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608F12-4639-4BD9-83FF-E2FE1A3DFF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099" y="72507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8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937156-3D37-4FA4-9FCA-D6C62A5D5C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099" y="72507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5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4774001" y="4779009"/>
            <a:ext cx="9399199" cy="728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7500" spc="49" dirty="0">
                <a:solidFill>
                  <a:srgbClr val="040506"/>
                </a:solidFill>
                <a:latin typeface="Archivo Black"/>
              </a:rPr>
              <a:t>Model 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2571DE-39DB-49E8-B42C-ECCFF1390F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699" y="-79893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1ABC6C-7AF1-4130-B047-20195D2357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699" y="-79893"/>
            <a:ext cx="24003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27959-31EF-415E-9A44-826583C4F1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699" y="-79893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9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0D88EA-2301-4B54-9FE5-7A4DCB1054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699" y="-79893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9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978C9A-306B-46B9-BE8E-0F6920A020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699" y="-79893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4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AD6878-107F-4EE1-ABEA-6260EE4239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699" y="-79893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9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446175-DBB0-4E37-BCE7-87C52F93E6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699" y="-79893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3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4774001" y="4779009"/>
            <a:ext cx="8844499" cy="728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7500" spc="49" dirty="0">
                <a:solidFill>
                  <a:srgbClr val="040506"/>
                </a:solidFill>
                <a:latin typeface="Archivo Black"/>
              </a:rPr>
              <a:t>Model Validation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371C15-8BF2-41A9-BF16-BA0800B46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699" y="-79893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Office PowerPoint</Application>
  <PresentationFormat>Custom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Archivo Black</vt:lpstr>
      <vt:lpstr>Calibri Light</vt:lpstr>
      <vt:lpstr>Office Theme</vt:lpstr>
      <vt:lpstr>1_Office Theme</vt:lpstr>
      <vt:lpstr>REPORT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Format_Yeomine_Pitch-Deck</dc:title>
  <cp:lastModifiedBy>Erwin Fernanda</cp:lastModifiedBy>
  <cp:revision>24</cp:revision>
  <dcterms:created xsi:type="dcterms:W3CDTF">2006-08-16T00:00:00Z</dcterms:created>
  <dcterms:modified xsi:type="dcterms:W3CDTF">2023-11-01T16:24:53Z</dcterms:modified>
  <dc:identifier>DAFq1wNHees</dc:identifier>
</cp:coreProperties>
</file>