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sldIdLst>
    <p:sldId id="256" r:id="rId3"/>
    <p:sldId id="272" r:id="rId4"/>
    <p:sldId id="257" r:id="rId5"/>
    <p:sldId id="261" r:id="rId6"/>
    <p:sldId id="262" r:id="rId7"/>
    <p:sldId id="263" r:id="rId8"/>
    <p:sldId id="264" r:id="rId9"/>
    <p:sldId id="265" r:id="rId10"/>
    <p:sldId id="273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Archivo Black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319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01546"/>
            <a:ext cx="13716000" cy="2163399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8"/>
            <a:ext cx="13716000" cy="1405517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01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0540" y="547688"/>
            <a:ext cx="11470160" cy="11691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43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4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93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69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9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2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3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256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236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7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D915-0C95-4E2B-A33E-1C81BBBB360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9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000" b="1" dirty="0"/>
              <a:t>REPORT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0" y="5403059"/>
            <a:ext cx="7620000" cy="1035842"/>
          </a:xfrm>
        </p:spPr>
        <p:txBody>
          <a:bodyPr/>
          <a:lstStyle/>
          <a:p>
            <a:pPr algn="l"/>
            <a:r>
              <a:rPr lang="en-US" dirty="0"/>
              <a:t>Date: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4FA4A-59D7-4488-A521-547C53CAFB2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5923"/>
            <a:ext cx="2057400" cy="211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4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B765A7-0E18-4877-A017-C6895A46F4B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349" y="-1089"/>
            <a:ext cx="2057400" cy="211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3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D9E97D-610A-4BBA-A986-546905D23D1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349" y="-1089"/>
            <a:ext cx="2057400" cy="211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98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6C4813-1A54-44B2-9DBC-4B59C6B4AD3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349" y="-1089"/>
            <a:ext cx="2057400" cy="211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44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ED5FA8-4895-47BD-86F6-F8301E3DB9C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349" y="-1089"/>
            <a:ext cx="2057400" cy="211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10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C8F7D2-A060-4C07-ACDF-504289E8B4D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349" y="-1089"/>
            <a:ext cx="2057400" cy="211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81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2980DB-8CCE-4584-932A-6726D6B4386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349" y="-1089"/>
            <a:ext cx="2057400" cy="211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5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4774001" y="4779009"/>
            <a:ext cx="9399199" cy="728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7500" spc="49" dirty="0">
                <a:solidFill>
                  <a:srgbClr val="040506"/>
                </a:solidFill>
                <a:latin typeface="Archivo Black"/>
              </a:rPr>
              <a:t>Model Accuracy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19C8B9-AE5E-4EBB-A343-7917CB8C546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349" y="-1089"/>
            <a:ext cx="2057400" cy="211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2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AFB8B4-CBA9-4527-B90B-42E244639F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349" y="-1089"/>
            <a:ext cx="2057400" cy="21119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49D11D-0C01-4CB1-9D03-6BB2D3BBC42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349" y="-1089"/>
            <a:ext cx="2057400" cy="211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9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7BAE94-494E-4D66-A8FA-C39B7D9211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349" y="-1089"/>
            <a:ext cx="2057400" cy="211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9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DD9CB2-69EE-4CFA-8811-0E3B12C9B64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349" y="-1089"/>
            <a:ext cx="2057400" cy="211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4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CE1D3E-5B57-4530-9810-3A2DD85D894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349" y="-1089"/>
            <a:ext cx="2057400" cy="211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9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C774DF-2C83-4431-912F-3F0EB3B6CBD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349" y="-1089"/>
            <a:ext cx="2057400" cy="211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35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4774001" y="4779009"/>
            <a:ext cx="8844499" cy="728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7500" spc="49" dirty="0">
                <a:solidFill>
                  <a:srgbClr val="040506"/>
                </a:solidFill>
                <a:latin typeface="Archivo Black"/>
              </a:rPr>
              <a:t>Model Validation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518660-E2EF-4586-912E-16A58A493C2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349" y="-1089"/>
            <a:ext cx="2057400" cy="211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</Words>
  <Application>Microsoft Office PowerPoint</Application>
  <PresentationFormat>Custom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 Light</vt:lpstr>
      <vt:lpstr>Arial</vt:lpstr>
      <vt:lpstr>Calibri</vt:lpstr>
      <vt:lpstr>Archivo Black</vt:lpstr>
      <vt:lpstr>Office Theme</vt:lpstr>
      <vt:lpstr>1_Office Theme</vt:lpstr>
      <vt:lpstr>REPORT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Format_Yeomine_Pitch-Deck</dc:title>
  <cp:lastModifiedBy>Erwin Fernanda</cp:lastModifiedBy>
  <cp:revision>25</cp:revision>
  <dcterms:created xsi:type="dcterms:W3CDTF">2006-08-16T00:00:00Z</dcterms:created>
  <dcterms:modified xsi:type="dcterms:W3CDTF">2023-11-02T14:49:24Z</dcterms:modified>
  <dc:identifier>DAFq1wNHees</dc:identifier>
</cp:coreProperties>
</file>