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62" r:id="rId6"/>
    <p:sldId id="263" r:id="rId7"/>
  </p:sldIdLst>
  <p:sldSz cx="18288000" cy="10287000"/>
  <p:notesSz cx="6858000" cy="9144000"/>
  <p:embeddedFontLst>
    <p:embeddedFont>
      <p:font typeface="Archivo Black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31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01546"/>
            <a:ext cx="13716000" cy="2163399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8"/>
            <a:ext cx="13716000" cy="1405517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540" y="547688"/>
            <a:ext cx="11470160" cy="11691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62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9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0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4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5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0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2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6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/>
              <a:t>REPORT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5403059"/>
            <a:ext cx="7620000" cy="1035842"/>
          </a:xfrm>
        </p:spPr>
        <p:txBody>
          <a:bodyPr/>
          <a:lstStyle/>
          <a:p>
            <a:pPr algn="l"/>
            <a:r>
              <a:rPr lang="en-US" dirty="0"/>
              <a:t>Date: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9C8B9-AE5E-4EBB-A343-7917CB8C54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79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4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9C8B9-AE5E-4EBB-A343-7917CB8C54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7563"/>
            <a:ext cx="2057400" cy="21119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9C8B9-AE5E-4EBB-A343-7917CB8C54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109" y="0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9C8B9-AE5E-4EBB-A343-7917CB8C54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979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9C8B9-AE5E-4EBB-A343-7917CB8C54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25037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Custom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 Light</vt:lpstr>
      <vt:lpstr>Arial</vt:lpstr>
      <vt:lpstr>Calibri</vt:lpstr>
      <vt:lpstr>Archivo Black</vt:lpstr>
      <vt:lpstr>Office Theme</vt:lpstr>
      <vt:lpstr>1_Office Theme</vt:lpstr>
      <vt:lpstr>REPORT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Format_Yeomine_Pitch-Deck</dc:title>
  <cp:lastModifiedBy>Erwin Fernanda</cp:lastModifiedBy>
  <cp:revision>22</cp:revision>
  <dcterms:created xsi:type="dcterms:W3CDTF">2006-08-16T00:00:00Z</dcterms:created>
  <dcterms:modified xsi:type="dcterms:W3CDTF">2023-11-02T14:51:28Z</dcterms:modified>
  <dc:identifier>DAFq1wNHees</dc:identifier>
</cp:coreProperties>
</file>