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sldIdLst>
    <p:sldId id="256" r:id="rId3"/>
    <p:sldId id="272" r:id="rId4"/>
    <p:sldId id="257" r:id="rId5"/>
    <p:sldId id="261" r:id="rId6"/>
    <p:sldId id="262" r:id="rId7"/>
    <p:sldId id="263" r:id="rId8"/>
    <p:sldId id="264" r:id="rId9"/>
    <p:sldId id="265" r:id="rId10"/>
    <p:sldId id="273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Archivo Black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01546"/>
            <a:ext cx="13716000" cy="2163399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8"/>
            <a:ext cx="13716000" cy="1405517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01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540" y="547688"/>
            <a:ext cx="11470160" cy="11691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43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4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93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9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9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2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3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25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236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7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D915-0C95-4E2B-A33E-1C81BBBB36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9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b="1" dirty="0"/>
              <a:t>REPORT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0" y="5403059"/>
            <a:ext cx="7620000" cy="1035842"/>
          </a:xfrm>
        </p:spPr>
        <p:txBody>
          <a:bodyPr/>
          <a:lstStyle/>
          <a:p>
            <a:pPr algn="l"/>
            <a:r>
              <a:rPr lang="en-US" dirty="0"/>
              <a:t>Date:</a:t>
            </a:r>
          </a:p>
        </p:txBody>
      </p:sp>
      <p:pic>
        <p:nvPicPr>
          <p:cNvPr id="5" name="Picture 4" descr="A logo of a company&#10;&#10;Description automatically generated with medium confidence">
            <a:extLst>
              <a:ext uri="{FF2B5EF4-FFF2-40B4-BE49-F238E27FC236}">
                <a16:creationId xmlns:a16="http://schemas.microsoft.com/office/drawing/2014/main" id="{461BF064-5C08-EF59-8526-B058F6C8FF8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2" y="128373"/>
            <a:ext cx="4315236" cy="20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4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6" name="Picture 5" descr="A logo of a company&#10;&#10;Description automatically generated with medium confidence">
            <a:extLst>
              <a:ext uri="{FF2B5EF4-FFF2-40B4-BE49-F238E27FC236}">
                <a16:creationId xmlns:a16="http://schemas.microsoft.com/office/drawing/2014/main" id="{84B884CC-CD04-C66D-B572-243B036520F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0" y="-15183"/>
            <a:ext cx="4315236" cy="20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3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6" name="Picture 5" descr="A logo of a company&#10;&#10;Description automatically generated with medium confidence">
            <a:extLst>
              <a:ext uri="{FF2B5EF4-FFF2-40B4-BE49-F238E27FC236}">
                <a16:creationId xmlns:a16="http://schemas.microsoft.com/office/drawing/2014/main" id="{652D6D38-DBBF-F725-809A-CAC461C5AA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0" y="-15183"/>
            <a:ext cx="4315236" cy="20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98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6" name="Picture 5" descr="A logo of a company&#10;&#10;Description automatically generated with medium confidence">
            <a:extLst>
              <a:ext uri="{FF2B5EF4-FFF2-40B4-BE49-F238E27FC236}">
                <a16:creationId xmlns:a16="http://schemas.microsoft.com/office/drawing/2014/main" id="{33E43C74-468B-DC97-1CA5-AA3944F6622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0" y="-15183"/>
            <a:ext cx="4315236" cy="20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4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6" name="Picture 5" descr="A logo of a company&#10;&#10;Description automatically generated with medium confidence">
            <a:extLst>
              <a:ext uri="{FF2B5EF4-FFF2-40B4-BE49-F238E27FC236}">
                <a16:creationId xmlns:a16="http://schemas.microsoft.com/office/drawing/2014/main" id="{7C72AEFE-B630-7FAE-0B4D-60D0971A429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0" y="-15183"/>
            <a:ext cx="4315236" cy="20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10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6" name="Picture 5" descr="A logo of a company&#10;&#10;Description automatically generated with medium confidence">
            <a:extLst>
              <a:ext uri="{FF2B5EF4-FFF2-40B4-BE49-F238E27FC236}">
                <a16:creationId xmlns:a16="http://schemas.microsoft.com/office/drawing/2014/main" id="{95CE531B-37F0-3757-0C0C-A65682DD6E8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0" y="-15183"/>
            <a:ext cx="4315236" cy="20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8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6" name="Picture 5" descr="A logo of a company&#10;&#10;Description automatically generated with medium confidence">
            <a:extLst>
              <a:ext uri="{FF2B5EF4-FFF2-40B4-BE49-F238E27FC236}">
                <a16:creationId xmlns:a16="http://schemas.microsoft.com/office/drawing/2014/main" id="{6BE90920-F026-B2BF-B6D8-6FF3445A653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0" y="-15183"/>
            <a:ext cx="4315236" cy="20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5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4774001" y="4779009"/>
            <a:ext cx="9399199" cy="728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7500" spc="49" dirty="0">
                <a:solidFill>
                  <a:srgbClr val="040506"/>
                </a:solidFill>
                <a:latin typeface="Archivo Black"/>
              </a:rPr>
              <a:t>Model Accuracy</a:t>
            </a:r>
          </a:p>
        </p:txBody>
      </p:sp>
      <p:pic>
        <p:nvPicPr>
          <p:cNvPr id="6" name="Picture 5" descr="A logo of a company&#10;&#10;Description automatically generated with medium confidence">
            <a:extLst>
              <a:ext uri="{FF2B5EF4-FFF2-40B4-BE49-F238E27FC236}">
                <a16:creationId xmlns:a16="http://schemas.microsoft.com/office/drawing/2014/main" id="{13DE3C13-36A3-BC4C-7134-84105441052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0" y="-15183"/>
            <a:ext cx="4315236" cy="20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2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6" name="Picture 5" descr="A logo of a company&#10;&#10;Description automatically generated with medium confidence">
            <a:extLst>
              <a:ext uri="{FF2B5EF4-FFF2-40B4-BE49-F238E27FC236}">
                <a16:creationId xmlns:a16="http://schemas.microsoft.com/office/drawing/2014/main" id="{37DA8B05-96FF-3388-E0B3-054BD3148A7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0" y="-15183"/>
            <a:ext cx="4315236" cy="20528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6" name="Picture 5" descr="A logo of a company&#10;&#10;Description automatically generated with medium confidence">
            <a:extLst>
              <a:ext uri="{FF2B5EF4-FFF2-40B4-BE49-F238E27FC236}">
                <a16:creationId xmlns:a16="http://schemas.microsoft.com/office/drawing/2014/main" id="{041A3392-0419-959B-507F-C4ECC1D9369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0" y="-15183"/>
            <a:ext cx="4315236" cy="20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9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6" name="Picture 5" descr="A logo of a company&#10;&#10;Description automatically generated with medium confidence">
            <a:extLst>
              <a:ext uri="{FF2B5EF4-FFF2-40B4-BE49-F238E27FC236}">
                <a16:creationId xmlns:a16="http://schemas.microsoft.com/office/drawing/2014/main" id="{F81A7F5A-0C72-1558-7063-7BBF165F09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0" y="-15183"/>
            <a:ext cx="4315236" cy="20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9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6" name="Picture 5" descr="A logo of a company&#10;&#10;Description automatically generated with medium confidence">
            <a:extLst>
              <a:ext uri="{FF2B5EF4-FFF2-40B4-BE49-F238E27FC236}">
                <a16:creationId xmlns:a16="http://schemas.microsoft.com/office/drawing/2014/main" id="{288A930A-6841-0F46-1660-16C84F9B88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0" y="-15183"/>
            <a:ext cx="4315236" cy="20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4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6" name="Picture 5" descr="A logo of a company&#10;&#10;Description automatically generated with medium confidence">
            <a:extLst>
              <a:ext uri="{FF2B5EF4-FFF2-40B4-BE49-F238E27FC236}">
                <a16:creationId xmlns:a16="http://schemas.microsoft.com/office/drawing/2014/main" id="{3CABA1CE-167E-F9FA-ECBF-8CF54C1606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0" y="-15183"/>
            <a:ext cx="4315236" cy="20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9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6" name="Picture 5" descr="A logo of a company&#10;&#10;Description automatically generated with medium confidence">
            <a:extLst>
              <a:ext uri="{FF2B5EF4-FFF2-40B4-BE49-F238E27FC236}">
                <a16:creationId xmlns:a16="http://schemas.microsoft.com/office/drawing/2014/main" id="{6208A1D4-7D6B-D271-3A31-AAA19A585E3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0" y="-15183"/>
            <a:ext cx="4315236" cy="20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3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4774001" y="4779009"/>
            <a:ext cx="8844499" cy="728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7500" spc="49" dirty="0">
                <a:solidFill>
                  <a:srgbClr val="040506"/>
                </a:solidFill>
                <a:latin typeface="Archivo Black"/>
              </a:rPr>
              <a:t>Model Validation</a:t>
            </a:r>
          </a:p>
        </p:txBody>
      </p:sp>
      <p:pic>
        <p:nvPicPr>
          <p:cNvPr id="6" name="Picture 5" descr="A logo of a company&#10;&#10;Description automatically generated with medium confidence">
            <a:extLst>
              <a:ext uri="{FF2B5EF4-FFF2-40B4-BE49-F238E27FC236}">
                <a16:creationId xmlns:a16="http://schemas.microsoft.com/office/drawing/2014/main" id="{809202B8-7B2E-9E65-7064-A7724FA9957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0" y="-15183"/>
            <a:ext cx="4315236" cy="20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</Words>
  <Application>Microsoft Office PowerPoint</Application>
  <PresentationFormat>Custom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 Light</vt:lpstr>
      <vt:lpstr>Calibri</vt:lpstr>
      <vt:lpstr>Archivo Black</vt:lpstr>
      <vt:lpstr>Arial</vt:lpstr>
      <vt:lpstr>Office Theme</vt:lpstr>
      <vt:lpstr>1_Office Theme</vt:lpstr>
      <vt:lpstr>REPORT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Format_Yeomine_Pitch-Deck</dc:title>
  <cp:lastModifiedBy>Erwin Fernanda</cp:lastModifiedBy>
  <cp:revision>23</cp:revision>
  <dcterms:created xsi:type="dcterms:W3CDTF">2006-08-16T00:00:00Z</dcterms:created>
  <dcterms:modified xsi:type="dcterms:W3CDTF">2023-10-24T04:14:17Z</dcterms:modified>
  <dc:identifier>DAFq1wNHees</dc:identifier>
</cp:coreProperties>
</file>