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2" r:id="rId6"/>
    <p:sldId id="263" r:id="rId7"/>
  </p:sldIdLst>
  <p:sldSz cx="18288000" cy="10287000"/>
  <p:notesSz cx="6858000" cy="9144000"/>
  <p:embeddedFontLst>
    <p:embeddedFont>
      <p:font typeface="Archivo Black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01546"/>
            <a:ext cx="13716000" cy="2163399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1405517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0" y="547688"/>
            <a:ext cx="11470160" cy="11691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6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0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4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35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12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D915-0C95-4E2B-A33E-1C81BBBB360F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AC11C-9EA8-4635-A212-19ECE156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b="1" dirty="0"/>
              <a:t>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5403059"/>
            <a:ext cx="7620000" cy="1035842"/>
          </a:xfrm>
        </p:spPr>
        <p:txBody>
          <a:bodyPr/>
          <a:lstStyle/>
          <a:p>
            <a:pPr algn="l"/>
            <a:r>
              <a:rPr lang="en-US" dirty="0"/>
              <a:t>Date:</a:t>
            </a:r>
          </a:p>
        </p:txBody>
      </p:sp>
      <p:pic>
        <p:nvPicPr>
          <p:cNvPr id="5" name="Picture 4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461BF064-5C08-EF59-8526-B058F6C8FF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2" y="12837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73A88AC3-6BAE-075A-FD20-2F85A7E9B8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5BE1EA5E-9413-C3BE-B5E3-70888BD914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8DF4DF19-06A3-7DBE-D003-0245712E3C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6" name="Picture 5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3A1E2A56-BAE4-7053-2AF9-91DAD669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0" y="-15183"/>
            <a:ext cx="4315236" cy="2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</vt:lpstr>
      <vt:lpstr>Calibri</vt:lpstr>
      <vt:lpstr>Archivo Black</vt:lpstr>
      <vt:lpstr>Arial</vt:lpstr>
      <vt:lpstr>Office Theme</vt:lpstr>
      <vt:lpstr>1_Office Theme</vt:lpstr>
      <vt:lpstr>REPORT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20</cp:revision>
  <dcterms:created xsi:type="dcterms:W3CDTF">2006-08-16T00:00:00Z</dcterms:created>
  <dcterms:modified xsi:type="dcterms:W3CDTF">2023-10-24T04:14:11Z</dcterms:modified>
  <dc:identifier>DAFq1wNHees</dc:identifier>
</cp:coreProperties>
</file>