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0" r:id="rId2"/>
    <p:sldId id="272" r:id="rId3"/>
    <p:sldId id="257" r:id="rId4"/>
    <p:sldId id="261" r:id="rId5"/>
    <p:sldId id="262" r:id="rId6"/>
    <p:sldId id="263" r:id="rId7"/>
    <p:sldId id="264" r:id="rId8"/>
    <p:sldId id="265" r:id="rId9"/>
    <p:sldId id="273" r:id="rId10"/>
    <p:sldId id="266" r:id="rId11"/>
    <p:sldId id="267" r:id="rId12"/>
    <p:sldId id="268" r:id="rId13"/>
    <p:sldId id="269" r:id="rId14"/>
    <p:sldId id="270" r:id="rId15"/>
    <p:sldId id="271" r:id="rId16"/>
  </p:sldIdLst>
  <p:sldSz cx="18288000" cy="10287000"/>
  <p:notesSz cx="6858000" cy="9144000"/>
  <p:embeddedFontLst>
    <p:embeddedFont>
      <p:font typeface="Archivo Black" panose="020B0604020202020204" charset="0"/>
      <p:regular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2" d="100"/>
          <a:sy n="42" d="100"/>
        </p:scale>
        <p:origin x="319" y="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4D6459-086A-41DC-B546-DFBC6E7AA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00" y="2982629"/>
            <a:ext cx="7620199" cy="43217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2A87E8-81BA-4CB9-9FB7-953AED4E5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0" y="-114300"/>
            <a:ext cx="18364200" cy="10415127"/>
          </a:xfrm>
          <a:prstGeom prst="rect">
            <a:avLst/>
          </a:prstGeom>
        </p:spPr>
      </p:pic>
      <p:sp>
        <p:nvSpPr>
          <p:cNvPr id="7" name="TextBox 12">
            <a:extLst>
              <a:ext uri="{FF2B5EF4-FFF2-40B4-BE49-F238E27FC236}">
                <a16:creationId xmlns:a16="http://schemas.microsoft.com/office/drawing/2014/main" id="{9A690D8C-51F1-4E9A-B5F8-D96FCF656666}"/>
              </a:ext>
            </a:extLst>
          </p:cNvPr>
          <p:cNvSpPr txBox="1"/>
          <p:nvPr/>
        </p:nvSpPr>
        <p:spPr>
          <a:xfrm>
            <a:off x="5471448" y="5905500"/>
            <a:ext cx="7345101" cy="6057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30"/>
              </a:lnSpc>
            </a:pPr>
            <a:r>
              <a:rPr lang="en-US" sz="3500" spc="49" dirty="0">
                <a:solidFill>
                  <a:srgbClr val="040506"/>
                </a:solidFill>
                <a:latin typeface="Archivo Black"/>
              </a:rPr>
              <a:t>Date :</a:t>
            </a:r>
          </a:p>
        </p:txBody>
      </p:sp>
    </p:spTree>
    <p:extLst>
      <p:ext uri="{BB962C8B-B14F-4D97-AF65-F5344CB8AC3E}">
        <p14:creationId xmlns:p14="http://schemas.microsoft.com/office/powerpoint/2010/main" val="4129147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52251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" y="-7563"/>
            <a:ext cx="4492376" cy="10674983"/>
            <a:chOff x="0" y="0"/>
            <a:chExt cx="450623" cy="281151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50623" cy="2811518"/>
            </a:xfrm>
            <a:custGeom>
              <a:avLst/>
              <a:gdLst/>
              <a:ahLst/>
              <a:cxnLst/>
              <a:rect l="l" t="t" r="r" b="b"/>
              <a:pathLst>
                <a:path w="450623" h="2811518">
                  <a:moveTo>
                    <a:pt x="0" y="0"/>
                  </a:moveTo>
                  <a:lnTo>
                    <a:pt x="450623" y="0"/>
                  </a:lnTo>
                  <a:lnTo>
                    <a:pt x="450623" y="2811518"/>
                  </a:lnTo>
                  <a:lnTo>
                    <a:pt x="0" y="2811518"/>
                  </a:lnTo>
                  <a:close/>
                </a:path>
              </a:pathLst>
            </a:custGeom>
            <a:gradFill rotWithShape="1">
              <a:gsLst>
                <a:gs pos="0">
                  <a:srgbClr val="696969">
                    <a:alpha val="72000"/>
                  </a:srgbClr>
                </a:gs>
                <a:gs pos="33333">
                  <a:srgbClr val="B4B4B4">
                    <a:alpha val="82500"/>
                  </a:srgbClr>
                </a:gs>
                <a:gs pos="66667">
                  <a:srgbClr val="EEEEEE">
                    <a:alpha val="70500"/>
                  </a:srgbClr>
                </a:gs>
                <a:gs pos="100000">
                  <a:srgbClr val="FBFBFB">
                    <a:alpha val="22000"/>
                  </a:srgbClr>
                </a:gs>
              </a:gsLst>
              <a:lin ang="0"/>
            </a:gradFill>
            <a:ln>
              <a:noFill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12">
            <a:extLst>
              <a:ext uri="{FF2B5EF4-FFF2-40B4-BE49-F238E27FC236}">
                <a16:creationId xmlns:a16="http://schemas.microsoft.com/office/drawing/2014/main" id="{3F379D6F-7BB8-49BB-974D-F79DABF6DE31}"/>
              </a:ext>
            </a:extLst>
          </p:cNvPr>
          <p:cNvSpPr txBox="1"/>
          <p:nvPr/>
        </p:nvSpPr>
        <p:spPr>
          <a:xfrm>
            <a:off x="2514600" y="571500"/>
            <a:ext cx="7345101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30"/>
              </a:lnSpc>
            </a:pPr>
            <a:r>
              <a:rPr lang="en-US" sz="4000" spc="49" dirty="0">
                <a:solidFill>
                  <a:srgbClr val="040506"/>
                </a:solidFill>
                <a:latin typeface="Archivo Black"/>
              </a:rPr>
              <a:t>Sub-Title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7EBCE5-CB01-4EA0-B18F-BF63D29EFA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0" y="525636"/>
            <a:ext cx="3014478" cy="66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932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52251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" y="-7563"/>
            <a:ext cx="4492376" cy="10674983"/>
            <a:chOff x="0" y="0"/>
            <a:chExt cx="450623" cy="281151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50623" cy="2811518"/>
            </a:xfrm>
            <a:custGeom>
              <a:avLst/>
              <a:gdLst/>
              <a:ahLst/>
              <a:cxnLst/>
              <a:rect l="l" t="t" r="r" b="b"/>
              <a:pathLst>
                <a:path w="450623" h="2811518">
                  <a:moveTo>
                    <a:pt x="0" y="0"/>
                  </a:moveTo>
                  <a:lnTo>
                    <a:pt x="450623" y="0"/>
                  </a:lnTo>
                  <a:lnTo>
                    <a:pt x="450623" y="2811518"/>
                  </a:lnTo>
                  <a:lnTo>
                    <a:pt x="0" y="2811518"/>
                  </a:lnTo>
                  <a:close/>
                </a:path>
              </a:pathLst>
            </a:custGeom>
            <a:gradFill rotWithShape="1">
              <a:gsLst>
                <a:gs pos="0">
                  <a:srgbClr val="696969">
                    <a:alpha val="72000"/>
                  </a:srgbClr>
                </a:gs>
                <a:gs pos="33333">
                  <a:srgbClr val="B4B4B4">
                    <a:alpha val="82500"/>
                  </a:srgbClr>
                </a:gs>
                <a:gs pos="66667">
                  <a:srgbClr val="EEEEEE">
                    <a:alpha val="70500"/>
                  </a:srgbClr>
                </a:gs>
                <a:gs pos="100000">
                  <a:srgbClr val="FBFBFB">
                    <a:alpha val="22000"/>
                  </a:srgbClr>
                </a:gs>
              </a:gsLst>
              <a:lin ang="0"/>
            </a:gradFill>
            <a:ln>
              <a:noFill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12">
            <a:extLst>
              <a:ext uri="{FF2B5EF4-FFF2-40B4-BE49-F238E27FC236}">
                <a16:creationId xmlns:a16="http://schemas.microsoft.com/office/drawing/2014/main" id="{3F379D6F-7BB8-49BB-974D-F79DABF6DE31}"/>
              </a:ext>
            </a:extLst>
          </p:cNvPr>
          <p:cNvSpPr txBox="1"/>
          <p:nvPr/>
        </p:nvSpPr>
        <p:spPr>
          <a:xfrm>
            <a:off x="2514600" y="571500"/>
            <a:ext cx="7345101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30"/>
              </a:lnSpc>
            </a:pPr>
            <a:r>
              <a:rPr lang="en-US" sz="4000" spc="49" dirty="0">
                <a:solidFill>
                  <a:srgbClr val="040506"/>
                </a:solidFill>
                <a:latin typeface="Archivo Black"/>
              </a:rPr>
              <a:t>Sub-Title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7EBCE5-CB01-4EA0-B18F-BF63D29EFA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0" y="525636"/>
            <a:ext cx="3014478" cy="66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298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52251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" y="-7563"/>
            <a:ext cx="4492376" cy="10674983"/>
            <a:chOff x="0" y="0"/>
            <a:chExt cx="450623" cy="281151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50623" cy="2811518"/>
            </a:xfrm>
            <a:custGeom>
              <a:avLst/>
              <a:gdLst/>
              <a:ahLst/>
              <a:cxnLst/>
              <a:rect l="l" t="t" r="r" b="b"/>
              <a:pathLst>
                <a:path w="450623" h="2811518">
                  <a:moveTo>
                    <a:pt x="0" y="0"/>
                  </a:moveTo>
                  <a:lnTo>
                    <a:pt x="450623" y="0"/>
                  </a:lnTo>
                  <a:lnTo>
                    <a:pt x="450623" y="2811518"/>
                  </a:lnTo>
                  <a:lnTo>
                    <a:pt x="0" y="2811518"/>
                  </a:lnTo>
                  <a:close/>
                </a:path>
              </a:pathLst>
            </a:custGeom>
            <a:gradFill rotWithShape="1">
              <a:gsLst>
                <a:gs pos="0">
                  <a:srgbClr val="696969">
                    <a:alpha val="72000"/>
                  </a:srgbClr>
                </a:gs>
                <a:gs pos="33333">
                  <a:srgbClr val="B4B4B4">
                    <a:alpha val="82500"/>
                  </a:srgbClr>
                </a:gs>
                <a:gs pos="66667">
                  <a:srgbClr val="EEEEEE">
                    <a:alpha val="70500"/>
                  </a:srgbClr>
                </a:gs>
                <a:gs pos="100000">
                  <a:srgbClr val="FBFBFB">
                    <a:alpha val="22000"/>
                  </a:srgbClr>
                </a:gs>
              </a:gsLst>
              <a:lin ang="0"/>
            </a:gradFill>
            <a:ln>
              <a:noFill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12">
            <a:extLst>
              <a:ext uri="{FF2B5EF4-FFF2-40B4-BE49-F238E27FC236}">
                <a16:creationId xmlns:a16="http://schemas.microsoft.com/office/drawing/2014/main" id="{3F379D6F-7BB8-49BB-974D-F79DABF6DE31}"/>
              </a:ext>
            </a:extLst>
          </p:cNvPr>
          <p:cNvSpPr txBox="1"/>
          <p:nvPr/>
        </p:nvSpPr>
        <p:spPr>
          <a:xfrm>
            <a:off x="2514600" y="571500"/>
            <a:ext cx="7345101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30"/>
              </a:lnSpc>
            </a:pPr>
            <a:r>
              <a:rPr lang="en-US" sz="4000" spc="49" dirty="0">
                <a:solidFill>
                  <a:srgbClr val="040506"/>
                </a:solidFill>
                <a:latin typeface="Archivo Black"/>
              </a:rPr>
              <a:t>Sub-Title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7EBCE5-CB01-4EA0-B18F-BF63D29EFA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0" y="525636"/>
            <a:ext cx="3014478" cy="66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344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52251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" y="-7563"/>
            <a:ext cx="4492376" cy="10674983"/>
            <a:chOff x="0" y="0"/>
            <a:chExt cx="450623" cy="281151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50623" cy="2811518"/>
            </a:xfrm>
            <a:custGeom>
              <a:avLst/>
              <a:gdLst/>
              <a:ahLst/>
              <a:cxnLst/>
              <a:rect l="l" t="t" r="r" b="b"/>
              <a:pathLst>
                <a:path w="450623" h="2811518">
                  <a:moveTo>
                    <a:pt x="0" y="0"/>
                  </a:moveTo>
                  <a:lnTo>
                    <a:pt x="450623" y="0"/>
                  </a:lnTo>
                  <a:lnTo>
                    <a:pt x="450623" y="2811518"/>
                  </a:lnTo>
                  <a:lnTo>
                    <a:pt x="0" y="2811518"/>
                  </a:lnTo>
                  <a:close/>
                </a:path>
              </a:pathLst>
            </a:custGeom>
            <a:gradFill rotWithShape="1">
              <a:gsLst>
                <a:gs pos="0">
                  <a:srgbClr val="696969">
                    <a:alpha val="72000"/>
                  </a:srgbClr>
                </a:gs>
                <a:gs pos="33333">
                  <a:srgbClr val="B4B4B4">
                    <a:alpha val="82500"/>
                  </a:srgbClr>
                </a:gs>
                <a:gs pos="66667">
                  <a:srgbClr val="EEEEEE">
                    <a:alpha val="70500"/>
                  </a:srgbClr>
                </a:gs>
                <a:gs pos="100000">
                  <a:srgbClr val="FBFBFB">
                    <a:alpha val="22000"/>
                  </a:srgbClr>
                </a:gs>
              </a:gsLst>
              <a:lin ang="0"/>
            </a:gradFill>
            <a:ln>
              <a:noFill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12">
            <a:extLst>
              <a:ext uri="{FF2B5EF4-FFF2-40B4-BE49-F238E27FC236}">
                <a16:creationId xmlns:a16="http://schemas.microsoft.com/office/drawing/2014/main" id="{3F379D6F-7BB8-49BB-974D-F79DABF6DE31}"/>
              </a:ext>
            </a:extLst>
          </p:cNvPr>
          <p:cNvSpPr txBox="1"/>
          <p:nvPr/>
        </p:nvSpPr>
        <p:spPr>
          <a:xfrm>
            <a:off x="2514600" y="571500"/>
            <a:ext cx="7345101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30"/>
              </a:lnSpc>
            </a:pPr>
            <a:r>
              <a:rPr lang="en-US" sz="4000" spc="49" dirty="0">
                <a:solidFill>
                  <a:srgbClr val="040506"/>
                </a:solidFill>
                <a:latin typeface="Archivo Black"/>
              </a:rPr>
              <a:t>Sub-Title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7EBCE5-CB01-4EA0-B18F-BF63D29EFA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0" y="525636"/>
            <a:ext cx="3014478" cy="66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910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52251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" y="-7563"/>
            <a:ext cx="4492376" cy="10674983"/>
            <a:chOff x="0" y="0"/>
            <a:chExt cx="450623" cy="281151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50623" cy="2811518"/>
            </a:xfrm>
            <a:custGeom>
              <a:avLst/>
              <a:gdLst/>
              <a:ahLst/>
              <a:cxnLst/>
              <a:rect l="l" t="t" r="r" b="b"/>
              <a:pathLst>
                <a:path w="450623" h="2811518">
                  <a:moveTo>
                    <a:pt x="0" y="0"/>
                  </a:moveTo>
                  <a:lnTo>
                    <a:pt x="450623" y="0"/>
                  </a:lnTo>
                  <a:lnTo>
                    <a:pt x="450623" y="2811518"/>
                  </a:lnTo>
                  <a:lnTo>
                    <a:pt x="0" y="2811518"/>
                  </a:lnTo>
                  <a:close/>
                </a:path>
              </a:pathLst>
            </a:custGeom>
            <a:gradFill rotWithShape="1">
              <a:gsLst>
                <a:gs pos="0">
                  <a:srgbClr val="696969">
                    <a:alpha val="72000"/>
                  </a:srgbClr>
                </a:gs>
                <a:gs pos="33333">
                  <a:srgbClr val="B4B4B4">
                    <a:alpha val="82500"/>
                  </a:srgbClr>
                </a:gs>
                <a:gs pos="66667">
                  <a:srgbClr val="EEEEEE">
                    <a:alpha val="70500"/>
                  </a:srgbClr>
                </a:gs>
                <a:gs pos="100000">
                  <a:srgbClr val="FBFBFB">
                    <a:alpha val="22000"/>
                  </a:srgbClr>
                </a:gs>
              </a:gsLst>
              <a:lin ang="0"/>
            </a:gradFill>
            <a:ln>
              <a:noFill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12">
            <a:extLst>
              <a:ext uri="{FF2B5EF4-FFF2-40B4-BE49-F238E27FC236}">
                <a16:creationId xmlns:a16="http://schemas.microsoft.com/office/drawing/2014/main" id="{3F379D6F-7BB8-49BB-974D-F79DABF6DE31}"/>
              </a:ext>
            </a:extLst>
          </p:cNvPr>
          <p:cNvSpPr txBox="1"/>
          <p:nvPr/>
        </p:nvSpPr>
        <p:spPr>
          <a:xfrm>
            <a:off x="2514600" y="571500"/>
            <a:ext cx="7345101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30"/>
              </a:lnSpc>
            </a:pPr>
            <a:r>
              <a:rPr lang="en-US" sz="4000" spc="49" dirty="0">
                <a:solidFill>
                  <a:srgbClr val="040506"/>
                </a:solidFill>
                <a:latin typeface="Archivo Black"/>
              </a:rPr>
              <a:t>Sub-Title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7EBCE5-CB01-4EA0-B18F-BF63D29EFA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0" y="525636"/>
            <a:ext cx="3014478" cy="66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181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52251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" y="-7563"/>
            <a:ext cx="4492376" cy="10674983"/>
            <a:chOff x="0" y="0"/>
            <a:chExt cx="450623" cy="281151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50623" cy="2811518"/>
            </a:xfrm>
            <a:custGeom>
              <a:avLst/>
              <a:gdLst/>
              <a:ahLst/>
              <a:cxnLst/>
              <a:rect l="l" t="t" r="r" b="b"/>
              <a:pathLst>
                <a:path w="450623" h="2811518">
                  <a:moveTo>
                    <a:pt x="0" y="0"/>
                  </a:moveTo>
                  <a:lnTo>
                    <a:pt x="450623" y="0"/>
                  </a:lnTo>
                  <a:lnTo>
                    <a:pt x="450623" y="2811518"/>
                  </a:lnTo>
                  <a:lnTo>
                    <a:pt x="0" y="2811518"/>
                  </a:lnTo>
                  <a:close/>
                </a:path>
              </a:pathLst>
            </a:custGeom>
            <a:gradFill rotWithShape="1">
              <a:gsLst>
                <a:gs pos="0">
                  <a:srgbClr val="696969">
                    <a:alpha val="72000"/>
                  </a:srgbClr>
                </a:gs>
                <a:gs pos="33333">
                  <a:srgbClr val="B4B4B4">
                    <a:alpha val="82500"/>
                  </a:srgbClr>
                </a:gs>
                <a:gs pos="66667">
                  <a:srgbClr val="EEEEEE">
                    <a:alpha val="70500"/>
                  </a:srgbClr>
                </a:gs>
                <a:gs pos="100000">
                  <a:srgbClr val="FBFBFB">
                    <a:alpha val="22000"/>
                  </a:srgbClr>
                </a:gs>
              </a:gsLst>
              <a:lin ang="0"/>
            </a:gradFill>
            <a:ln>
              <a:noFill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12">
            <a:extLst>
              <a:ext uri="{FF2B5EF4-FFF2-40B4-BE49-F238E27FC236}">
                <a16:creationId xmlns:a16="http://schemas.microsoft.com/office/drawing/2014/main" id="{3F379D6F-7BB8-49BB-974D-F79DABF6DE31}"/>
              </a:ext>
            </a:extLst>
          </p:cNvPr>
          <p:cNvSpPr txBox="1"/>
          <p:nvPr/>
        </p:nvSpPr>
        <p:spPr>
          <a:xfrm>
            <a:off x="2514600" y="571500"/>
            <a:ext cx="7345101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30"/>
              </a:lnSpc>
            </a:pPr>
            <a:r>
              <a:rPr lang="en-US" sz="4000" spc="49" dirty="0">
                <a:solidFill>
                  <a:srgbClr val="040506"/>
                </a:solidFill>
                <a:latin typeface="Archivo Black"/>
              </a:rPr>
              <a:t>Sub-Title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7EBCE5-CB01-4EA0-B18F-BF63D29EFA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0" y="525636"/>
            <a:ext cx="3014478" cy="66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751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52251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" y="-7563"/>
            <a:ext cx="4492376" cy="10674983"/>
            <a:chOff x="0" y="0"/>
            <a:chExt cx="450623" cy="281151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50623" cy="2811518"/>
            </a:xfrm>
            <a:custGeom>
              <a:avLst/>
              <a:gdLst/>
              <a:ahLst/>
              <a:cxnLst/>
              <a:rect l="l" t="t" r="r" b="b"/>
              <a:pathLst>
                <a:path w="450623" h="2811518">
                  <a:moveTo>
                    <a:pt x="0" y="0"/>
                  </a:moveTo>
                  <a:lnTo>
                    <a:pt x="450623" y="0"/>
                  </a:lnTo>
                  <a:lnTo>
                    <a:pt x="450623" y="2811518"/>
                  </a:lnTo>
                  <a:lnTo>
                    <a:pt x="0" y="2811518"/>
                  </a:lnTo>
                  <a:close/>
                </a:path>
              </a:pathLst>
            </a:custGeom>
            <a:gradFill rotWithShape="1">
              <a:gsLst>
                <a:gs pos="0">
                  <a:srgbClr val="696969">
                    <a:alpha val="72000"/>
                  </a:srgbClr>
                </a:gs>
                <a:gs pos="33333">
                  <a:srgbClr val="B4B4B4">
                    <a:alpha val="82500"/>
                  </a:srgbClr>
                </a:gs>
                <a:gs pos="66667">
                  <a:srgbClr val="EEEEEE">
                    <a:alpha val="70500"/>
                  </a:srgbClr>
                </a:gs>
                <a:gs pos="100000">
                  <a:srgbClr val="FBFBFB">
                    <a:alpha val="22000"/>
                  </a:srgbClr>
                </a:gs>
              </a:gsLst>
              <a:lin ang="0"/>
            </a:gradFill>
            <a:ln>
              <a:noFill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12">
            <a:extLst>
              <a:ext uri="{FF2B5EF4-FFF2-40B4-BE49-F238E27FC236}">
                <a16:creationId xmlns:a16="http://schemas.microsoft.com/office/drawing/2014/main" id="{3F379D6F-7BB8-49BB-974D-F79DABF6DE31}"/>
              </a:ext>
            </a:extLst>
          </p:cNvPr>
          <p:cNvSpPr txBox="1"/>
          <p:nvPr/>
        </p:nvSpPr>
        <p:spPr>
          <a:xfrm>
            <a:off x="4774001" y="4779009"/>
            <a:ext cx="8844499" cy="7289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30"/>
              </a:lnSpc>
            </a:pPr>
            <a:r>
              <a:rPr lang="en-US" sz="7500" spc="49" dirty="0">
                <a:solidFill>
                  <a:srgbClr val="040506"/>
                </a:solidFill>
                <a:latin typeface="Archivo Black"/>
              </a:rPr>
              <a:t>Model Accuracy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7EBCE5-CB01-4EA0-B18F-BF63D29EFA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0" y="525636"/>
            <a:ext cx="3014478" cy="66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823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52251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" y="-7563"/>
            <a:ext cx="4492376" cy="10674983"/>
            <a:chOff x="0" y="0"/>
            <a:chExt cx="450623" cy="281151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50623" cy="2811518"/>
            </a:xfrm>
            <a:custGeom>
              <a:avLst/>
              <a:gdLst/>
              <a:ahLst/>
              <a:cxnLst/>
              <a:rect l="l" t="t" r="r" b="b"/>
              <a:pathLst>
                <a:path w="450623" h="2811518">
                  <a:moveTo>
                    <a:pt x="0" y="0"/>
                  </a:moveTo>
                  <a:lnTo>
                    <a:pt x="450623" y="0"/>
                  </a:lnTo>
                  <a:lnTo>
                    <a:pt x="450623" y="2811518"/>
                  </a:lnTo>
                  <a:lnTo>
                    <a:pt x="0" y="2811518"/>
                  </a:lnTo>
                  <a:close/>
                </a:path>
              </a:pathLst>
            </a:custGeom>
            <a:gradFill rotWithShape="1">
              <a:gsLst>
                <a:gs pos="0">
                  <a:srgbClr val="696969">
                    <a:alpha val="72000"/>
                  </a:srgbClr>
                </a:gs>
                <a:gs pos="33333">
                  <a:srgbClr val="B4B4B4">
                    <a:alpha val="82500"/>
                  </a:srgbClr>
                </a:gs>
                <a:gs pos="66667">
                  <a:srgbClr val="EEEEEE">
                    <a:alpha val="70500"/>
                  </a:srgbClr>
                </a:gs>
                <a:gs pos="100000">
                  <a:srgbClr val="FBFBFB">
                    <a:alpha val="22000"/>
                  </a:srgbClr>
                </a:gs>
              </a:gsLst>
              <a:lin ang="0"/>
            </a:gradFill>
            <a:ln>
              <a:noFill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12">
            <a:extLst>
              <a:ext uri="{FF2B5EF4-FFF2-40B4-BE49-F238E27FC236}">
                <a16:creationId xmlns:a16="http://schemas.microsoft.com/office/drawing/2014/main" id="{3F379D6F-7BB8-49BB-974D-F79DABF6DE31}"/>
              </a:ext>
            </a:extLst>
          </p:cNvPr>
          <p:cNvSpPr txBox="1"/>
          <p:nvPr/>
        </p:nvSpPr>
        <p:spPr>
          <a:xfrm>
            <a:off x="2514600" y="571500"/>
            <a:ext cx="7345101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30"/>
              </a:lnSpc>
            </a:pPr>
            <a:r>
              <a:rPr lang="en-US" sz="4000" spc="49" dirty="0">
                <a:solidFill>
                  <a:srgbClr val="040506"/>
                </a:solidFill>
                <a:latin typeface="Archivo Black"/>
              </a:rPr>
              <a:t>Sub-Title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7EBCE5-CB01-4EA0-B18F-BF63D29EFA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0" y="525636"/>
            <a:ext cx="3014478" cy="66141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52251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" y="-7563"/>
            <a:ext cx="4492376" cy="10674983"/>
            <a:chOff x="0" y="0"/>
            <a:chExt cx="450623" cy="281151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50623" cy="2811518"/>
            </a:xfrm>
            <a:custGeom>
              <a:avLst/>
              <a:gdLst/>
              <a:ahLst/>
              <a:cxnLst/>
              <a:rect l="l" t="t" r="r" b="b"/>
              <a:pathLst>
                <a:path w="450623" h="2811518">
                  <a:moveTo>
                    <a:pt x="0" y="0"/>
                  </a:moveTo>
                  <a:lnTo>
                    <a:pt x="450623" y="0"/>
                  </a:lnTo>
                  <a:lnTo>
                    <a:pt x="450623" y="2811518"/>
                  </a:lnTo>
                  <a:lnTo>
                    <a:pt x="0" y="2811518"/>
                  </a:lnTo>
                  <a:close/>
                </a:path>
              </a:pathLst>
            </a:custGeom>
            <a:gradFill rotWithShape="1">
              <a:gsLst>
                <a:gs pos="0">
                  <a:srgbClr val="696969">
                    <a:alpha val="72000"/>
                  </a:srgbClr>
                </a:gs>
                <a:gs pos="33333">
                  <a:srgbClr val="B4B4B4">
                    <a:alpha val="82500"/>
                  </a:srgbClr>
                </a:gs>
                <a:gs pos="66667">
                  <a:srgbClr val="EEEEEE">
                    <a:alpha val="70500"/>
                  </a:srgbClr>
                </a:gs>
                <a:gs pos="100000">
                  <a:srgbClr val="FBFBFB">
                    <a:alpha val="22000"/>
                  </a:srgbClr>
                </a:gs>
              </a:gsLst>
              <a:lin ang="0"/>
            </a:gradFill>
            <a:ln>
              <a:noFill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12">
            <a:extLst>
              <a:ext uri="{FF2B5EF4-FFF2-40B4-BE49-F238E27FC236}">
                <a16:creationId xmlns:a16="http://schemas.microsoft.com/office/drawing/2014/main" id="{3F379D6F-7BB8-49BB-974D-F79DABF6DE31}"/>
              </a:ext>
            </a:extLst>
          </p:cNvPr>
          <p:cNvSpPr txBox="1"/>
          <p:nvPr/>
        </p:nvSpPr>
        <p:spPr>
          <a:xfrm>
            <a:off x="2514600" y="571500"/>
            <a:ext cx="7345101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30"/>
              </a:lnSpc>
            </a:pPr>
            <a:r>
              <a:rPr lang="en-US" sz="4000" spc="49" dirty="0">
                <a:solidFill>
                  <a:srgbClr val="040506"/>
                </a:solidFill>
                <a:latin typeface="Archivo Black"/>
              </a:rPr>
              <a:t>Sub-Title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7EBCE5-CB01-4EA0-B18F-BF63D29EFA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0" y="525636"/>
            <a:ext cx="3014478" cy="66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593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52251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" y="-7563"/>
            <a:ext cx="4492376" cy="10674983"/>
            <a:chOff x="0" y="0"/>
            <a:chExt cx="450623" cy="281151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50623" cy="2811518"/>
            </a:xfrm>
            <a:custGeom>
              <a:avLst/>
              <a:gdLst/>
              <a:ahLst/>
              <a:cxnLst/>
              <a:rect l="l" t="t" r="r" b="b"/>
              <a:pathLst>
                <a:path w="450623" h="2811518">
                  <a:moveTo>
                    <a:pt x="0" y="0"/>
                  </a:moveTo>
                  <a:lnTo>
                    <a:pt x="450623" y="0"/>
                  </a:lnTo>
                  <a:lnTo>
                    <a:pt x="450623" y="2811518"/>
                  </a:lnTo>
                  <a:lnTo>
                    <a:pt x="0" y="2811518"/>
                  </a:lnTo>
                  <a:close/>
                </a:path>
              </a:pathLst>
            </a:custGeom>
            <a:gradFill rotWithShape="1">
              <a:gsLst>
                <a:gs pos="0">
                  <a:srgbClr val="696969">
                    <a:alpha val="72000"/>
                  </a:srgbClr>
                </a:gs>
                <a:gs pos="33333">
                  <a:srgbClr val="B4B4B4">
                    <a:alpha val="82500"/>
                  </a:srgbClr>
                </a:gs>
                <a:gs pos="66667">
                  <a:srgbClr val="EEEEEE">
                    <a:alpha val="70500"/>
                  </a:srgbClr>
                </a:gs>
                <a:gs pos="100000">
                  <a:srgbClr val="FBFBFB">
                    <a:alpha val="22000"/>
                  </a:srgbClr>
                </a:gs>
              </a:gsLst>
              <a:lin ang="0"/>
            </a:gradFill>
            <a:ln>
              <a:noFill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12">
            <a:extLst>
              <a:ext uri="{FF2B5EF4-FFF2-40B4-BE49-F238E27FC236}">
                <a16:creationId xmlns:a16="http://schemas.microsoft.com/office/drawing/2014/main" id="{3F379D6F-7BB8-49BB-974D-F79DABF6DE31}"/>
              </a:ext>
            </a:extLst>
          </p:cNvPr>
          <p:cNvSpPr txBox="1"/>
          <p:nvPr/>
        </p:nvSpPr>
        <p:spPr>
          <a:xfrm>
            <a:off x="2514600" y="571500"/>
            <a:ext cx="7345101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30"/>
              </a:lnSpc>
            </a:pPr>
            <a:r>
              <a:rPr lang="en-US" sz="4000" spc="49" dirty="0">
                <a:solidFill>
                  <a:srgbClr val="040506"/>
                </a:solidFill>
                <a:latin typeface="Archivo Black"/>
              </a:rPr>
              <a:t>Sub-Title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7EBCE5-CB01-4EA0-B18F-BF63D29EFA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0" y="525636"/>
            <a:ext cx="3014478" cy="66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491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52251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" y="-7563"/>
            <a:ext cx="4492376" cy="10674983"/>
            <a:chOff x="0" y="0"/>
            <a:chExt cx="450623" cy="281151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50623" cy="2811518"/>
            </a:xfrm>
            <a:custGeom>
              <a:avLst/>
              <a:gdLst/>
              <a:ahLst/>
              <a:cxnLst/>
              <a:rect l="l" t="t" r="r" b="b"/>
              <a:pathLst>
                <a:path w="450623" h="2811518">
                  <a:moveTo>
                    <a:pt x="0" y="0"/>
                  </a:moveTo>
                  <a:lnTo>
                    <a:pt x="450623" y="0"/>
                  </a:lnTo>
                  <a:lnTo>
                    <a:pt x="450623" y="2811518"/>
                  </a:lnTo>
                  <a:lnTo>
                    <a:pt x="0" y="2811518"/>
                  </a:lnTo>
                  <a:close/>
                </a:path>
              </a:pathLst>
            </a:custGeom>
            <a:gradFill rotWithShape="1">
              <a:gsLst>
                <a:gs pos="0">
                  <a:srgbClr val="696969">
                    <a:alpha val="72000"/>
                  </a:srgbClr>
                </a:gs>
                <a:gs pos="33333">
                  <a:srgbClr val="B4B4B4">
                    <a:alpha val="82500"/>
                  </a:srgbClr>
                </a:gs>
                <a:gs pos="66667">
                  <a:srgbClr val="EEEEEE">
                    <a:alpha val="70500"/>
                  </a:srgbClr>
                </a:gs>
                <a:gs pos="100000">
                  <a:srgbClr val="FBFBFB">
                    <a:alpha val="22000"/>
                  </a:srgbClr>
                </a:gs>
              </a:gsLst>
              <a:lin ang="0"/>
            </a:gradFill>
            <a:ln>
              <a:noFill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12">
            <a:extLst>
              <a:ext uri="{FF2B5EF4-FFF2-40B4-BE49-F238E27FC236}">
                <a16:creationId xmlns:a16="http://schemas.microsoft.com/office/drawing/2014/main" id="{3F379D6F-7BB8-49BB-974D-F79DABF6DE31}"/>
              </a:ext>
            </a:extLst>
          </p:cNvPr>
          <p:cNvSpPr txBox="1"/>
          <p:nvPr/>
        </p:nvSpPr>
        <p:spPr>
          <a:xfrm>
            <a:off x="2514600" y="571500"/>
            <a:ext cx="7345101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30"/>
              </a:lnSpc>
            </a:pPr>
            <a:r>
              <a:rPr lang="en-US" sz="4000" spc="49" dirty="0">
                <a:solidFill>
                  <a:srgbClr val="040506"/>
                </a:solidFill>
                <a:latin typeface="Archivo Black"/>
              </a:rPr>
              <a:t>Sub-Title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7EBCE5-CB01-4EA0-B18F-BF63D29EFA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0" y="525636"/>
            <a:ext cx="3014478" cy="66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345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52251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" y="-7563"/>
            <a:ext cx="4492376" cy="10674983"/>
            <a:chOff x="0" y="0"/>
            <a:chExt cx="450623" cy="281151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50623" cy="2811518"/>
            </a:xfrm>
            <a:custGeom>
              <a:avLst/>
              <a:gdLst/>
              <a:ahLst/>
              <a:cxnLst/>
              <a:rect l="l" t="t" r="r" b="b"/>
              <a:pathLst>
                <a:path w="450623" h="2811518">
                  <a:moveTo>
                    <a:pt x="0" y="0"/>
                  </a:moveTo>
                  <a:lnTo>
                    <a:pt x="450623" y="0"/>
                  </a:lnTo>
                  <a:lnTo>
                    <a:pt x="450623" y="2811518"/>
                  </a:lnTo>
                  <a:lnTo>
                    <a:pt x="0" y="2811518"/>
                  </a:lnTo>
                  <a:close/>
                </a:path>
              </a:pathLst>
            </a:custGeom>
            <a:gradFill rotWithShape="1">
              <a:gsLst>
                <a:gs pos="0">
                  <a:srgbClr val="696969">
                    <a:alpha val="72000"/>
                  </a:srgbClr>
                </a:gs>
                <a:gs pos="33333">
                  <a:srgbClr val="B4B4B4">
                    <a:alpha val="82500"/>
                  </a:srgbClr>
                </a:gs>
                <a:gs pos="66667">
                  <a:srgbClr val="EEEEEE">
                    <a:alpha val="70500"/>
                  </a:srgbClr>
                </a:gs>
                <a:gs pos="100000">
                  <a:srgbClr val="FBFBFB">
                    <a:alpha val="22000"/>
                  </a:srgbClr>
                </a:gs>
              </a:gsLst>
              <a:lin ang="0"/>
            </a:gradFill>
            <a:ln>
              <a:noFill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12">
            <a:extLst>
              <a:ext uri="{FF2B5EF4-FFF2-40B4-BE49-F238E27FC236}">
                <a16:creationId xmlns:a16="http://schemas.microsoft.com/office/drawing/2014/main" id="{3F379D6F-7BB8-49BB-974D-F79DABF6DE31}"/>
              </a:ext>
            </a:extLst>
          </p:cNvPr>
          <p:cNvSpPr txBox="1"/>
          <p:nvPr/>
        </p:nvSpPr>
        <p:spPr>
          <a:xfrm>
            <a:off x="2514600" y="571500"/>
            <a:ext cx="7345101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30"/>
              </a:lnSpc>
            </a:pPr>
            <a:r>
              <a:rPr lang="en-US" sz="4000" spc="49" dirty="0">
                <a:solidFill>
                  <a:srgbClr val="040506"/>
                </a:solidFill>
                <a:latin typeface="Archivo Black"/>
              </a:rPr>
              <a:t>Sub-Title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7EBCE5-CB01-4EA0-B18F-BF63D29EFA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0" y="525636"/>
            <a:ext cx="3014478" cy="66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497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52251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" y="-7563"/>
            <a:ext cx="4492376" cy="10674983"/>
            <a:chOff x="0" y="0"/>
            <a:chExt cx="450623" cy="281151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50623" cy="2811518"/>
            </a:xfrm>
            <a:custGeom>
              <a:avLst/>
              <a:gdLst/>
              <a:ahLst/>
              <a:cxnLst/>
              <a:rect l="l" t="t" r="r" b="b"/>
              <a:pathLst>
                <a:path w="450623" h="2811518">
                  <a:moveTo>
                    <a:pt x="0" y="0"/>
                  </a:moveTo>
                  <a:lnTo>
                    <a:pt x="450623" y="0"/>
                  </a:lnTo>
                  <a:lnTo>
                    <a:pt x="450623" y="2811518"/>
                  </a:lnTo>
                  <a:lnTo>
                    <a:pt x="0" y="2811518"/>
                  </a:lnTo>
                  <a:close/>
                </a:path>
              </a:pathLst>
            </a:custGeom>
            <a:gradFill rotWithShape="1">
              <a:gsLst>
                <a:gs pos="0">
                  <a:srgbClr val="696969">
                    <a:alpha val="72000"/>
                  </a:srgbClr>
                </a:gs>
                <a:gs pos="33333">
                  <a:srgbClr val="B4B4B4">
                    <a:alpha val="82500"/>
                  </a:srgbClr>
                </a:gs>
                <a:gs pos="66667">
                  <a:srgbClr val="EEEEEE">
                    <a:alpha val="70500"/>
                  </a:srgbClr>
                </a:gs>
                <a:gs pos="100000">
                  <a:srgbClr val="FBFBFB">
                    <a:alpha val="22000"/>
                  </a:srgbClr>
                </a:gs>
              </a:gsLst>
              <a:lin ang="0"/>
            </a:gradFill>
            <a:ln>
              <a:noFill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12">
            <a:extLst>
              <a:ext uri="{FF2B5EF4-FFF2-40B4-BE49-F238E27FC236}">
                <a16:creationId xmlns:a16="http://schemas.microsoft.com/office/drawing/2014/main" id="{3F379D6F-7BB8-49BB-974D-F79DABF6DE31}"/>
              </a:ext>
            </a:extLst>
          </p:cNvPr>
          <p:cNvSpPr txBox="1"/>
          <p:nvPr/>
        </p:nvSpPr>
        <p:spPr>
          <a:xfrm>
            <a:off x="2514600" y="571500"/>
            <a:ext cx="7345101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30"/>
              </a:lnSpc>
            </a:pPr>
            <a:r>
              <a:rPr lang="en-US" sz="4000" spc="49" dirty="0">
                <a:solidFill>
                  <a:srgbClr val="040506"/>
                </a:solidFill>
                <a:latin typeface="Archivo Black"/>
              </a:rPr>
              <a:t>Sub-Title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7EBCE5-CB01-4EA0-B18F-BF63D29EFA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0" y="525636"/>
            <a:ext cx="3014478" cy="66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135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52251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" y="-7563"/>
            <a:ext cx="4492376" cy="10674983"/>
            <a:chOff x="0" y="0"/>
            <a:chExt cx="450623" cy="281151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50623" cy="2811518"/>
            </a:xfrm>
            <a:custGeom>
              <a:avLst/>
              <a:gdLst/>
              <a:ahLst/>
              <a:cxnLst/>
              <a:rect l="l" t="t" r="r" b="b"/>
              <a:pathLst>
                <a:path w="450623" h="2811518">
                  <a:moveTo>
                    <a:pt x="0" y="0"/>
                  </a:moveTo>
                  <a:lnTo>
                    <a:pt x="450623" y="0"/>
                  </a:lnTo>
                  <a:lnTo>
                    <a:pt x="450623" y="2811518"/>
                  </a:lnTo>
                  <a:lnTo>
                    <a:pt x="0" y="2811518"/>
                  </a:lnTo>
                  <a:close/>
                </a:path>
              </a:pathLst>
            </a:custGeom>
            <a:gradFill rotWithShape="1">
              <a:gsLst>
                <a:gs pos="0">
                  <a:srgbClr val="696969">
                    <a:alpha val="72000"/>
                  </a:srgbClr>
                </a:gs>
                <a:gs pos="33333">
                  <a:srgbClr val="B4B4B4">
                    <a:alpha val="82500"/>
                  </a:srgbClr>
                </a:gs>
                <a:gs pos="66667">
                  <a:srgbClr val="EEEEEE">
                    <a:alpha val="70500"/>
                  </a:srgbClr>
                </a:gs>
                <a:gs pos="100000">
                  <a:srgbClr val="FBFBFB">
                    <a:alpha val="22000"/>
                  </a:srgbClr>
                </a:gs>
              </a:gsLst>
              <a:lin ang="0"/>
            </a:gradFill>
            <a:ln>
              <a:noFill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12">
            <a:extLst>
              <a:ext uri="{FF2B5EF4-FFF2-40B4-BE49-F238E27FC236}">
                <a16:creationId xmlns:a16="http://schemas.microsoft.com/office/drawing/2014/main" id="{3F379D6F-7BB8-49BB-974D-F79DABF6DE31}"/>
              </a:ext>
            </a:extLst>
          </p:cNvPr>
          <p:cNvSpPr txBox="1"/>
          <p:nvPr/>
        </p:nvSpPr>
        <p:spPr>
          <a:xfrm>
            <a:off x="4774001" y="4779009"/>
            <a:ext cx="8844499" cy="7289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30"/>
              </a:lnSpc>
            </a:pPr>
            <a:r>
              <a:rPr lang="en-US" sz="7500" spc="49" dirty="0">
                <a:solidFill>
                  <a:srgbClr val="040506"/>
                </a:solidFill>
                <a:latin typeface="Archivo Black"/>
              </a:rPr>
              <a:t>Model Validation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7EBCE5-CB01-4EA0-B18F-BF63D29EFA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0" y="525636"/>
            <a:ext cx="3014478" cy="66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09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18</Words>
  <Application>Microsoft Office PowerPoint</Application>
  <PresentationFormat>Custom</PresentationFormat>
  <Paragraphs>15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Archivo Black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Format_Yeomine_Pitch-Deck</dc:title>
  <cp:lastModifiedBy>Erwin Fernanda</cp:lastModifiedBy>
  <cp:revision>19</cp:revision>
  <dcterms:created xsi:type="dcterms:W3CDTF">2006-08-16T00:00:00Z</dcterms:created>
  <dcterms:modified xsi:type="dcterms:W3CDTF">2023-08-08T04:08:36Z</dcterms:modified>
  <dc:identifier>DAFq1wNHees</dc:identifier>
</cp:coreProperties>
</file>