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75" r:id="rId8"/>
    <p:sldId id="276" r:id="rId9"/>
    <p:sldId id="258" r:id="rId10"/>
    <p:sldId id="277" r:id="rId11"/>
    <p:sldId id="278" r:id="rId12"/>
    <p:sldId id="279" r:id="rId13"/>
    <p:sldId id="280" r:id="rId14"/>
    <p:sldId id="281" r:id="rId15"/>
    <p:sldId id="28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6762-5D70-4E2A-B344-A52A34F31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6B3FA-E85C-53EA-DFE8-2EE013C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1133-EBC7-BD68-0FA9-250FA65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CCF8-805B-CBFD-61BE-F8A8BE17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9218-0299-A113-AA86-3D6133CD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8185-BBDB-C0F0-B022-7AE805CA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D684A-DEE4-C4C3-BA33-5F5FCFC6B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CE30-DB12-BD27-2D17-FE0364FD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78D8-5456-2B24-1BAA-6432C511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68DB-3491-1D5C-33D3-BE526D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516BB-EBEC-3525-FEBF-1A2A1CC5C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AA983-6F86-C570-D438-481DBBDC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CD20-EC33-0B14-3C00-ECF7739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87D6-5870-9329-39EE-42B0E958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26CF-792C-5F32-4F99-0BD52FBB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F31-D1DD-6904-D138-D60073E6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360B-19DF-90FB-FB68-6089C77A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307E-601B-8120-072C-43107F4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6624-C10E-8AA5-2FC0-52392AA7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B397-6E8F-63EB-BD47-38E48A81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3189-AB46-FF7B-0E17-552804F1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BF330-FEEE-227B-2F22-5E25953F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138B-AB5A-90AD-EE19-2FD5917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F44C-6F1F-6EBB-C848-BD41222F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E17B-8AC9-B10A-12AF-329C289B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0262-389E-E64E-5F0A-E62143D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635A-4CE9-316D-B3A0-EB9F21584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82DDF-1B84-0D0C-3C99-8BA011E8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20663-846B-FCB3-DD7C-F58691A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26F0B-C03D-BB2B-0B99-80C39D45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CA0B-9D94-6C1C-4427-5A93D771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B7A3-7FB6-0B2C-D4D6-3DAB9666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ED7B-B3D3-C707-D39C-75EDFE25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2F938-018B-A52C-556F-39D93FB0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74E0-7D78-ED06-D28D-E7877501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DEAED-39F0-A58D-B6E4-8E691F845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3BCC6-FA1B-A9A2-0B87-86CBB306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9818A-3C5F-F5E3-E590-7FC8C12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1D7B5-B157-E217-CE47-4F7A1AA7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D126-C261-1CFF-BBFF-8A2102B3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2D00-0E69-A772-9DEA-0567C3AC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C6DD8-B9DE-DDB0-0228-10242655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2E47F-AA14-73E8-D098-A525B178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855BB-EA6B-724F-9E9D-35872A2A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A5755-C6CE-6883-23F9-E3666ABA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EA30-732D-9090-99C0-4F22FE3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D9FA-CA70-9708-2F6E-CC77BB81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F579-4FC6-CAE7-A99B-6FDAA874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D6E9-BA52-698A-6C22-9F1EDC94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1137-D0DA-E2DA-3B6E-291A5ED9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6347-7572-7361-ADCA-AEB41E6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C6D34-D367-5FF7-A98E-58902657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FFF0-C8D5-7246-8003-7AD9B3AF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4E73B-02BB-8859-FD7D-38F1423F7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8BA4-E352-83CD-B9DA-0322964F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1795-45FF-9988-555A-0091EC0C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606FA-D60F-FA7C-E1C6-E80294A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03C8-E778-3A90-1807-B159BE4B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435EB-551C-2FDD-C04B-60ED1402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94C0-D680-635F-6959-7AF0B292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D6AD-CF73-58FD-368B-22BA003F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5E60-CF26-8D4D-6B6C-5782D85B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B823-8766-3980-FB9E-F51E3C0BB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E46FF2-E855-DCB6-62A2-0EB01AFF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92" y="2383092"/>
            <a:ext cx="7215809" cy="1045908"/>
          </a:xfrm>
        </p:spPr>
        <p:txBody>
          <a:bodyPr>
            <a:noAutofit/>
          </a:bodyPr>
          <a:lstStyle/>
          <a:p>
            <a:pPr algn="l"/>
            <a:r>
              <a:rPr lang="en-US" sz="7200" b="1" dirty="0">
                <a:latin typeface="Aharoni" panose="02010803020104030203" pitchFamily="2" charset="-79"/>
                <a:cs typeface="Aharoni" panose="02010803020104030203" pitchFamily="2" charset="-79"/>
              </a:rPr>
              <a:t>REPORT</a:t>
            </a:r>
            <a:br>
              <a:rPr lang="en-US" sz="66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7200" b="1" dirty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n-US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50BC428-8823-4F17-8D28-C3ACF71A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2" y="3568674"/>
            <a:ext cx="4008783" cy="500784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3A2E5-4F1B-6AF2-7C69-907A60B434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2" y="5613722"/>
            <a:ext cx="1082371" cy="11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2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1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2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">
            <a:extLst>
              <a:ext uri="{FF2B5EF4-FFF2-40B4-BE49-F238E27FC236}">
                <a16:creationId xmlns:a16="http://schemas.microsoft.com/office/drawing/2014/main" id="{6088026D-EF10-520A-019A-A07F62B78DF2}"/>
              </a:ext>
            </a:extLst>
          </p:cNvPr>
          <p:cNvGrpSpPr/>
          <p:nvPr/>
        </p:nvGrpSpPr>
        <p:grpSpPr>
          <a:xfrm>
            <a:off x="1" y="-7563"/>
            <a:ext cx="4492376" cy="6865563"/>
            <a:chOff x="0" y="0"/>
            <a:chExt cx="450623" cy="2811518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E1DD1718-853B-FA5A-DE58-28CAA4BAFD77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0DBCA3C7-4829-4429-FE9D-A4257DECCF29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1E7D234D-A9A2-6A0B-8082-58CF806B82D0}"/>
              </a:ext>
            </a:extLst>
          </p:cNvPr>
          <p:cNvSpPr txBox="1"/>
          <p:nvPr/>
        </p:nvSpPr>
        <p:spPr>
          <a:xfrm>
            <a:off x="4051506" y="3414972"/>
            <a:ext cx="9399199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66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Accuracy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5CFD3-811A-2F8D-D9B4-A35A89D4EE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80" y="5536618"/>
            <a:ext cx="1127760" cy="11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5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4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">
            <a:extLst>
              <a:ext uri="{FF2B5EF4-FFF2-40B4-BE49-F238E27FC236}">
                <a16:creationId xmlns:a16="http://schemas.microsoft.com/office/drawing/2014/main" id="{6088026D-EF10-520A-019A-A07F62B78DF2}"/>
              </a:ext>
            </a:extLst>
          </p:cNvPr>
          <p:cNvGrpSpPr/>
          <p:nvPr/>
        </p:nvGrpSpPr>
        <p:grpSpPr>
          <a:xfrm>
            <a:off x="1" y="-7563"/>
            <a:ext cx="4492376" cy="6865563"/>
            <a:chOff x="0" y="0"/>
            <a:chExt cx="450623" cy="2811518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E1DD1718-853B-FA5A-DE58-28CAA4BAFD77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0DBCA3C7-4829-4429-FE9D-A4257DECCF29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1E7D234D-A9A2-6A0B-8082-58CF806B82D0}"/>
              </a:ext>
            </a:extLst>
          </p:cNvPr>
          <p:cNvSpPr txBox="1"/>
          <p:nvPr/>
        </p:nvSpPr>
        <p:spPr>
          <a:xfrm>
            <a:off x="4051506" y="3414972"/>
            <a:ext cx="9399199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66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Validation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5CFD3-811A-2F8D-D9B4-A35A89D4EE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80" y="5536618"/>
            <a:ext cx="1127760" cy="11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REPORT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MODEL</dc:title>
  <dc:creator>DAFFA FAZRUL HUDA</dc:creator>
  <cp:lastModifiedBy>DAFFA FAZRUL HUDA</cp:lastModifiedBy>
  <cp:revision>2</cp:revision>
  <dcterms:created xsi:type="dcterms:W3CDTF">2023-11-02T15:35:20Z</dcterms:created>
  <dcterms:modified xsi:type="dcterms:W3CDTF">2023-11-02T15:49:31Z</dcterms:modified>
</cp:coreProperties>
</file>