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6762-5D70-4E2A-B344-A52A34F31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6B3FA-E85C-53EA-DFE8-2EE013C28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1133-EBC7-BD68-0FA9-250FA656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CCF8-805B-CBFD-61BE-F8A8BE17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9218-0299-A113-AA86-3D6133CD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8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8185-BBDB-C0F0-B022-7AE805CA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D684A-DEE4-C4C3-BA33-5F5FCFC6B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CCE30-DB12-BD27-2D17-FE0364FD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678D8-5456-2B24-1BAA-6432C511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C68DB-3491-1D5C-33D3-BE526D37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5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516BB-EBEC-3525-FEBF-1A2A1CC5C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AA983-6F86-C570-D438-481DBBDC8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CD20-EC33-0B14-3C00-ECF7739C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987D6-5870-9329-39EE-42B0E958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E26CF-792C-5F32-4F99-0BD52FBB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0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2F31-D1DD-6904-D138-D60073E6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360B-19DF-90FB-FB68-6089C77AC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4307E-601B-8120-072C-43107F42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16624-C10E-8AA5-2FC0-52392AA7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B397-6E8F-63EB-BD47-38E48A81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4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3189-AB46-FF7B-0E17-552804F1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BF330-FEEE-227B-2F22-5E25953F3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B138B-AB5A-90AD-EE19-2FD5917A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BF44C-6F1F-6EBB-C848-BD41222F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E17B-8AC9-B10A-12AF-329C289B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0262-389E-E64E-5F0A-E62143DB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0635A-4CE9-316D-B3A0-EB9F21584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82DDF-1B84-0D0C-3C99-8BA011E82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20663-846B-FCB3-DD7C-F58691A1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26F0B-C03D-BB2B-0B99-80C39D45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6CA0B-9D94-6C1C-4427-5A93D771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8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B7A3-7FB6-0B2C-D4D6-3DAB9666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1ED7B-B3D3-C707-D39C-75EDFE250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2F938-018B-A52C-556F-39D93FB0A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674E0-7D78-ED06-D28D-E7877501D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DEAED-39F0-A58D-B6E4-8E691F845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3BCC6-FA1B-A9A2-0B87-86CBB306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9818A-3C5F-F5E3-E590-7FC8C129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1D7B5-B157-E217-CE47-4F7A1AA7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0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D126-C261-1CFF-BBFF-8A2102B3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B2D00-0E69-A772-9DEA-0567C3AC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C6DD8-B9DE-DDB0-0228-10242655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2E47F-AA14-73E8-D098-A525B178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9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855BB-EA6B-724F-9E9D-35872A2A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A5755-C6CE-6883-23F9-E3666ABA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3EA30-732D-9090-99C0-4F22FE3A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D9FA-CA70-9708-2F6E-CC77BB81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F579-4FC6-CAE7-A99B-6FDAA8741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4D6E9-BA52-698A-6C22-9F1EDC94C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71137-D0DA-E2DA-3B6E-291A5ED9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6347-7572-7361-ADCA-AEB41E6C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C6D34-D367-5FF7-A98E-58902657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FFF0-C8D5-7246-8003-7AD9B3AF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4E73B-02BB-8859-FD7D-38F1423F7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C8BA4-E352-83CD-B9DA-0322964FA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21795-45FF-9988-555A-0091EC0C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606FA-D60F-FA7C-E1C6-E80294A0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03C8-E778-3A90-1807-B159BE4B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435EB-551C-2FDD-C04B-60ED1402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694C0-D680-635F-6959-7AF0B292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6D6AD-CF73-58FD-368B-22BA003F6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6F16-DD62-4A72-9F7C-0B6D3897245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A5E60-CF26-8D4D-6B6C-5782D85BC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EB823-8766-3980-FB9E-F51E3C0BB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3512-C656-456F-81BF-BA915144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6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E46FF2-E855-DCB6-62A2-0EB01AFFF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803" y="2834638"/>
            <a:ext cx="7215809" cy="1045908"/>
          </a:xfrm>
        </p:spPr>
        <p:txBody>
          <a:bodyPr>
            <a:noAutofit/>
          </a:bodyPr>
          <a:lstStyle/>
          <a:p>
            <a:pPr algn="l"/>
            <a:r>
              <a:rPr lang="en-US" sz="8000" b="1" dirty="0">
                <a:latin typeface="Aharoni" panose="02010803020104030203" pitchFamily="2" charset="-79"/>
                <a:cs typeface="Aharoni" panose="02010803020104030203" pitchFamily="2" charset="-79"/>
              </a:rPr>
              <a:t>REPORT</a:t>
            </a:r>
            <a:br>
              <a:rPr lang="en-US" sz="8000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8000" b="1" dirty="0">
                <a:latin typeface="Aharoni" panose="02010803020104030203" pitchFamily="2" charset="-79"/>
                <a:cs typeface="Aharoni" panose="02010803020104030203" pitchFamily="2" charset="-79"/>
              </a:rPr>
              <a:t>ANALYSIS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50BC428-8823-4F17-8D28-C3ACF71A2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03" y="4246350"/>
            <a:ext cx="4008783" cy="500784"/>
          </a:xfrm>
        </p:spPr>
        <p:txBody>
          <a:bodyPr/>
          <a:lstStyle/>
          <a:p>
            <a:pPr algn="l"/>
            <a:r>
              <a:rPr lang="en-US" dirty="0"/>
              <a:t>Date: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23A2E5-4F1B-6AF2-7C69-907A60B434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2" y="5613722"/>
            <a:ext cx="1082371" cy="111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2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C40AFE-5D84-9D46-71A5-E959DE5DFB6D}"/>
              </a:ext>
            </a:extLst>
          </p:cNvPr>
          <p:cNvGrpSpPr/>
          <p:nvPr/>
        </p:nvGrpSpPr>
        <p:grpSpPr>
          <a:xfrm>
            <a:off x="1" y="-79893"/>
            <a:ext cx="8103011" cy="6937893"/>
            <a:chOff x="0" y="-19050"/>
            <a:chExt cx="812800" cy="283056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25FFD42-64E3-2676-FF34-F3B17DCFB06B}"/>
                </a:ext>
              </a:extLst>
            </p:cNvPr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F6D63C-86D1-CDEF-9556-E7DB9E317444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12">
            <a:extLst>
              <a:ext uri="{FF2B5EF4-FFF2-40B4-BE49-F238E27FC236}">
                <a16:creationId xmlns:a16="http://schemas.microsoft.com/office/drawing/2014/main" id="{A147BFC1-36C5-0543-D129-726DE13451E2}"/>
              </a:ext>
            </a:extLst>
          </p:cNvPr>
          <p:cNvSpPr txBox="1"/>
          <p:nvPr/>
        </p:nvSpPr>
        <p:spPr>
          <a:xfrm>
            <a:off x="684089" y="324011"/>
            <a:ext cx="3124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Sub-Title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F3590E98-FB91-32CB-63E0-1C83FEB5B6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9" y="1044884"/>
            <a:ext cx="1005841" cy="10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9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C40AFE-5D84-9D46-71A5-E959DE5DFB6D}"/>
              </a:ext>
            </a:extLst>
          </p:cNvPr>
          <p:cNvGrpSpPr/>
          <p:nvPr/>
        </p:nvGrpSpPr>
        <p:grpSpPr>
          <a:xfrm>
            <a:off x="1" y="-79893"/>
            <a:ext cx="8103011" cy="6937893"/>
            <a:chOff x="0" y="-19050"/>
            <a:chExt cx="812800" cy="283056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25FFD42-64E3-2676-FF34-F3B17DCFB06B}"/>
                </a:ext>
              </a:extLst>
            </p:cNvPr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F6D63C-86D1-CDEF-9556-E7DB9E317444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12">
            <a:extLst>
              <a:ext uri="{FF2B5EF4-FFF2-40B4-BE49-F238E27FC236}">
                <a16:creationId xmlns:a16="http://schemas.microsoft.com/office/drawing/2014/main" id="{A147BFC1-36C5-0543-D129-726DE13451E2}"/>
              </a:ext>
            </a:extLst>
          </p:cNvPr>
          <p:cNvSpPr txBox="1"/>
          <p:nvPr/>
        </p:nvSpPr>
        <p:spPr>
          <a:xfrm>
            <a:off x="684089" y="324011"/>
            <a:ext cx="3124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Sub-Title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F3590E98-FB91-32CB-63E0-1C83FEB5B6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9" y="1044884"/>
            <a:ext cx="1005841" cy="10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7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C40AFE-5D84-9D46-71A5-E959DE5DFB6D}"/>
              </a:ext>
            </a:extLst>
          </p:cNvPr>
          <p:cNvGrpSpPr/>
          <p:nvPr/>
        </p:nvGrpSpPr>
        <p:grpSpPr>
          <a:xfrm>
            <a:off x="1" y="-79893"/>
            <a:ext cx="8103011" cy="6937893"/>
            <a:chOff x="0" y="-19050"/>
            <a:chExt cx="812800" cy="283056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25FFD42-64E3-2676-FF34-F3B17DCFB06B}"/>
                </a:ext>
              </a:extLst>
            </p:cNvPr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F6D63C-86D1-CDEF-9556-E7DB9E317444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12">
            <a:extLst>
              <a:ext uri="{FF2B5EF4-FFF2-40B4-BE49-F238E27FC236}">
                <a16:creationId xmlns:a16="http://schemas.microsoft.com/office/drawing/2014/main" id="{A147BFC1-36C5-0543-D129-726DE13451E2}"/>
              </a:ext>
            </a:extLst>
          </p:cNvPr>
          <p:cNvSpPr txBox="1"/>
          <p:nvPr/>
        </p:nvSpPr>
        <p:spPr>
          <a:xfrm>
            <a:off x="684089" y="324011"/>
            <a:ext cx="3124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Sub-Title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F3590E98-FB91-32CB-63E0-1C83FEB5B6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9" y="1044884"/>
            <a:ext cx="1005841" cy="10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4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C40AFE-5D84-9D46-71A5-E959DE5DFB6D}"/>
              </a:ext>
            </a:extLst>
          </p:cNvPr>
          <p:cNvGrpSpPr/>
          <p:nvPr/>
        </p:nvGrpSpPr>
        <p:grpSpPr>
          <a:xfrm>
            <a:off x="1" y="-79893"/>
            <a:ext cx="8103011" cy="6937893"/>
            <a:chOff x="0" y="-19050"/>
            <a:chExt cx="812800" cy="283056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25FFD42-64E3-2676-FF34-F3B17DCFB06B}"/>
                </a:ext>
              </a:extLst>
            </p:cNvPr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F6D63C-86D1-CDEF-9556-E7DB9E317444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12">
            <a:extLst>
              <a:ext uri="{FF2B5EF4-FFF2-40B4-BE49-F238E27FC236}">
                <a16:creationId xmlns:a16="http://schemas.microsoft.com/office/drawing/2014/main" id="{A147BFC1-36C5-0543-D129-726DE13451E2}"/>
              </a:ext>
            </a:extLst>
          </p:cNvPr>
          <p:cNvSpPr txBox="1"/>
          <p:nvPr/>
        </p:nvSpPr>
        <p:spPr>
          <a:xfrm>
            <a:off x="684089" y="324011"/>
            <a:ext cx="3124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Sub-Title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F3590E98-FB91-32CB-63E0-1C83FEB5B6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9" y="1044884"/>
            <a:ext cx="1005841" cy="10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0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26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REPORT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MODEL</dc:title>
  <dc:creator>DAFFA FAZRUL HUDA</dc:creator>
  <cp:lastModifiedBy>DAFFA FAZRUL HUDA</cp:lastModifiedBy>
  <cp:revision>3</cp:revision>
  <dcterms:created xsi:type="dcterms:W3CDTF">2023-11-02T15:35:20Z</dcterms:created>
  <dcterms:modified xsi:type="dcterms:W3CDTF">2023-11-02T15:46:45Z</dcterms:modified>
</cp:coreProperties>
</file>