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72" r:id="rId3"/>
    <p:sldId id="257" r:id="rId4"/>
    <p:sldId id="261" r:id="rId5"/>
    <p:sldId id="262" r:id="rId6"/>
    <p:sldId id="263" r:id="rId7"/>
    <p:sldId id="264" r:id="rId8"/>
    <p:sldId id="265" r:id="rId9"/>
    <p:sldId id="273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Archivo Black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3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D6459-086A-41DC-B546-DFBC6E7A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00" y="2982629"/>
            <a:ext cx="7620199" cy="4321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A87E8-81BA-4CB9-9FB7-953AED4E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114300"/>
            <a:ext cx="18364200" cy="10415127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9A690D8C-51F1-4E9A-B5F8-D96FCF656666}"/>
              </a:ext>
            </a:extLst>
          </p:cNvPr>
          <p:cNvSpPr txBox="1"/>
          <p:nvPr/>
        </p:nvSpPr>
        <p:spPr>
          <a:xfrm>
            <a:off x="5471448" y="5905500"/>
            <a:ext cx="7345101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500" spc="49" dirty="0">
                <a:solidFill>
                  <a:srgbClr val="040506"/>
                </a:solidFill>
                <a:latin typeface="Archivo Black"/>
              </a:rPr>
              <a:t>Date :</a:t>
            </a:r>
          </a:p>
        </p:txBody>
      </p:sp>
    </p:spTree>
    <p:extLst>
      <p:ext uri="{BB962C8B-B14F-4D97-AF65-F5344CB8AC3E}">
        <p14:creationId xmlns:p14="http://schemas.microsoft.com/office/powerpoint/2010/main" val="41291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9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93991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3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88444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Archivo Black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21</cp:revision>
  <dcterms:created xsi:type="dcterms:W3CDTF">2006-08-16T00:00:00Z</dcterms:created>
  <dcterms:modified xsi:type="dcterms:W3CDTF">2023-08-08T04:39:00Z</dcterms:modified>
  <dc:identifier>DAFq1wNHees</dc:identifier>
</cp:coreProperties>
</file>