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9FC19-8087-43B9-81A9-1D9AD3EB1F29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F8A4A-6367-4E5E-9A4C-36285C6A0E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82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F8A4A-6367-4E5E-9A4C-36285C6A0E9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0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5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1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3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83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701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44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19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6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6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8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5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20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09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74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5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5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E83853-F4E4-478E-9A54-D03EFAA8E90E}" type="datetimeFigureOut">
              <a:rPr lang="en-ID" smtClean="0"/>
              <a:t>13/07/2024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E10FB8-FDDE-4246-95E4-BBC803A428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65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7EB-10E7-B9E8-F3A1-E572FF206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Bloc Pattern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89CA-2880-F755-F88C-C4ECFA49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40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CRUD ( Create , Read , Update &amp; delete)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ERWIN</a:t>
            </a:r>
          </a:p>
        </p:txBody>
      </p:sp>
    </p:spTree>
    <p:extLst>
      <p:ext uri="{BB962C8B-B14F-4D97-AF65-F5344CB8AC3E}">
        <p14:creationId xmlns:p14="http://schemas.microsoft.com/office/powerpoint/2010/main" val="4740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7B76-2711-CD1B-F948-430D49A4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560318"/>
            <a:ext cx="5599176" cy="372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SET UP </a:t>
            </a:r>
            <a:r>
              <a:rPr lang="en-ID" sz="1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main.dart</a:t>
            </a:r>
            <a:endParaRPr lang="en-ID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Widget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BuildContext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MaterialApp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debugShowCheckedModeBanner</a:t>
            </a:r>
            <a:r>
              <a:rPr lang="en-ID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routes</a:t>
            </a:r>
            <a:r>
              <a:rPr lang="en-ID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‘/leave'</a:t>
            </a:r>
            <a:r>
              <a:rPr lang="en-ID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Page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},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</a:t>
            </a: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en-ID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ID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49EE-9F6D-5750-4925-FA774DF6A731}"/>
              </a:ext>
            </a:extLst>
          </p:cNvPr>
          <p:cNvSpPr txBox="1"/>
          <p:nvPr/>
        </p:nvSpPr>
        <p:spPr>
          <a:xfrm>
            <a:off x="8463532" y="2560318"/>
            <a:ext cx="3438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 up Dependences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dependencies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cupertino_icons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^1.0.6</a:t>
            </a: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equatable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^2.0.5</a:t>
            </a: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flutter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sdk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flutter</a:t>
            </a: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flutter_bloc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^8.1.6</a:t>
            </a: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^1.2.1</a:t>
            </a: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73932-361E-DA02-7756-9BBAEDCD8D13}"/>
              </a:ext>
            </a:extLst>
          </p:cNvPr>
          <p:cNvSpPr txBox="1"/>
          <p:nvPr/>
        </p:nvSpPr>
        <p:spPr>
          <a:xfrm>
            <a:off x="3557016" y="192024"/>
            <a:ext cx="5710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Set up Flutter </a:t>
            </a:r>
            <a:endParaRPr lang="en-ID" sz="6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D941D-FCB3-E487-2E66-35C94F0E5201}"/>
              </a:ext>
            </a:extLst>
          </p:cNvPr>
          <p:cNvSpPr txBox="1"/>
          <p:nvPr/>
        </p:nvSpPr>
        <p:spPr>
          <a:xfrm>
            <a:off x="4505706" y="130002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EFA"/>
                </a:solidFill>
                <a:effectLst/>
                <a:highlight>
                  <a:srgbClr val="2C3031"/>
                </a:highlight>
                <a:latin typeface="ui-monospace"/>
              </a:rPr>
              <a:t>flutter create </a:t>
            </a:r>
            <a:r>
              <a:rPr lang="en-US" b="0" i="0" dirty="0" err="1">
                <a:solidFill>
                  <a:srgbClr val="FFFEFA"/>
                </a:solidFill>
                <a:effectLst/>
                <a:highlight>
                  <a:srgbClr val="2C3031"/>
                </a:highlight>
                <a:latin typeface="ui-monospace"/>
              </a:rPr>
              <a:t>your_project_name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532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910BC-9640-3296-C6A9-F65D8103A9A9}"/>
              </a:ext>
            </a:extLst>
          </p:cNvPr>
          <p:cNvSpPr txBox="1"/>
          <p:nvPr/>
        </p:nvSpPr>
        <p:spPr>
          <a:xfrm>
            <a:off x="1117854" y="919722"/>
            <a:ext cx="60944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reason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reason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required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note</a:t>
            </a:r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});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C8ABD-E22D-4223-CADB-3F88DB035140}"/>
              </a:ext>
            </a:extLst>
          </p:cNvPr>
          <p:cNvSpPr txBox="1"/>
          <p:nvPr/>
        </p:nvSpPr>
        <p:spPr>
          <a:xfrm>
            <a:off x="6467094" y="919722"/>
            <a:ext cx="609447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factory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dynamic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'id'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'name'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'email'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reason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'reason'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'status'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'note'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??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dynamic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'id'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toIso8601String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end_date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toIso8601String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'name'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'email'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'note'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32CB49-0A86-6061-73DE-E37E2BAF657D}"/>
              </a:ext>
            </a:extLst>
          </p:cNvPr>
          <p:cNvCxnSpPr>
            <a:cxnSpLocks/>
          </p:cNvCxnSpPr>
          <p:nvPr/>
        </p:nvCxnSpPr>
        <p:spPr>
          <a:xfrm>
            <a:off x="1920240" y="6345936"/>
            <a:ext cx="3483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A6B90-B8CE-87AD-1E9A-ADDFC00C4B85}"/>
              </a:ext>
            </a:extLst>
          </p:cNvPr>
          <p:cNvCxnSpPr>
            <a:cxnSpLocks/>
          </p:cNvCxnSpPr>
          <p:nvPr/>
        </p:nvCxnSpPr>
        <p:spPr>
          <a:xfrm flipV="1">
            <a:off x="5404104" y="1152144"/>
            <a:ext cx="0" cy="5193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E1627-2551-A04F-D7F2-B73DBE921A5F}"/>
              </a:ext>
            </a:extLst>
          </p:cNvPr>
          <p:cNvCxnSpPr>
            <a:cxnSpLocks/>
          </p:cNvCxnSpPr>
          <p:nvPr/>
        </p:nvCxnSpPr>
        <p:spPr>
          <a:xfrm>
            <a:off x="5404104" y="1152144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2FB431-53A0-75AF-DAA5-986C0C8D961A}"/>
              </a:ext>
            </a:extLst>
          </p:cNvPr>
          <p:cNvSpPr txBox="1"/>
          <p:nvPr/>
        </p:nvSpPr>
        <p:spPr>
          <a:xfrm>
            <a:off x="2679192" y="-88102"/>
            <a:ext cx="629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SET UP MODEL</a:t>
            </a:r>
            <a:endParaRPr lang="en-ID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3EF97-33EC-3AFE-E397-6D39C8223D36}"/>
              </a:ext>
            </a:extLst>
          </p:cNvPr>
          <p:cNvSpPr txBox="1"/>
          <p:nvPr/>
        </p:nvSpPr>
        <p:spPr>
          <a:xfrm>
            <a:off x="198882" y="496205"/>
            <a:ext cx="852449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dart:convert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package:http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http.dart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package:leave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/models/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leave_model.dart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LeaveService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Future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&gt;&gt;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'http://your-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-link/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/employee-leaves'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&gt;.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jsonDecode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body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)[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'data'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 to load leave data'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Future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'http://your-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-link/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/employee-leaves'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headers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'Content-Type'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'application/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charset=UTF-8'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body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jsonEncode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toJson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469B4-56DD-4B2E-9883-C6F296569111}"/>
              </a:ext>
            </a:extLst>
          </p:cNvPr>
          <p:cNvSpPr txBox="1"/>
          <p:nvPr/>
        </p:nvSpPr>
        <p:spPr>
          <a:xfrm>
            <a:off x="6006084" y="652569"/>
            <a:ext cx="61036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 to 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Ajuin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Cuti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record: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 to 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Ajuin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Cuti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record: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Future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'http://your-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-link/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/employee-leaves/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headers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'Content-Type'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'application/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charset=UTF-8'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204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 to delete leave record: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ID" sz="12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statusCode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 to delete leave record: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72472A-EA13-116F-B9B8-57814F53E6EF}"/>
              </a:ext>
            </a:extLst>
          </p:cNvPr>
          <p:cNvCxnSpPr>
            <a:cxnSpLocks/>
          </p:cNvCxnSpPr>
          <p:nvPr/>
        </p:nvCxnSpPr>
        <p:spPr>
          <a:xfrm>
            <a:off x="987552" y="6497848"/>
            <a:ext cx="4855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DED4E-1B28-69E7-D164-2666CADCB2FB}"/>
              </a:ext>
            </a:extLst>
          </p:cNvPr>
          <p:cNvCxnSpPr>
            <a:cxnSpLocks/>
          </p:cNvCxnSpPr>
          <p:nvPr/>
        </p:nvCxnSpPr>
        <p:spPr>
          <a:xfrm flipV="1">
            <a:off x="5833872" y="777240"/>
            <a:ext cx="0" cy="5720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985E4-36DA-D2C5-F8BC-E55888B98F94}"/>
              </a:ext>
            </a:extLst>
          </p:cNvPr>
          <p:cNvCxnSpPr>
            <a:cxnSpLocks/>
          </p:cNvCxnSpPr>
          <p:nvPr/>
        </p:nvCxnSpPr>
        <p:spPr>
          <a:xfrm>
            <a:off x="5843016" y="777240"/>
            <a:ext cx="278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D7ED76-4F77-910C-56BD-4DD5FBE51E98}"/>
              </a:ext>
            </a:extLst>
          </p:cNvPr>
          <p:cNvSpPr txBox="1"/>
          <p:nvPr/>
        </p:nvSpPr>
        <p:spPr>
          <a:xfrm>
            <a:off x="2556803" y="-54537"/>
            <a:ext cx="5925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UP YOUR SERVICE</a:t>
            </a:r>
            <a:endParaRPr lang="en-ID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3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8EBA7-5C5C-7687-0B8B-6A6130E9F701}"/>
              </a:ext>
            </a:extLst>
          </p:cNvPr>
          <p:cNvSpPr txBox="1"/>
          <p:nvPr/>
        </p:nvSpPr>
        <p:spPr>
          <a:xfrm>
            <a:off x="116586" y="1670638"/>
            <a:ext cx="610362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 of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leave_bloc.dart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sealed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Equatable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LeaveInitial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LeaveLoading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LeaveSuccess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LeaveSuccess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38A65-D1F9-6039-2A15-D1CDAE2856D3}"/>
              </a:ext>
            </a:extLst>
          </p:cNvPr>
          <p:cNvSpPr txBox="1"/>
          <p:nvPr/>
        </p:nvSpPr>
        <p:spPr>
          <a:xfrm>
            <a:off x="4432554" y="1658780"/>
            <a:ext cx="6103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 of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leave_bloc.dart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sealed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Equatable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LeaveModel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props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B4BC-B33D-3616-38CA-9FDB3D3EBD67}"/>
              </a:ext>
            </a:extLst>
          </p:cNvPr>
          <p:cNvSpPr txBox="1"/>
          <p:nvPr/>
        </p:nvSpPr>
        <p:spPr>
          <a:xfrm>
            <a:off x="8273034" y="582264"/>
            <a:ext cx="3918966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leave_event.dart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leave_state.dart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D" sz="1000" b="0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LeaveEvent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LeaveInitial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FetchLeave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LeaveLoading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LeaveService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LeaveSuccess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});</a:t>
            </a:r>
          </a:p>
          <a:p>
            <a:b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LeaveLoading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LeaveService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ID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LeaveService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LeaveSuccess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});</a:t>
            </a:r>
          </a:p>
          <a:p>
            <a:b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LeaveLoading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LeaveService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FetchLeave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</a:t>
            </a:r>
            <a:r>
              <a:rPr lang="en-ID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Add this line to trigger data reload</a:t>
            </a:r>
            <a:endParaRPr lang="en-ID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 </a:t>
            </a:r>
            <a:r>
              <a:rPr lang="en-ID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emit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n-ID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});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39842-40F7-43F0-8300-47926C9046B1}"/>
              </a:ext>
            </a:extLst>
          </p:cNvPr>
          <p:cNvSpPr txBox="1"/>
          <p:nvPr/>
        </p:nvSpPr>
        <p:spPr>
          <a:xfrm>
            <a:off x="1664208" y="279714"/>
            <a:ext cx="640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SET UP YOUR BLOC</a:t>
            </a:r>
            <a:endParaRPr lang="en-ID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003B52-78DB-E758-01EB-F9D1998E317D}"/>
              </a:ext>
            </a:extLst>
          </p:cNvPr>
          <p:cNvSpPr txBox="1"/>
          <p:nvPr/>
        </p:nvSpPr>
        <p:spPr>
          <a:xfrm>
            <a:off x="345186" y="1328453"/>
            <a:ext cx="561670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StatefulWidget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routeName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‘/leave'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D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Add this line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LeavePage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TextEditingController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()..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close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A968B-EDE0-E0BB-521D-7A228356C338}"/>
              </a:ext>
            </a:extLst>
          </p:cNvPr>
          <p:cNvSpPr txBox="1"/>
          <p:nvPr/>
        </p:nvSpPr>
        <p:spPr>
          <a:xfrm>
            <a:off x="6950202" y="533192"/>
            <a:ext cx="610362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@override</a:t>
            </a:r>
            <a:endParaRPr lang="en-ID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Widget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screenHeight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MediaQuery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of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screenWidth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MediaQuery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of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D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Scaffold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body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screenHeight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0.03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),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TextButton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onPressed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Navigator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push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MaterialPageRoute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builder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AddLeavePage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),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Ajuin</a:t>
            </a:r>
            <a:r>
              <a:rPr lang="en-ID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Cuti</a:t>
            </a:r>
            <a:r>
              <a:rPr lang="en-ID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screenHeight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SingleChildScrollView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scrollDirection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vertical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BlocProvider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BlocBuilder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LeaveBloc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LeaveState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builder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context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ID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LeaveSuccess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ID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screenWidth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leaves</a:t>
            </a:r>
            <a:r>
              <a:rPr lang="en-ID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ID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</a:t>
            </a:r>
            <a:r>
              <a:rPr lang="en-ID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GestureDetector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onTap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{},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            </a:t>
            </a:r>
            <a:r>
              <a:rPr lang="en-ID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screenWidth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D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A7C13-9882-875A-D7DF-C99A2139223F}"/>
              </a:ext>
            </a:extLst>
          </p:cNvPr>
          <p:cNvSpPr txBox="1"/>
          <p:nvPr/>
        </p:nvSpPr>
        <p:spPr>
          <a:xfrm>
            <a:off x="713232" y="117693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SET UP YOUR PAGE</a:t>
            </a:r>
            <a:endParaRPr lang="en-ID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B5AE70-A224-1C8E-D252-BB090EF4EA69}"/>
              </a:ext>
            </a:extLst>
          </p:cNvPr>
          <p:cNvSpPr txBox="1"/>
          <p:nvPr/>
        </p:nvSpPr>
        <p:spPr>
          <a:xfrm>
            <a:off x="537210" y="1067437"/>
            <a:ext cx="6128766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Card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color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1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fromARGB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1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167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1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212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D" sz="11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248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child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children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mainAxisAlignment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n-ID" sz="11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MainAxisAlignment</a:t>
            </a:r>
            <a:endParaRPr lang="en-ID" sz="11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.spaceBetween,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children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(leave.reason),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],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SizedBox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height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screenHeight 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1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0.01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mainAxisAlignment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n-ID" sz="11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MainAxisAlignment</a:t>
            </a:r>
            <a:endParaRPr lang="en-ID" sz="11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.spaceBetween,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children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"Start Date: 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"End Date: 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enddate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b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D" sz="11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"Status : 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D" sz="11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</a:t>
            </a:r>
            <a:r>
              <a:rPr lang="en-ID" sz="11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ID" sz="11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</a:p>
          <a:p>
            <a:b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1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D" sz="11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B90C1-5292-CFF6-8804-FDF94F05A6EF}"/>
              </a:ext>
            </a:extLst>
          </p:cNvPr>
          <p:cNvSpPr txBox="1"/>
          <p:nvPr/>
        </p:nvSpPr>
        <p:spPr>
          <a:xfrm>
            <a:off x="6236208" y="1527048"/>
            <a:ext cx="61036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],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children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</a:t>
            </a:r>
            <a:r>
              <a:rPr lang="en-ID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Expanded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ElevatedButton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onPressed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()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deleteLeave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(leave.id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 .</a:t>
            </a:r>
            <a:r>
              <a:rPr lang="en-ID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toString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},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   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'Delete'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    ),),],),],),),),),],),],);}).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toList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LeaveError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'Error: ${</a:t>
            </a:r>
            <a:r>
              <a:rPr lang="en-ID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state.e</a:t>
            </a:r>
            <a:r>
              <a:rPr lang="en-ID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}'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);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ID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child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CircularProgressIndicator</a:t>
            </a:r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);},),),],),),),],),);}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3A7C1-2900-3AC1-F705-D5265F5109E2}"/>
              </a:ext>
            </a:extLst>
          </p:cNvPr>
          <p:cNvSpPr txBox="1"/>
          <p:nvPr/>
        </p:nvSpPr>
        <p:spPr>
          <a:xfrm>
            <a:off x="3123819" y="50747"/>
            <a:ext cx="6172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SET UP YOUR PAGE</a:t>
            </a:r>
            <a:endParaRPr lang="en-ID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2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3DA-1C7D-499C-9D74-608832C9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48" y="500548"/>
            <a:ext cx="10233724" cy="4062308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: https://github.com/erwin1412/Bloc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1944</Words>
  <Application>Microsoft Office PowerPoint</Application>
  <PresentationFormat>Widescreen</PresentationFormat>
  <Paragraphs>345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Consolas</vt:lpstr>
      <vt:lpstr>ui-monospace</vt:lpstr>
      <vt:lpstr>Wingdings 3</vt:lpstr>
      <vt:lpstr>Slice</vt:lpstr>
      <vt:lpstr>Flutter Bloc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: https://github.com/erwin1412/Bloc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CMN 2401</dc:creator>
  <cp:lastModifiedBy>CMN 2401</cp:lastModifiedBy>
  <cp:revision>8</cp:revision>
  <dcterms:created xsi:type="dcterms:W3CDTF">2024-07-13T04:34:16Z</dcterms:created>
  <dcterms:modified xsi:type="dcterms:W3CDTF">2024-07-13T05:36:28Z</dcterms:modified>
</cp:coreProperties>
</file>