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1B95-D1ED-4648-B1ED-7B477637F5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E5CF-B46F-4CBA-842F-802D09F47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1B95-D1ED-4648-B1ED-7B477637F5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E5CF-B46F-4CBA-842F-802D09F47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1B95-D1ED-4648-B1ED-7B477637F5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E5CF-B46F-4CBA-842F-802D09F47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1B95-D1ED-4648-B1ED-7B477637F5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E5CF-B46F-4CBA-842F-802D09F47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1B95-D1ED-4648-B1ED-7B477637F5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E5CF-B46F-4CBA-842F-802D09F47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1B95-D1ED-4648-B1ED-7B477637F5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E5CF-B46F-4CBA-842F-802D09F47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1B95-D1ED-4648-B1ED-7B477637F59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E5CF-B46F-4CBA-842F-802D09F47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1B95-D1ED-4648-B1ED-7B477637F59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E5CF-B46F-4CBA-842F-802D09F47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1B95-D1ED-4648-B1ED-7B477637F59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E5CF-B46F-4CBA-842F-802D09F47D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1B95-D1ED-4648-B1ED-7B477637F5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E5CF-B46F-4CBA-842F-802D09F47D7B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1B95-D1ED-4648-B1ED-7B477637F598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04E5CF-B46F-4CBA-842F-802D09F47D7B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F04E5CF-B46F-4CBA-842F-802D09F47D7B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CCF1B95-D1ED-4648-B1ED-7B477637F598}" type="datetimeFigureOut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543800" cy="1295400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Taxi Online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1143000"/>
            <a:ext cx="11811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Tampilan-Tampilan</a:t>
            </a:r>
            <a:r>
              <a:rPr lang="en-US" dirty="0"/>
              <a:t> Interface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76400"/>
            <a:ext cx="3382491" cy="476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97181"/>
            <a:ext cx="3352800" cy="474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Tampilan-Tampilan</a:t>
            </a:r>
            <a:r>
              <a:rPr lang="en-US" dirty="0"/>
              <a:t> Interface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399"/>
            <a:ext cx="3141085" cy="438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57398"/>
            <a:ext cx="2971800" cy="438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Tampilan-Tampilan</a:t>
            </a:r>
            <a:r>
              <a:rPr lang="en-US" dirty="0"/>
              <a:t> Interface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3276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3200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Tampilan-Tampilan</a:t>
            </a:r>
            <a:r>
              <a:rPr lang="en-US" dirty="0"/>
              <a:t> Interface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5313"/>
            <a:ext cx="3810000" cy="531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828" y="1415313"/>
            <a:ext cx="3902357" cy="526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Tampilan-Tampilan</a:t>
            </a:r>
            <a:r>
              <a:rPr lang="en-US" dirty="0"/>
              <a:t> Interface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39" y="1496291"/>
            <a:ext cx="34706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96291"/>
            <a:ext cx="343264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err="1">
                <a:sym typeface="+mn-ea"/>
              </a:rPr>
              <a:t>Tampilan-Tampilan</a:t>
            </a:r>
            <a:r>
              <a:rPr lang="en-US" dirty="0">
                <a:sym typeface="+mn-ea"/>
              </a:rPr>
              <a:t> Interface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393315"/>
            <a:ext cx="7620000" cy="3213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LAPORAN USER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53540"/>
            <a:ext cx="7620000" cy="46932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LAPORAN DATA DRIVER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53540"/>
            <a:ext cx="7620000" cy="46932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LAPORAN PEMESANAN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242185"/>
            <a:ext cx="7620000" cy="35153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6855" y="1905000"/>
            <a:ext cx="64008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ritannic Bold" pitchFamily="34" charset="0"/>
              </a:rPr>
              <a:t>SEKIAN</a:t>
            </a:r>
            <a:endParaRPr lang="en-US" sz="7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ritannic Bold" pitchFamily="34" charset="0"/>
            </a:endParaRPr>
          </a:p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ritannic Bold" pitchFamily="34" charset="0"/>
              </a:rPr>
              <a:t>TERIMA KASIH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ritannic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PENDAFTARAN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61150" y="2320961"/>
            <a:ext cx="13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ASAL LOKASI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563" y="3336713"/>
            <a:ext cx="147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KOTA TUJUAN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5400000" flipV="1">
            <a:off x="4216473" y="2557736"/>
            <a:ext cx="680374" cy="877580"/>
          </a:xfrm>
          <a:prstGeom prst="rightArrow">
            <a:avLst/>
          </a:prstGeom>
          <a:blipFill rotWithShape="0">
            <a:blip r:embed="rId1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715" y="1684693"/>
            <a:ext cx="877887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79" y="3706045"/>
            <a:ext cx="877887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26346" y="4388670"/>
            <a:ext cx="128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 TAXI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57056" y="5304952"/>
            <a:ext cx="877887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527629" y="5310950"/>
            <a:ext cx="208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 PEMESANAN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708" y="4710047"/>
            <a:ext cx="877887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527629" y="5646265"/>
            <a:ext cx="21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 PEMBAYARAN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65905" y="546159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TUNAI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37797" y="6350123"/>
            <a:ext cx="402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HISTORI PEMESANAN DAN PEMBAYARAN</a:t>
            </a:r>
            <a:endParaRPr lang="en-US" dirty="0"/>
          </a:p>
        </p:txBody>
      </p:sp>
      <p:cxnSp>
        <p:nvCxnSpPr>
          <p:cNvPr id="1030" name="Straight Arrow Connector 1029"/>
          <p:cNvCxnSpPr/>
          <p:nvPr/>
        </p:nvCxnSpPr>
        <p:spPr>
          <a:xfrm flipH="1">
            <a:off x="7010400" y="6534789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/>
          <p:nvPr/>
        </p:nvCxnSpPr>
        <p:spPr>
          <a:xfrm>
            <a:off x="7315200" y="5646264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/>
          <p:nvPr/>
        </p:nvCxnSpPr>
        <p:spPr>
          <a:xfrm>
            <a:off x="7620000" y="5646264"/>
            <a:ext cx="0" cy="88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/>
          <p:cNvSpPr txBox="1"/>
          <p:nvPr/>
        </p:nvSpPr>
        <p:spPr>
          <a:xfrm>
            <a:off x="1836044" y="5495616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BATAL</a:t>
            </a:r>
            <a:endParaRPr lang="en-US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48102" y="5338969"/>
            <a:ext cx="877887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Straight Connector 49"/>
          <p:cNvCxnSpPr/>
          <p:nvPr/>
        </p:nvCxnSpPr>
        <p:spPr>
          <a:xfrm>
            <a:off x="1531244" y="5680282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543906" y="5674962"/>
            <a:ext cx="0" cy="88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516756" y="6567125"/>
            <a:ext cx="693044" cy="4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Arsitektur Microservice</a:t>
            </a:r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4495" y="1600200"/>
            <a:ext cx="7331075" cy="480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5791200" y="6400800"/>
            <a:ext cx="2491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Source : indosystem.com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110" y="-1"/>
            <a:ext cx="5105400" cy="685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981200"/>
            <a:ext cx="32147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 smtClean="0"/>
              <a:t>LEVEL AKSES :</a:t>
            </a:r>
            <a:endParaRPr lang="id-ID" sz="4000" dirty="0" smtClean="0"/>
          </a:p>
          <a:p>
            <a:pPr marL="342900" indent="-342900">
              <a:buAutoNum type="arabicPeriod"/>
            </a:pPr>
            <a:r>
              <a:rPr lang="en-US" sz="4000" dirty="0" smtClean="0"/>
              <a:t>Admin</a:t>
            </a:r>
            <a:endParaRPr lang="id-ID" sz="4000" dirty="0" smtClean="0"/>
          </a:p>
          <a:p>
            <a:pPr marL="342900" indent="-342900">
              <a:buAutoNum type="arabicPeriod"/>
            </a:pPr>
            <a:r>
              <a:rPr lang="en-US" sz="4000" dirty="0" smtClean="0"/>
              <a:t>Driver</a:t>
            </a:r>
            <a:endParaRPr lang="id-ID" sz="4000" dirty="0" smtClean="0"/>
          </a:p>
          <a:p>
            <a:pPr marL="342900" indent="-342900">
              <a:buAutoNum type="arabicPeriod"/>
            </a:pPr>
            <a:r>
              <a:rPr lang="en-US" sz="4000" dirty="0" err="1" smtClean="0"/>
              <a:t>Penumpang</a:t>
            </a:r>
            <a:endParaRPr lang="id-ID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Tampilan-Tampilan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29908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24891"/>
            <a:ext cx="29908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dirty="0" err="1"/>
              <a:t>Tampilan-Tampilan</a:t>
            </a:r>
            <a:r>
              <a:rPr lang="en-US" dirty="0"/>
              <a:t> Interface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64" y="1659946"/>
            <a:ext cx="2514599" cy="4509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59946"/>
            <a:ext cx="2409825" cy="443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95449"/>
            <a:ext cx="2514600" cy="4494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Tampilan-Tampilan</a:t>
            </a:r>
            <a:r>
              <a:rPr lang="en-US" dirty="0"/>
              <a:t> Interface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4998827" cy="50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Tampilan-Tampilan</a:t>
            </a:r>
            <a:r>
              <a:rPr lang="en-US" dirty="0"/>
              <a:t> Interface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198"/>
            <a:ext cx="2514600" cy="418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81199"/>
            <a:ext cx="2536681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564" y="1981198"/>
            <a:ext cx="25908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Tampilan-Tampilan</a:t>
            </a:r>
            <a:r>
              <a:rPr lang="en-US" dirty="0"/>
              <a:t> Interface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319655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64" y="1600200"/>
            <a:ext cx="309703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596</Words>
  <Application>WPS Presentation</Application>
  <PresentationFormat>On-screen Show (4:3)</PresentationFormat>
  <Paragraphs>63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Calibri</vt:lpstr>
      <vt:lpstr>Cambria</vt:lpstr>
      <vt:lpstr>Microsoft YaHei</vt:lpstr>
      <vt:lpstr>Arial Unicode MS</vt:lpstr>
      <vt:lpstr>Britannic Bold</vt:lpstr>
      <vt:lpstr>Segoe Print</vt:lpstr>
      <vt:lpstr>Adjacency</vt:lpstr>
      <vt:lpstr>Aplikasi Taxi Online</vt:lpstr>
      <vt:lpstr>Gambaran Sistem</vt:lpstr>
      <vt:lpstr>arsitektur Monolith</vt:lpstr>
      <vt:lpstr>PowerPoint 演示文稿</vt:lpstr>
      <vt:lpstr>Tampilan-Tampilan Interface</vt:lpstr>
      <vt:lpstr>Tampilan-Tampilan Interface</vt:lpstr>
      <vt:lpstr>Tampilan-Tampilan Interface</vt:lpstr>
      <vt:lpstr>Tampilan-Tampilan Interface</vt:lpstr>
      <vt:lpstr>Tampilan-Tampilan Interface</vt:lpstr>
      <vt:lpstr>Tampilan-Tampilan Interface</vt:lpstr>
      <vt:lpstr>Tampilan-Tampilan Interface</vt:lpstr>
      <vt:lpstr>Tampilan-Tampilan Interface</vt:lpstr>
      <vt:lpstr>Tampilan-Tampilan Interface</vt:lpstr>
      <vt:lpstr>Tampilan-Tampilan Interface</vt:lpstr>
      <vt:lpstr>Tampilan-Tampilan Interface</vt:lpstr>
      <vt:lpstr>LAPORAN USER</vt:lpstr>
      <vt:lpstr>LAPORAN DATA DRIVER</vt:lpstr>
      <vt:lpstr>LAPORAN PEMESANAN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Taxi Online</dc:title>
  <dc:creator>user</dc:creator>
  <cp:lastModifiedBy>Erwin</cp:lastModifiedBy>
  <cp:revision>18</cp:revision>
  <dcterms:created xsi:type="dcterms:W3CDTF">2021-12-03T20:06:00Z</dcterms:created>
  <dcterms:modified xsi:type="dcterms:W3CDTF">2022-01-12T10:40:45Z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F7359783F3544C049CB2ABE5722E0032</vt:lpwstr>
  </property>
  <property fmtid="{D5CDD505-2E9C-101B-9397-08002B2CF9AE}" pid="3" name="KSOProductBuildVer">
    <vt:lpwstr>1033-11.2.0.10443</vt:lpwstr>
  </property>
</Properties>
</file>