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50" r:id="rId2"/>
    <p:sldMasterId id="2147483738" r:id="rId3"/>
  </p:sldMasterIdLst>
  <p:notesMasterIdLst>
    <p:notesMasterId r:id="rId182"/>
  </p:notesMasterIdLst>
  <p:handoutMasterIdLst>
    <p:handoutMasterId r:id="rId183"/>
  </p:handoutMasterIdLst>
  <p:sldIdLst>
    <p:sldId id="1733" r:id="rId4"/>
    <p:sldId id="2078" r:id="rId5"/>
    <p:sldId id="1736" r:id="rId6"/>
    <p:sldId id="1738" r:id="rId7"/>
    <p:sldId id="1739" r:id="rId8"/>
    <p:sldId id="1740" r:id="rId9"/>
    <p:sldId id="1741" r:id="rId10"/>
    <p:sldId id="1745" r:id="rId11"/>
    <p:sldId id="1746" r:id="rId12"/>
    <p:sldId id="1737" r:id="rId13"/>
    <p:sldId id="1778" r:id="rId14"/>
    <p:sldId id="1777" r:id="rId15"/>
    <p:sldId id="1742" r:id="rId16"/>
    <p:sldId id="1743" r:id="rId17"/>
    <p:sldId id="1744" r:id="rId18"/>
    <p:sldId id="1747" r:id="rId19"/>
    <p:sldId id="1748" r:id="rId20"/>
    <p:sldId id="1750" r:id="rId21"/>
    <p:sldId id="1749" r:id="rId22"/>
    <p:sldId id="1751" r:id="rId23"/>
    <p:sldId id="1752" r:id="rId24"/>
    <p:sldId id="1753" r:id="rId25"/>
    <p:sldId id="1754" r:id="rId26"/>
    <p:sldId id="1755" r:id="rId27"/>
    <p:sldId id="1756" r:id="rId28"/>
    <p:sldId id="1757" r:id="rId29"/>
    <p:sldId id="1759" r:id="rId30"/>
    <p:sldId id="1761" r:id="rId31"/>
    <p:sldId id="1760" r:id="rId32"/>
    <p:sldId id="1762" r:id="rId33"/>
    <p:sldId id="1763" r:id="rId34"/>
    <p:sldId id="1764" r:id="rId35"/>
    <p:sldId id="1765" r:id="rId36"/>
    <p:sldId id="1766" r:id="rId37"/>
    <p:sldId id="1758" r:id="rId38"/>
    <p:sldId id="1767" r:id="rId39"/>
    <p:sldId id="1768" r:id="rId40"/>
    <p:sldId id="1769" r:id="rId41"/>
    <p:sldId id="1770" r:id="rId42"/>
    <p:sldId id="1771" r:id="rId43"/>
    <p:sldId id="1772" r:id="rId44"/>
    <p:sldId id="1773" r:id="rId45"/>
    <p:sldId id="1774" r:id="rId46"/>
    <p:sldId id="1775" r:id="rId47"/>
    <p:sldId id="1776" r:id="rId48"/>
    <p:sldId id="2079" r:id="rId49"/>
    <p:sldId id="1987" r:id="rId50"/>
    <p:sldId id="2080" r:id="rId51"/>
    <p:sldId id="1989" r:id="rId52"/>
    <p:sldId id="1967" r:id="rId53"/>
    <p:sldId id="1975" r:id="rId54"/>
    <p:sldId id="1993" r:id="rId55"/>
    <p:sldId id="1992" r:id="rId56"/>
    <p:sldId id="2081" r:id="rId57"/>
    <p:sldId id="1915" r:id="rId58"/>
    <p:sldId id="2082" r:id="rId59"/>
    <p:sldId id="2083" r:id="rId60"/>
    <p:sldId id="1973" r:id="rId61"/>
    <p:sldId id="2018" r:id="rId62"/>
    <p:sldId id="1978" r:id="rId63"/>
    <p:sldId id="1976" r:id="rId64"/>
    <p:sldId id="1979" r:id="rId65"/>
    <p:sldId id="1995" r:id="rId66"/>
    <p:sldId id="1980" r:id="rId67"/>
    <p:sldId id="2084" r:id="rId68"/>
    <p:sldId id="1914" r:id="rId69"/>
    <p:sldId id="1996" r:id="rId70"/>
    <p:sldId id="1917" r:id="rId71"/>
    <p:sldId id="2085" r:id="rId72"/>
    <p:sldId id="2086" r:id="rId73"/>
    <p:sldId id="1997" r:id="rId74"/>
    <p:sldId id="1998" r:id="rId75"/>
    <p:sldId id="2000" r:id="rId76"/>
    <p:sldId id="1916" r:id="rId77"/>
    <p:sldId id="1981" r:id="rId78"/>
    <p:sldId id="1999" r:id="rId79"/>
    <p:sldId id="2087" r:id="rId80"/>
    <p:sldId id="2033" r:id="rId81"/>
    <p:sldId id="2088" r:id="rId82"/>
    <p:sldId id="1918" r:id="rId83"/>
    <p:sldId id="2002" r:id="rId84"/>
    <p:sldId id="2019" r:id="rId85"/>
    <p:sldId id="2003" r:id="rId86"/>
    <p:sldId id="2021" r:id="rId87"/>
    <p:sldId id="2022" r:id="rId88"/>
    <p:sldId id="2005" r:id="rId89"/>
    <p:sldId id="2023" r:id="rId90"/>
    <p:sldId id="2025" r:id="rId91"/>
    <p:sldId id="2027" r:id="rId92"/>
    <p:sldId id="2026" r:id="rId93"/>
    <p:sldId id="2028" r:id="rId94"/>
    <p:sldId id="2006" r:id="rId95"/>
    <p:sldId id="2031" r:id="rId96"/>
    <p:sldId id="2032" r:id="rId97"/>
    <p:sldId id="2089" r:id="rId98"/>
    <p:sldId id="2017" r:id="rId99"/>
    <p:sldId id="2090" r:id="rId100"/>
    <p:sldId id="2091" r:id="rId101"/>
    <p:sldId id="2092" r:id="rId102"/>
    <p:sldId id="2093" r:id="rId103"/>
    <p:sldId id="2034" r:id="rId104"/>
    <p:sldId id="2035" r:id="rId105"/>
    <p:sldId id="2036" r:id="rId106"/>
    <p:sldId id="2037" r:id="rId107"/>
    <p:sldId id="2038" r:id="rId108"/>
    <p:sldId id="2039" r:id="rId109"/>
    <p:sldId id="2040" r:id="rId110"/>
    <p:sldId id="2041" r:id="rId111"/>
    <p:sldId id="2042" r:id="rId112"/>
    <p:sldId id="2043" r:id="rId113"/>
    <p:sldId id="2044" r:id="rId114"/>
    <p:sldId id="2045" r:id="rId115"/>
    <p:sldId id="2046" r:id="rId116"/>
    <p:sldId id="2047" r:id="rId117"/>
    <p:sldId id="2048" r:id="rId118"/>
    <p:sldId id="2049" r:id="rId119"/>
    <p:sldId id="2050" r:id="rId120"/>
    <p:sldId id="2051" r:id="rId121"/>
    <p:sldId id="2052" r:id="rId122"/>
    <p:sldId id="2053" r:id="rId123"/>
    <p:sldId id="2054" r:id="rId124"/>
    <p:sldId id="2055" r:id="rId125"/>
    <p:sldId id="2056" r:id="rId126"/>
    <p:sldId id="2057" r:id="rId127"/>
    <p:sldId id="2058" r:id="rId128"/>
    <p:sldId id="2059" r:id="rId129"/>
    <p:sldId id="2060" r:id="rId130"/>
    <p:sldId id="2061" r:id="rId131"/>
    <p:sldId id="2062" r:id="rId132"/>
    <p:sldId id="2063" r:id="rId133"/>
    <p:sldId id="2064" r:id="rId134"/>
    <p:sldId id="2065" r:id="rId135"/>
    <p:sldId id="2066" r:id="rId136"/>
    <p:sldId id="2067" r:id="rId137"/>
    <p:sldId id="2068" r:id="rId138"/>
    <p:sldId id="2069" r:id="rId139"/>
    <p:sldId id="2070" r:id="rId140"/>
    <p:sldId id="2071" r:id="rId141"/>
    <p:sldId id="2072" r:id="rId142"/>
    <p:sldId id="2073" r:id="rId143"/>
    <p:sldId id="2074" r:id="rId144"/>
    <p:sldId id="2075" r:id="rId145"/>
    <p:sldId id="2076" r:id="rId146"/>
    <p:sldId id="1779" r:id="rId147"/>
    <p:sldId id="1780" r:id="rId148"/>
    <p:sldId id="1781" r:id="rId149"/>
    <p:sldId id="1782" r:id="rId150"/>
    <p:sldId id="1783" r:id="rId151"/>
    <p:sldId id="1784" r:id="rId152"/>
    <p:sldId id="1785" r:id="rId153"/>
    <p:sldId id="1786" r:id="rId154"/>
    <p:sldId id="2077" r:id="rId155"/>
    <p:sldId id="1788" r:id="rId156"/>
    <p:sldId id="1789" r:id="rId157"/>
    <p:sldId id="1790" r:id="rId158"/>
    <p:sldId id="1791" r:id="rId159"/>
    <p:sldId id="1792" r:id="rId160"/>
    <p:sldId id="1793" r:id="rId161"/>
    <p:sldId id="1794" r:id="rId162"/>
    <p:sldId id="1795" r:id="rId163"/>
    <p:sldId id="1796" r:id="rId164"/>
    <p:sldId id="1797" r:id="rId165"/>
    <p:sldId id="1798" r:id="rId166"/>
    <p:sldId id="1799" r:id="rId167"/>
    <p:sldId id="1800" r:id="rId168"/>
    <p:sldId id="1801" r:id="rId169"/>
    <p:sldId id="1802" r:id="rId170"/>
    <p:sldId id="1803" r:id="rId171"/>
    <p:sldId id="1804" r:id="rId172"/>
    <p:sldId id="1805" r:id="rId173"/>
    <p:sldId id="1806" r:id="rId174"/>
    <p:sldId id="1807" r:id="rId175"/>
    <p:sldId id="1808" r:id="rId176"/>
    <p:sldId id="1809" r:id="rId177"/>
    <p:sldId id="1810" r:id="rId178"/>
    <p:sldId id="1811" r:id="rId179"/>
    <p:sldId id="1812" r:id="rId180"/>
    <p:sldId id="1734" r:id="rId18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  <a:srgbClr val="000099"/>
    <a:srgbClr val="FF0000"/>
    <a:srgbClr val="FF9933"/>
    <a:srgbClr val="008000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FA1C4-8EC9-4DE8-BFCA-9B86D0DC2C7F}" v="968" dt="2022-05-24T04:22:51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8" autoAdjust="0"/>
    <p:restoredTop sz="74392" autoAdjust="0"/>
  </p:normalViewPr>
  <p:slideViewPr>
    <p:cSldViewPr>
      <p:cViewPr varScale="1">
        <p:scale>
          <a:sx n="62" d="100"/>
          <a:sy n="62" d="100"/>
        </p:scale>
        <p:origin x="1267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18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presProps" Target="presProps.xml"/><Relationship Id="rId18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theme" Target="theme/theme1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i Library User" userId="a53bcd92-3309-4ad5-9cda-89d8768c196c" providerId="ADAL" clId="{0F9FA1C4-8EC9-4DE8-BFCA-9B86D0DC2C7F}"/>
    <pc:docChg chg="undo custSel addSld delSld modSld sldOrd">
      <pc:chgData name="Sci Library User" userId="a53bcd92-3309-4ad5-9cda-89d8768c196c" providerId="ADAL" clId="{0F9FA1C4-8EC9-4DE8-BFCA-9B86D0DC2C7F}" dt="2022-05-24T04:27:37.883" v="6754" actId="20577"/>
      <pc:docMkLst>
        <pc:docMk/>
      </pc:docMkLst>
      <pc:sldChg chg="modSp mod">
        <pc:chgData name="Sci Library User" userId="a53bcd92-3309-4ad5-9cda-89d8768c196c" providerId="ADAL" clId="{0F9FA1C4-8EC9-4DE8-BFCA-9B86D0DC2C7F}" dt="2022-05-24T03:41:43.996" v="5819" actId="20577"/>
        <pc:sldMkLst>
          <pc:docMk/>
          <pc:sldMk cId="2292968441" sldId="1733"/>
        </pc:sldMkLst>
        <pc:spChg chg="mod">
          <ac:chgData name="Sci Library User" userId="a53bcd92-3309-4ad5-9cda-89d8768c196c" providerId="ADAL" clId="{0F9FA1C4-8EC9-4DE8-BFCA-9B86D0DC2C7F}" dt="2022-05-24T03:41:43.996" v="5819" actId="20577"/>
          <ac:spMkLst>
            <pc:docMk/>
            <pc:sldMk cId="2292968441" sldId="1733"/>
            <ac:spMk id="4" creationId="{852A9930-770B-46F2-99F2-5243FB8252B7}"/>
          </ac:spMkLst>
        </pc:spChg>
      </pc:sldChg>
      <pc:sldChg chg="delSp modSp mod modClrScheme chgLayout">
        <pc:chgData name="Sci Library User" userId="a53bcd92-3309-4ad5-9cda-89d8768c196c" providerId="ADAL" clId="{0F9FA1C4-8EC9-4DE8-BFCA-9B86D0DC2C7F}" dt="2022-05-24T03:43:38.526" v="5868"/>
        <pc:sldMkLst>
          <pc:docMk/>
          <pc:sldMk cId="2685477382" sldId="1735"/>
        </pc:sldMkLst>
        <pc:spChg chg="mod ord">
          <ac:chgData name="Sci Library User" userId="a53bcd92-3309-4ad5-9cda-89d8768c196c" providerId="ADAL" clId="{0F9FA1C4-8EC9-4DE8-BFCA-9B86D0DC2C7F}" dt="2022-05-24T03:43:17.632" v="5865" actId="700"/>
          <ac:spMkLst>
            <pc:docMk/>
            <pc:sldMk cId="2685477382" sldId="1735"/>
            <ac:spMk id="2" creationId="{24F61AF4-5CC4-D062-90D1-F8C16B2835E4}"/>
          </ac:spMkLst>
        </pc:spChg>
        <pc:spChg chg="mod ord">
          <ac:chgData name="Sci Library User" userId="a53bcd92-3309-4ad5-9cda-89d8768c196c" providerId="ADAL" clId="{0F9FA1C4-8EC9-4DE8-BFCA-9B86D0DC2C7F}" dt="2022-05-24T03:43:38.526" v="5868"/>
          <ac:spMkLst>
            <pc:docMk/>
            <pc:sldMk cId="2685477382" sldId="1735"/>
            <ac:spMk id="4" creationId="{42C83ACA-FD8C-6BF5-BF2F-559EA64A14EB}"/>
          </ac:spMkLst>
        </pc:spChg>
        <pc:spChg chg="del mod">
          <ac:chgData name="Sci Library User" userId="a53bcd92-3309-4ad5-9cda-89d8768c196c" providerId="ADAL" clId="{0F9FA1C4-8EC9-4DE8-BFCA-9B86D0DC2C7F}" dt="2022-05-24T03:43:17.632" v="5865" actId="700"/>
          <ac:spMkLst>
            <pc:docMk/>
            <pc:sldMk cId="2685477382" sldId="1735"/>
            <ac:spMk id="5" creationId="{618D5E56-E7F9-817D-3FA0-122379F19C0D}"/>
          </ac:spMkLst>
        </pc:spChg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630067276" sldId="1737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92670830" sldId="1738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59154491" sldId="1739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748046386" sldId="1740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4202544824" sldId="1757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358841560" sldId="1759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950810665" sldId="1760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3585837338" sldId="1761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52544775" sldId="1762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1795784613" sldId="1763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4258777372" sldId="1764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559885303" sldId="1766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1755613925" sldId="1767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4281684250" sldId="1768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1826592316" sldId="1769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910254689" sldId="1770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159574605" sldId="1771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527736725" sldId="1772"/>
        </pc:sldMkLst>
      </pc:sldChg>
      <pc:sldChg chg="del">
        <pc:chgData name="Sci Library User" userId="a53bcd92-3309-4ad5-9cda-89d8768c196c" providerId="ADAL" clId="{0F9FA1C4-8EC9-4DE8-BFCA-9B86D0DC2C7F}" dt="2022-05-23T13:41:04.385" v="0" actId="47"/>
        <pc:sldMkLst>
          <pc:docMk/>
          <pc:sldMk cId="2095620929" sldId="1773"/>
        </pc:sldMkLst>
      </pc:sldChg>
      <pc:sldChg chg="addSp delSp modSp mod">
        <pc:chgData name="Sci Library User" userId="a53bcd92-3309-4ad5-9cda-89d8768c196c" providerId="ADAL" clId="{0F9FA1C4-8EC9-4DE8-BFCA-9B86D0DC2C7F}" dt="2022-05-24T03:46:07.970" v="5929" actId="207"/>
        <pc:sldMkLst>
          <pc:docMk/>
          <pc:sldMk cId="1469683259" sldId="1774"/>
        </pc:sldMkLst>
        <pc:spChg chg="mod">
          <ac:chgData name="Sci Library User" userId="a53bcd92-3309-4ad5-9cda-89d8768c196c" providerId="ADAL" clId="{0F9FA1C4-8EC9-4DE8-BFCA-9B86D0DC2C7F}" dt="2022-05-24T03:46:07.970" v="5929" actId="207"/>
          <ac:spMkLst>
            <pc:docMk/>
            <pc:sldMk cId="1469683259" sldId="1774"/>
            <ac:spMk id="3" creationId="{97A83E51-9F36-905C-6E5B-4F336B833380}"/>
          </ac:spMkLst>
        </pc:spChg>
        <pc:spChg chg="add del mod">
          <ac:chgData name="Sci Library User" userId="a53bcd92-3309-4ad5-9cda-89d8768c196c" providerId="ADAL" clId="{0F9FA1C4-8EC9-4DE8-BFCA-9B86D0DC2C7F}" dt="2022-05-24T03:45:35.491" v="5918" actId="478"/>
          <ac:spMkLst>
            <pc:docMk/>
            <pc:sldMk cId="1469683259" sldId="1774"/>
            <ac:spMk id="4" creationId="{28B2082D-E618-5D47-AEA9-AB61E2DAD1F2}"/>
          </ac:spMkLst>
        </pc:spChg>
        <pc:spChg chg="add del mod">
          <ac:chgData name="Sci Library User" userId="a53bcd92-3309-4ad5-9cda-89d8768c196c" providerId="ADAL" clId="{0F9FA1C4-8EC9-4DE8-BFCA-9B86D0DC2C7F}" dt="2022-05-24T03:45:37.020" v="5919" actId="478"/>
          <ac:spMkLst>
            <pc:docMk/>
            <pc:sldMk cId="1469683259" sldId="1774"/>
            <ac:spMk id="6" creationId="{D5398CEB-4E6E-80BF-98F9-1C00517477A5}"/>
          </ac:spMkLst>
        </pc:spChg>
        <pc:graphicFrameChg chg="add del mod modGraphic">
          <ac:chgData name="Sci Library User" userId="a53bcd92-3309-4ad5-9cda-89d8768c196c" providerId="ADAL" clId="{0F9FA1C4-8EC9-4DE8-BFCA-9B86D0DC2C7F}" dt="2022-05-24T03:45:26.828" v="5916" actId="478"/>
          <ac:graphicFrameMkLst>
            <pc:docMk/>
            <pc:sldMk cId="1469683259" sldId="1774"/>
            <ac:graphicFrameMk id="5" creationId="{A52CD56B-4E12-029B-C39D-87CADD8FF350}"/>
          </ac:graphicFrameMkLst>
        </pc:graphicFrameChg>
      </pc:sldChg>
      <pc:sldChg chg="modSp mod">
        <pc:chgData name="Sci Library User" userId="a53bcd92-3309-4ad5-9cda-89d8768c196c" providerId="ADAL" clId="{0F9FA1C4-8EC9-4DE8-BFCA-9B86D0DC2C7F}" dt="2022-05-24T04:11:20.608" v="6254" actId="20577"/>
        <pc:sldMkLst>
          <pc:docMk/>
          <pc:sldMk cId="3453146021" sldId="1776"/>
        </pc:sldMkLst>
        <pc:spChg chg="mod">
          <ac:chgData name="Sci Library User" userId="a53bcd92-3309-4ad5-9cda-89d8768c196c" providerId="ADAL" clId="{0F9FA1C4-8EC9-4DE8-BFCA-9B86D0DC2C7F}" dt="2022-05-24T04:11:20.608" v="6254" actId="20577"/>
          <ac:spMkLst>
            <pc:docMk/>
            <pc:sldMk cId="3453146021" sldId="1776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3:54:41.226" v="6106" actId="20577"/>
        <pc:sldMkLst>
          <pc:docMk/>
          <pc:sldMk cId="1314827110" sldId="1778"/>
        </pc:sldMkLst>
        <pc:spChg chg="mod">
          <ac:chgData name="Sci Library User" userId="a53bcd92-3309-4ad5-9cda-89d8768c196c" providerId="ADAL" clId="{0F9FA1C4-8EC9-4DE8-BFCA-9B86D0DC2C7F}" dt="2022-05-24T03:54:41.226" v="6106" actId="20577"/>
          <ac:spMkLst>
            <pc:docMk/>
            <pc:sldMk cId="1314827110" sldId="1778"/>
            <ac:spMk id="9" creationId="{7338BE28-D00B-93CA-10F7-2BD08443AD74}"/>
          </ac:spMkLst>
        </pc:spChg>
      </pc:sldChg>
      <pc:sldChg chg="modSp mod">
        <pc:chgData name="Sci Library User" userId="a53bcd92-3309-4ad5-9cda-89d8768c196c" providerId="ADAL" clId="{0F9FA1C4-8EC9-4DE8-BFCA-9B86D0DC2C7F}" dt="2022-05-24T04:20:20.939" v="6516" actId="20577"/>
        <pc:sldMkLst>
          <pc:docMk/>
          <pc:sldMk cId="983345984" sldId="1779"/>
        </pc:sldMkLst>
        <pc:spChg chg="mod">
          <ac:chgData name="Sci Library User" userId="a53bcd92-3309-4ad5-9cda-89d8768c196c" providerId="ADAL" clId="{0F9FA1C4-8EC9-4DE8-BFCA-9B86D0DC2C7F}" dt="2022-05-24T04:17:24.015" v="6469" actId="20577"/>
          <ac:spMkLst>
            <pc:docMk/>
            <pc:sldMk cId="983345984" sldId="1779"/>
            <ac:spMk id="7" creationId="{4D7B3613-550A-7844-CE27-58359C1F628A}"/>
          </ac:spMkLst>
        </pc:spChg>
        <pc:spChg chg="mod">
          <ac:chgData name="Sci Library User" userId="a53bcd92-3309-4ad5-9cda-89d8768c196c" providerId="ADAL" clId="{0F9FA1C4-8EC9-4DE8-BFCA-9B86D0DC2C7F}" dt="2022-05-24T04:16:45.694" v="6462" actId="14100"/>
          <ac:spMkLst>
            <pc:docMk/>
            <pc:sldMk cId="983345984" sldId="1779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0:20.939" v="6516" actId="20577"/>
          <ac:spMkLst>
            <pc:docMk/>
            <pc:sldMk cId="983345984" sldId="1779"/>
            <ac:spMk id="9" creationId="{8B3ABC29-F53B-E699-6907-3CE3D4B1BF3E}"/>
          </ac:spMkLst>
        </pc:spChg>
      </pc:sldChg>
      <pc:sldChg chg="addSp modSp mod">
        <pc:chgData name="Sci Library User" userId="a53bcd92-3309-4ad5-9cda-89d8768c196c" providerId="ADAL" clId="{0F9FA1C4-8EC9-4DE8-BFCA-9B86D0DC2C7F}" dt="2022-05-23T15:44:39.495" v="5789"/>
        <pc:sldMkLst>
          <pc:docMk/>
          <pc:sldMk cId="4254835250" sldId="1780"/>
        </pc:sldMkLst>
        <pc:graphicFrameChg chg="add mod modGraphic">
          <ac:chgData name="Sci Library User" userId="a53bcd92-3309-4ad5-9cda-89d8768c196c" providerId="ADAL" clId="{0F9FA1C4-8EC9-4DE8-BFCA-9B86D0DC2C7F}" dt="2022-05-23T15:44:39.495" v="5789"/>
          <ac:graphicFrameMkLst>
            <pc:docMk/>
            <pc:sldMk cId="4254835250" sldId="1780"/>
            <ac:graphicFrameMk id="17" creationId="{D6FAECD1-C6C3-5767-95D8-241A27BF97D6}"/>
          </ac:graphicFrameMkLst>
        </pc:graphicFrameChg>
      </pc:sldChg>
      <pc:sldChg chg="addSp delSp modSp mod">
        <pc:chgData name="Sci Library User" userId="a53bcd92-3309-4ad5-9cda-89d8768c196c" providerId="ADAL" clId="{0F9FA1C4-8EC9-4DE8-BFCA-9B86D0DC2C7F}" dt="2022-05-24T04:20:15.902" v="6513" actId="20577"/>
        <pc:sldMkLst>
          <pc:docMk/>
          <pc:sldMk cId="1741446367" sldId="1781"/>
        </pc:sldMkLst>
        <pc:spChg chg="mod">
          <ac:chgData name="Sci Library User" userId="a53bcd92-3309-4ad5-9cda-89d8768c196c" providerId="ADAL" clId="{0F9FA1C4-8EC9-4DE8-BFCA-9B86D0DC2C7F}" dt="2022-05-24T04:19:25.326" v="6492" actId="1076"/>
          <ac:spMkLst>
            <pc:docMk/>
            <pc:sldMk cId="1741446367" sldId="1781"/>
            <ac:spMk id="6" creationId="{4A046CC1-C192-F599-98F9-92B5B9476B37}"/>
          </ac:spMkLst>
        </pc:spChg>
        <pc:spChg chg="del mod">
          <ac:chgData name="Sci Library User" userId="a53bcd92-3309-4ad5-9cda-89d8768c196c" providerId="ADAL" clId="{0F9FA1C4-8EC9-4DE8-BFCA-9B86D0DC2C7F}" dt="2022-05-24T04:18:03.795" v="6471" actId="478"/>
          <ac:spMkLst>
            <pc:docMk/>
            <pc:sldMk cId="1741446367" sldId="1781"/>
            <ac:spMk id="7" creationId="{87F53F5B-C127-C34A-8A88-271C895C5375}"/>
          </ac:spMkLst>
        </pc:spChg>
        <pc:spChg chg="add del mod">
          <ac:chgData name="Sci Library User" userId="a53bcd92-3309-4ad5-9cda-89d8768c196c" providerId="ADAL" clId="{0F9FA1C4-8EC9-4DE8-BFCA-9B86D0DC2C7F}" dt="2022-05-24T04:18:09.352" v="6473"/>
          <ac:spMkLst>
            <pc:docMk/>
            <pc:sldMk cId="1741446367" sldId="1781"/>
            <ac:spMk id="8" creationId="{6F0CED01-63FD-553B-76D3-93FF9A7DDCAE}"/>
          </ac:spMkLst>
        </pc:spChg>
        <pc:spChg chg="mod">
          <ac:chgData name="Sci Library User" userId="a53bcd92-3309-4ad5-9cda-89d8768c196c" providerId="ADAL" clId="{0F9FA1C4-8EC9-4DE8-BFCA-9B86D0DC2C7F}" dt="2022-05-24T04:19:11.004" v="6488" actId="1076"/>
          <ac:spMkLst>
            <pc:docMk/>
            <pc:sldMk cId="1741446367" sldId="1781"/>
            <ac:spMk id="9" creationId="{7338BE28-D00B-93CA-10F7-2BD08443AD74}"/>
          </ac:spMkLst>
        </pc:spChg>
        <pc:spChg chg="add del mod">
          <ac:chgData name="Sci Library User" userId="a53bcd92-3309-4ad5-9cda-89d8768c196c" providerId="ADAL" clId="{0F9FA1C4-8EC9-4DE8-BFCA-9B86D0DC2C7F}" dt="2022-05-24T04:18:09.352" v="6473"/>
          <ac:spMkLst>
            <pc:docMk/>
            <pc:sldMk cId="1741446367" sldId="1781"/>
            <ac:spMk id="10" creationId="{4180D622-1285-F5DC-1482-82E00DB8E6AE}"/>
          </ac:spMkLst>
        </pc:spChg>
        <pc:spChg chg="add mod">
          <ac:chgData name="Sci Library User" userId="a53bcd92-3309-4ad5-9cda-89d8768c196c" providerId="ADAL" clId="{0F9FA1C4-8EC9-4DE8-BFCA-9B86D0DC2C7F}" dt="2022-05-24T04:20:15.902" v="6513" actId="20577"/>
          <ac:spMkLst>
            <pc:docMk/>
            <pc:sldMk cId="1741446367" sldId="1781"/>
            <ac:spMk id="11" creationId="{620076A0-116D-B86B-42D4-F3385DB03E82}"/>
          </ac:spMkLst>
        </pc:spChg>
        <pc:picChg chg="add mod ord">
          <ac:chgData name="Sci Library User" userId="a53bcd92-3309-4ad5-9cda-89d8768c196c" providerId="ADAL" clId="{0F9FA1C4-8EC9-4DE8-BFCA-9B86D0DC2C7F}" dt="2022-05-24T04:19:34.242" v="6494" actId="1076"/>
          <ac:picMkLst>
            <pc:docMk/>
            <pc:sldMk cId="1741446367" sldId="1781"/>
            <ac:picMk id="4" creationId="{22E4AC7A-14D9-E823-046D-69645F886F2F}"/>
          </ac:picMkLst>
        </pc:picChg>
        <pc:picChg chg="del">
          <ac:chgData name="Sci Library User" userId="a53bcd92-3309-4ad5-9cda-89d8768c196c" providerId="ADAL" clId="{0F9FA1C4-8EC9-4DE8-BFCA-9B86D0DC2C7F}" dt="2022-05-24T04:18:30.783" v="6479" actId="478"/>
          <ac:picMkLst>
            <pc:docMk/>
            <pc:sldMk cId="1741446367" sldId="1781"/>
            <ac:picMk id="28" creationId="{2EF12B93-881A-0258-DE2A-CEAD27BE9279}"/>
          </ac:picMkLst>
        </pc:picChg>
      </pc:sldChg>
      <pc:sldChg chg="addSp delSp modSp mod">
        <pc:chgData name="Sci Library User" userId="a53bcd92-3309-4ad5-9cda-89d8768c196c" providerId="ADAL" clId="{0F9FA1C4-8EC9-4DE8-BFCA-9B86D0DC2C7F}" dt="2022-05-24T04:20:32.052" v="6524" actId="20577"/>
        <pc:sldMkLst>
          <pc:docMk/>
          <pc:sldMk cId="1953875813" sldId="1782"/>
        </pc:sldMkLst>
        <pc:spChg chg="add mod">
          <ac:chgData name="Sci Library User" userId="a53bcd92-3309-4ad5-9cda-89d8768c196c" providerId="ADAL" clId="{0F9FA1C4-8EC9-4DE8-BFCA-9B86D0DC2C7F}" dt="2022-05-24T04:15:03.099" v="6436" actId="1076"/>
          <ac:spMkLst>
            <pc:docMk/>
            <pc:sldMk cId="1953875813" sldId="1782"/>
            <ac:spMk id="48" creationId="{036B0612-7449-A9D2-FDD2-4458649C3F85}"/>
          </ac:spMkLst>
        </pc:spChg>
        <pc:spChg chg="add mod">
          <ac:chgData name="Sci Library User" userId="a53bcd92-3309-4ad5-9cda-89d8768c196c" providerId="ADAL" clId="{0F9FA1C4-8EC9-4DE8-BFCA-9B86D0DC2C7F}" dt="2022-05-24T04:20:32.052" v="6524" actId="20577"/>
          <ac:spMkLst>
            <pc:docMk/>
            <pc:sldMk cId="1953875813" sldId="1782"/>
            <ac:spMk id="52" creationId="{EE19A59B-1C4D-C0A3-20BB-62A24B6813DD}"/>
          </ac:spMkLst>
        </pc:spChg>
        <pc:spChg chg="del">
          <ac:chgData name="Sci Library User" userId="a53bcd92-3309-4ad5-9cda-89d8768c196c" providerId="ADAL" clId="{0F9FA1C4-8EC9-4DE8-BFCA-9B86D0DC2C7F}" dt="2022-05-24T04:14:34.764" v="6428" actId="478"/>
          <ac:spMkLst>
            <pc:docMk/>
            <pc:sldMk cId="1953875813" sldId="1782"/>
            <ac:spMk id="87" creationId="{CF806017-988A-58C2-0084-FB5A1CB14452}"/>
          </ac:spMkLst>
        </pc:spChg>
        <pc:spChg chg="del">
          <ac:chgData name="Sci Library User" userId="a53bcd92-3309-4ad5-9cda-89d8768c196c" providerId="ADAL" clId="{0F9FA1C4-8EC9-4DE8-BFCA-9B86D0DC2C7F}" dt="2022-05-24T04:14:33.118" v="6427" actId="478"/>
          <ac:spMkLst>
            <pc:docMk/>
            <pc:sldMk cId="1953875813" sldId="1782"/>
            <ac:spMk id="88" creationId="{1272C022-6260-D636-6EC2-DC82DD6E7304}"/>
          </ac:spMkLst>
        </pc:spChg>
      </pc:sldChg>
      <pc:sldChg chg="addSp delSp modSp mod">
        <pc:chgData name="Sci Library User" userId="a53bcd92-3309-4ad5-9cda-89d8768c196c" providerId="ADAL" clId="{0F9FA1C4-8EC9-4DE8-BFCA-9B86D0DC2C7F}" dt="2022-05-24T04:20:26.585" v="6520" actId="20577"/>
        <pc:sldMkLst>
          <pc:docMk/>
          <pc:sldMk cId="2039463431" sldId="1783"/>
        </pc:sldMkLst>
        <pc:spChg chg="del">
          <ac:chgData name="Sci Library User" userId="a53bcd92-3309-4ad5-9cda-89d8768c196c" providerId="ADAL" clId="{0F9FA1C4-8EC9-4DE8-BFCA-9B86D0DC2C7F}" dt="2022-05-24T04:15:52.058" v="6446" actId="478"/>
          <ac:spMkLst>
            <pc:docMk/>
            <pc:sldMk cId="2039463431" sldId="1783"/>
            <ac:spMk id="6" creationId="{4A046CC1-C192-F599-98F9-92B5B9476B37}"/>
          </ac:spMkLst>
        </pc:spChg>
        <pc:spChg chg="del">
          <ac:chgData name="Sci Library User" userId="a53bcd92-3309-4ad5-9cda-89d8768c196c" providerId="ADAL" clId="{0F9FA1C4-8EC9-4DE8-BFCA-9B86D0DC2C7F}" dt="2022-05-24T04:15:51.200" v="6445" actId="478"/>
          <ac:spMkLst>
            <pc:docMk/>
            <pc:sldMk cId="2039463431" sldId="1783"/>
            <ac:spMk id="7" creationId="{87F53F5B-C127-C34A-8A88-271C895C5375}"/>
          </ac:spMkLst>
        </pc:spChg>
        <pc:spChg chg="mod">
          <ac:chgData name="Sci Library User" userId="a53bcd92-3309-4ad5-9cda-89d8768c196c" providerId="ADAL" clId="{0F9FA1C4-8EC9-4DE8-BFCA-9B86D0DC2C7F}" dt="2022-05-23T15:43:26.134" v="5775" actId="20577"/>
          <ac:spMkLst>
            <pc:docMk/>
            <pc:sldMk cId="2039463431" sldId="1783"/>
            <ac:spMk id="9" creationId="{7338BE28-D00B-93CA-10F7-2BD08443AD74}"/>
          </ac:spMkLst>
        </pc:spChg>
        <pc:spChg chg="add mod">
          <ac:chgData name="Sci Library User" userId="a53bcd92-3309-4ad5-9cda-89d8768c196c" providerId="ADAL" clId="{0F9FA1C4-8EC9-4DE8-BFCA-9B86D0DC2C7F}" dt="2022-05-24T04:15:53.027" v="6447"/>
          <ac:spMkLst>
            <pc:docMk/>
            <pc:sldMk cId="2039463431" sldId="1783"/>
            <ac:spMk id="37" creationId="{4CFA223D-FE14-805D-527D-F08B340D62C1}"/>
          </ac:spMkLst>
        </pc:spChg>
        <pc:spChg chg="add mod">
          <ac:chgData name="Sci Library User" userId="a53bcd92-3309-4ad5-9cda-89d8768c196c" providerId="ADAL" clId="{0F9FA1C4-8EC9-4DE8-BFCA-9B86D0DC2C7F}" dt="2022-05-24T04:20:26.585" v="6520" actId="20577"/>
          <ac:spMkLst>
            <pc:docMk/>
            <pc:sldMk cId="2039463431" sldId="1783"/>
            <ac:spMk id="38" creationId="{99AA39D8-E759-2E28-BDEB-FD1663339DC2}"/>
          </ac:spMkLst>
        </pc:spChg>
      </pc:sldChg>
      <pc:sldChg chg="modSp mod">
        <pc:chgData name="Sci Library User" userId="a53bcd92-3309-4ad5-9cda-89d8768c196c" providerId="ADAL" clId="{0F9FA1C4-8EC9-4DE8-BFCA-9B86D0DC2C7F}" dt="2022-05-24T04:20:37.579" v="6527" actId="20577"/>
        <pc:sldMkLst>
          <pc:docMk/>
          <pc:sldMk cId="334964516" sldId="1784"/>
        </pc:sldMkLst>
        <pc:spChg chg="mod">
          <ac:chgData name="Sci Library User" userId="a53bcd92-3309-4ad5-9cda-89d8768c196c" providerId="ADAL" clId="{0F9FA1C4-8EC9-4DE8-BFCA-9B86D0DC2C7F}" dt="2022-05-24T04:14:22.178" v="6426" actId="14100"/>
          <ac:spMkLst>
            <pc:docMk/>
            <pc:sldMk cId="334964516" sldId="1784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0:37.579" v="6527" actId="20577"/>
          <ac:spMkLst>
            <pc:docMk/>
            <pc:sldMk cId="334964516" sldId="1784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4:20:06.342" v="6510" actId="20577"/>
        <pc:sldMkLst>
          <pc:docMk/>
          <pc:sldMk cId="2487995673" sldId="1789"/>
        </pc:sldMkLst>
        <pc:spChg chg="mod">
          <ac:chgData name="Sci Library User" userId="a53bcd92-3309-4ad5-9cda-89d8768c196c" providerId="ADAL" clId="{0F9FA1C4-8EC9-4DE8-BFCA-9B86D0DC2C7F}" dt="2022-05-24T02:59:40.857" v="5791" actId="20577"/>
          <ac:spMkLst>
            <pc:docMk/>
            <pc:sldMk cId="2487995673" sldId="1789"/>
            <ac:spMk id="10" creationId="{97CE08EF-3203-5A60-E8A1-DD654F39AC1F}"/>
          </ac:spMkLst>
        </pc:spChg>
        <pc:spChg chg="mod">
          <ac:chgData name="Sci Library User" userId="a53bcd92-3309-4ad5-9cda-89d8768c196c" providerId="ADAL" clId="{0F9FA1C4-8EC9-4DE8-BFCA-9B86D0DC2C7F}" dt="2022-05-24T04:20:03.926" v="6508" actId="14100"/>
          <ac:spMkLst>
            <pc:docMk/>
            <pc:sldMk cId="2487995673" sldId="1789"/>
            <ac:spMk id="11" creationId="{A9A87E00-813C-C4CE-B09E-360D82E5EF01}"/>
          </ac:spMkLst>
        </pc:spChg>
        <pc:spChg chg="mod">
          <ac:chgData name="Sci Library User" userId="a53bcd92-3309-4ad5-9cda-89d8768c196c" providerId="ADAL" clId="{0F9FA1C4-8EC9-4DE8-BFCA-9B86D0DC2C7F}" dt="2022-05-24T04:20:06.342" v="6510" actId="20577"/>
          <ac:spMkLst>
            <pc:docMk/>
            <pc:sldMk cId="2487995673" sldId="1789"/>
            <ac:spMk id="12" creationId="{A991C1CD-0B01-2E3D-CA6C-4F0C1BBAA269}"/>
          </ac:spMkLst>
        </pc:spChg>
      </pc:sldChg>
      <pc:sldChg chg="modSp">
        <pc:chgData name="Sci Library User" userId="a53bcd92-3309-4ad5-9cda-89d8768c196c" providerId="ADAL" clId="{0F9FA1C4-8EC9-4DE8-BFCA-9B86D0DC2C7F}" dt="2022-05-24T04:21:01.919" v="6532" actId="207"/>
        <pc:sldMkLst>
          <pc:docMk/>
          <pc:sldMk cId="2073682957" sldId="1791"/>
        </pc:sldMkLst>
        <pc:spChg chg="mod">
          <ac:chgData name="Sci Library User" userId="a53bcd92-3309-4ad5-9cda-89d8768c196c" providerId="ADAL" clId="{0F9FA1C4-8EC9-4DE8-BFCA-9B86D0DC2C7F}" dt="2022-05-24T04:21:01.919" v="6532" actId="207"/>
          <ac:spMkLst>
            <pc:docMk/>
            <pc:sldMk cId="2073682957" sldId="1791"/>
            <ac:spMk id="3" creationId="{F5CFA8E6-C795-E123-1202-94B7B95F5FA3}"/>
          </ac:spMkLst>
        </pc:spChg>
      </pc:sldChg>
      <pc:sldChg chg="addSp delSp modSp mod">
        <pc:chgData name="Sci Library User" userId="a53bcd92-3309-4ad5-9cda-89d8768c196c" providerId="ADAL" clId="{0F9FA1C4-8EC9-4DE8-BFCA-9B86D0DC2C7F}" dt="2022-05-24T04:23:54.441" v="6639" actId="1076"/>
        <pc:sldMkLst>
          <pc:docMk/>
          <pc:sldMk cId="2457022975" sldId="1792"/>
        </pc:sldMkLst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6" creationId="{B2CDFC63-C78A-07C8-DD78-77B967316B0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0" creationId="{EFBF481C-D329-5753-2912-732E215B6590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1" creationId="{A8FF97B4-21A5-3766-21C2-A9B452D26D2B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2" creationId="{3E26EFF1-5782-35CC-6415-0164B96A4D6C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13" creationId="{411A1106-E560-785B-E52B-7D52CB3D6239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25" creationId="{5AB4BC7A-FD55-7DA5-B1A2-6148AFBC813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39" creationId="{48BCD3ED-BC7A-121A-11C4-8DC3266F21BE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41" creationId="{2B71658E-2AA9-4FDF-F0CF-6A3F15EAC611}"/>
          </ac:spMkLst>
        </pc:spChg>
        <pc:spChg chg="add del mod">
          <ac:chgData name="Sci Library User" userId="a53bcd92-3309-4ad5-9cda-89d8768c196c" providerId="ADAL" clId="{0F9FA1C4-8EC9-4DE8-BFCA-9B86D0DC2C7F}" dt="2022-05-24T04:23:00.982" v="6628"/>
          <ac:spMkLst>
            <pc:docMk/>
            <pc:sldMk cId="2457022975" sldId="1792"/>
            <ac:spMk id="43" creationId="{50BD40C0-F5F4-0FFA-B396-5E47952BAB04}"/>
          </ac:spMkLst>
        </pc:spChg>
        <pc:spChg chg="add mod">
          <ac:chgData name="Sci Library User" userId="a53bcd92-3309-4ad5-9cda-89d8768c196c" providerId="ADAL" clId="{0F9FA1C4-8EC9-4DE8-BFCA-9B86D0DC2C7F}" dt="2022-05-24T04:23:54.441" v="6639" actId="1076"/>
          <ac:spMkLst>
            <pc:docMk/>
            <pc:sldMk cId="2457022975" sldId="1792"/>
            <ac:spMk id="44" creationId="{245EC788-597F-2175-8DC8-B179E990E073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59" creationId="{A8D36198-C23E-33AF-5E58-EBE4064C2917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65" creationId="{2EF9D33A-BFC8-91FB-E20F-D5A021DD4432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69" creationId="{84E23FBF-F715-C9FE-AD4A-6FDBE151033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1" creationId="{ED908555-7DE3-BB08-DE98-6B980795F1AB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4" creationId="{00908E05-5EC5-CFB3-0097-90513B260D31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6" creationId="{0D9F30D9-B7DB-ADB3-7202-C15C79E1B695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79" creationId="{C4D6CF31-23C0-826F-8B2E-F73A5D673C46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81" creationId="{FD93EEE0-17E4-FEB8-90D3-E237CAC33594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83" creationId="{481E7619-15BE-9BA0-DBAC-144A589A4748}"/>
          </ac:spMkLst>
        </pc:spChg>
        <pc:spChg chg="mod">
          <ac:chgData name="Sci Library User" userId="a53bcd92-3309-4ad5-9cda-89d8768c196c" providerId="ADAL" clId="{0F9FA1C4-8EC9-4DE8-BFCA-9B86D0DC2C7F}" dt="2022-05-24T04:23:47.519" v="6638" actId="1076"/>
          <ac:spMkLst>
            <pc:docMk/>
            <pc:sldMk cId="2457022975" sldId="1792"/>
            <ac:spMk id="85" creationId="{B9927CE6-6E98-A09F-E86D-74F566427D0C}"/>
          </ac:spMkLst>
        </pc:spChg>
        <pc:spChg chg="mod">
          <ac:chgData name="Sci Library User" userId="a53bcd92-3309-4ad5-9cda-89d8768c196c" providerId="ADAL" clId="{0F9FA1C4-8EC9-4DE8-BFCA-9B86D0DC2C7F}" dt="2022-05-24T04:23:34.906" v="6637" actId="14100"/>
          <ac:spMkLst>
            <pc:docMk/>
            <pc:sldMk cId="2457022975" sldId="1792"/>
            <ac:spMk id="87" creationId="{B12EA8D3-2052-0C8B-57C9-44FD4E424F09}"/>
          </ac:spMkLst>
        </pc:spChg>
        <pc:spChg chg="del mod">
          <ac:chgData name="Sci Library User" userId="a53bcd92-3309-4ad5-9cda-89d8768c196c" providerId="ADAL" clId="{0F9FA1C4-8EC9-4DE8-BFCA-9B86D0DC2C7F}" dt="2022-05-24T04:23:00.981" v="6626"/>
          <ac:spMkLst>
            <pc:docMk/>
            <pc:sldMk cId="2457022975" sldId="1792"/>
            <ac:spMk id="88" creationId="{0755EFA1-07D2-44BC-0D0F-EEED5B621249}"/>
          </ac:spMkLst>
        </pc:sp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5" creationId="{FC6095D0-AFF4-8D28-9293-C4B29B9B2ECD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6" creationId="{AF95F61F-3D02-E348-2040-A0F9DB6B950C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7" creationId="{9FF38AE8-38D1-AB88-E94C-E71E65B4A44C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18" creationId="{2C2A8E25-0D84-2196-BAED-86D4495290E7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26" creationId="{7EB21B4D-D80D-FDD7-B5E7-F09B7CA753AC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40" creationId="{A85DDD69-4ED2-4E75-AABC-2BD639F40E2E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42" creationId="{5DA3D91E-9D49-1365-EBD4-05CDFB6AB292}"/>
          </ac:cxnSpMkLst>
        </pc:cxnChg>
        <pc:cxnChg chg="mod">
          <ac:chgData name="Sci Library User" userId="a53bcd92-3309-4ad5-9cda-89d8768c196c" providerId="ADAL" clId="{0F9FA1C4-8EC9-4DE8-BFCA-9B86D0DC2C7F}" dt="2022-05-24T04:23:47.519" v="6638" actId="1076"/>
          <ac:cxnSpMkLst>
            <pc:docMk/>
            <pc:sldMk cId="2457022975" sldId="1792"/>
            <ac:cxnSpMk id="60" creationId="{49C2E2D4-EFC3-0FC1-FB46-6F0AB7677DBB}"/>
          </ac:cxnSpMkLst>
        </pc:cxnChg>
      </pc:sldChg>
      <pc:sldChg chg="modSp mod">
        <pc:chgData name="Sci Library User" userId="a53bcd92-3309-4ad5-9cda-89d8768c196c" providerId="ADAL" clId="{0F9FA1C4-8EC9-4DE8-BFCA-9B86D0DC2C7F}" dt="2022-05-24T04:22:44.614" v="6620" actId="14100"/>
        <pc:sldMkLst>
          <pc:docMk/>
          <pc:sldMk cId="2634590971" sldId="1793"/>
        </pc:sldMkLst>
        <pc:spChg chg="mod">
          <ac:chgData name="Sci Library User" userId="a53bcd92-3309-4ad5-9cda-89d8768c196c" providerId="ADAL" clId="{0F9FA1C4-8EC9-4DE8-BFCA-9B86D0DC2C7F}" dt="2022-05-24T04:22:44.614" v="6620" actId="14100"/>
          <ac:spMkLst>
            <pc:docMk/>
            <pc:sldMk cId="2634590971" sldId="1793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2:38.531" v="6619" actId="20577"/>
          <ac:spMkLst>
            <pc:docMk/>
            <pc:sldMk cId="2634590971" sldId="1793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4:25:09.108" v="6678" actId="20577"/>
        <pc:sldMkLst>
          <pc:docMk/>
          <pc:sldMk cId="250292203" sldId="1794"/>
        </pc:sldMkLst>
        <pc:spChg chg="mod">
          <ac:chgData name="Sci Library User" userId="a53bcd92-3309-4ad5-9cda-89d8768c196c" providerId="ADAL" clId="{0F9FA1C4-8EC9-4DE8-BFCA-9B86D0DC2C7F}" dt="2022-05-24T04:24:32.304" v="6659" actId="14100"/>
          <ac:spMkLst>
            <pc:docMk/>
            <pc:sldMk cId="250292203" sldId="1794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5:09.108" v="6678" actId="20577"/>
          <ac:spMkLst>
            <pc:docMk/>
            <pc:sldMk cId="250292203" sldId="1794"/>
            <ac:spMk id="9" creationId="{8B3ABC29-F53B-E699-6907-3CE3D4B1BF3E}"/>
          </ac:spMkLst>
        </pc:spChg>
      </pc:sldChg>
      <pc:sldChg chg="modSp mod">
        <pc:chgData name="Sci Library User" userId="a53bcd92-3309-4ad5-9cda-89d8768c196c" providerId="ADAL" clId="{0F9FA1C4-8EC9-4DE8-BFCA-9B86D0DC2C7F}" dt="2022-05-24T04:25:05.134" v="6677" actId="14100"/>
        <pc:sldMkLst>
          <pc:docMk/>
          <pc:sldMk cId="1541757930" sldId="1795"/>
        </pc:sldMkLst>
        <pc:spChg chg="mod">
          <ac:chgData name="Sci Library User" userId="a53bcd92-3309-4ad5-9cda-89d8768c196c" providerId="ADAL" clId="{0F9FA1C4-8EC9-4DE8-BFCA-9B86D0DC2C7F}" dt="2022-05-24T04:25:05.134" v="6677" actId="14100"/>
          <ac:spMkLst>
            <pc:docMk/>
            <pc:sldMk cId="1541757930" sldId="1795"/>
            <ac:spMk id="8" creationId="{383207BD-CF4C-689D-BDBB-FCBE32A8349A}"/>
          </ac:spMkLst>
        </pc:spChg>
        <pc:spChg chg="mod">
          <ac:chgData name="Sci Library User" userId="a53bcd92-3309-4ad5-9cda-89d8768c196c" providerId="ADAL" clId="{0F9FA1C4-8EC9-4DE8-BFCA-9B86D0DC2C7F}" dt="2022-05-24T04:25:01.384" v="6676" actId="20577"/>
          <ac:spMkLst>
            <pc:docMk/>
            <pc:sldMk cId="1541757930" sldId="1795"/>
            <ac:spMk id="9" creationId="{8B3ABC29-F53B-E699-6907-3CE3D4B1BF3E}"/>
          </ac:spMkLst>
        </pc:spChg>
      </pc:sldChg>
      <pc:sldChg chg="modSp">
        <pc:chgData name="Sci Library User" userId="a53bcd92-3309-4ad5-9cda-89d8768c196c" providerId="ADAL" clId="{0F9FA1C4-8EC9-4DE8-BFCA-9B86D0DC2C7F}" dt="2022-05-24T03:08:47.392" v="5793" actId="20577"/>
        <pc:sldMkLst>
          <pc:docMk/>
          <pc:sldMk cId="1110272076" sldId="1796"/>
        </pc:sldMkLst>
        <pc:spChg chg="mod">
          <ac:chgData name="Sci Library User" userId="a53bcd92-3309-4ad5-9cda-89d8768c196c" providerId="ADAL" clId="{0F9FA1C4-8EC9-4DE8-BFCA-9B86D0DC2C7F}" dt="2022-05-24T03:08:47.392" v="5793" actId="20577"/>
          <ac:spMkLst>
            <pc:docMk/>
            <pc:sldMk cId="1110272076" sldId="1796"/>
            <ac:spMk id="7" creationId="{4D7B3613-550A-7844-CE27-58359C1F628A}"/>
          </ac:spMkLst>
        </pc:spChg>
      </pc:sldChg>
      <pc:sldChg chg="addSp modSp mod">
        <pc:chgData name="Sci Library User" userId="a53bcd92-3309-4ad5-9cda-89d8768c196c" providerId="ADAL" clId="{0F9FA1C4-8EC9-4DE8-BFCA-9B86D0DC2C7F}" dt="2022-05-24T03:40:59.690" v="5800" actId="1076"/>
        <pc:sldMkLst>
          <pc:docMk/>
          <pc:sldMk cId="3653791791" sldId="1804"/>
        </pc:sldMkLst>
        <pc:spChg chg="add mod">
          <ac:chgData name="Sci Library User" userId="a53bcd92-3309-4ad5-9cda-89d8768c196c" providerId="ADAL" clId="{0F9FA1C4-8EC9-4DE8-BFCA-9B86D0DC2C7F}" dt="2022-05-24T03:40:59.690" v="5800" actId="1076"/>
          <ac:spMkLst>
            <pc:docMk/>
            <pc:sldMk cId="3653791791" sldId="1804"/>
            <ac:spMk id="2" creationId="{6659FA37-8FF8-B763-4DB0-DE3D8920EBDE}"/>
          </ac:spMkLst>
        </pc:spChg>
        <pc:spChg chg="add mod">
          <ac:chgData name="Sci Library User" userId="a53bcd92-3309-4ad5-9cda-89d8768c196c" providerId="ADAL" clId="{0F9FA1C4-8EC9-4DE8-BFCA-9B86D0DC2C7F}" dt="2022-05-24T03:40:56.451" v="5799" actId="1076"/>
          <ac:spMkLst>
            <pc:docMk/>
            <pc:sldMk cId="3653791791" sldId="1804"/>
            <ac:spMk id="11" creationId="{70F1E8C4-FBFD-F46C-0A29-36DFADE281BA}"/>
          </ac:spMkLst>
        </pc:spChg>
        <pc:spChg chg="add mod">
          <ac:chgData name="Sci Library User" userId="a53bcd92-3309-4ad5-9cda-89d8768c196c" providerId="ADAL" clId="{0F9FA1C4-8EC9-4DE8-BFCA-9B86D0DC2C7F}" dt="2022-05-24T03:40:52.819" v="5798" actId="1076"/>
          <ac:spMkLst>
            <pc:docMk/>
            <pc:sldMk cId="3653791791" sldId="1804"/>
            <ac:spMk id="12" creationId="{84C4E1A7-05F6-4D2B-8EB2-539F6D8D1ADB}"/>
          </ac:spMkLst>
        </pc:spChg>
      </pc:sldChg>
      <pc:sldChg chg="delSp modSp mod delAnim">
        <pc:chgData name="Sci Library User" userId="a53bcd92-3309-4ad5-9cda-89d8768c196c" providerId="ADAL" clId="{0F9FA1C4-8EC9-4DE8-BFCA-9B86D0DC2C7F}" dt="2022-05-24T04:27:37.883" v="6754" actId="20577"/>
        <pc:sldMkLst>
          <pc:docMk/>
          <pc:sldMk cId="819041058" sldId="1806"/>
        </pc:sldMkLst>
        <pc:spChg chg="del">
          <ac:chgData name="Sci Library User" userId="a53bcd92-3309-4ad5-9cda-89d8768c196c" providerId="ADAL" clId="{0F9FA1C4-8EC9-4DE8-BFCA-9B86D0DC2C7F}" dt="2022-05-24T04:25:40.348" v="6688" actId="478"/>
          <ac:spMkLst>
            <pc:docMk/>
            <pc:sldMk cId="819041058" sldId="1806"/>
            <ac:spMk id="2" creationId="{8AA47557-433B-D920-152C-793F9C607ABF}"/>
          </ac:spMkLst>
        </pc:spChg>
        <pc:spChg chg="mod">
          <ac:chgData name="Sci Library User" userId="a53bcd92-3309-4ad5-9cda-89d8768c196c" providerId="ADAL" clId="{0F9FA1C4-8EC9-4DE8-BFCA-9B86D0DC2C7F}" dt="2022-05-24T04:27:37.883" v="6754" actId="20577"/>
          <ac:spMkLst>
            <pc:docMk/>
            <pc:sldMk cId="819041058" sldId="1806"/>
            <ac:spMk id="10" creationId="{7A2AB9E2-E838-4D6A-9B38-6FBC68A597B6}"/>
          </ac:spMkLst>
        </pc:spChg>
        <pc:spChg chg="del">
          <ac:chgData name="Sci Library User" userId="a53bcd92-3309-4ad5-9cda-89d8768c196c" providerId="ADAL" clId="{0F9FA1C4-8EC9-4DE8-BFCA-9B86D0DC2C7F}" dt="2022-05-24T04:26:37.093" v="6718" actId="478"/>
          <ac:spMkLst>
            <pc:docMk/>
            <pc:sldMk cId="819041058" sldId="1806"/>
            <ac:spMk id="14" creationId="{F520190E-510C-E462-9134-37015B2D1777}"/>
          </ac:spMkLst>
        </pc:spChg>
        <pc:spChg chg="del mod">
          <ac:chgData name="Sci Library User" userId="a53bcd92-3309-4ad5-9cda-89d8768c196c" providerId="ADAL" clId="{0F9FA1C4-8EC9-4DE8-BFCA-9B86D0DC2C7F}" dt="2022-05-24T04:27:30.733" v="6752" actId="478"/>
          <ac:spMkLst>
            <pc:docMk/>
            <pc:sldMk cId="819041058" sldId="1806"/>
            <ac:spMk id="15" creationId="{3A41944C-9F5C-BD89-B35F-17F31E851DAF}"/>
          </ac:spMkLst>
        </pc:spChg>
      </pc:sldChg>
      <pc:sldChg chg="delSp modSp mod delAnim">
        <pc:chgData name="Sci Library User" userId="a53bcd92-3309-4ad5-9cda-89d8768c196c" providerId="ADAL" clId="{0F9FA1C4-8EC9-4DE8-BFCA-9B86D0DC2C7F}" dt="2022-05-23T15:32:20.630" v="5693" actId="21"/>
        <pc:sldMkLst>
          <pc:docMk/>
          <pc:sldMk cId="521777043" sldId="1811"/>
        </pc:sldMkLst>
        <pc:spChg chg="mod">
          <ac:chgData name="Sci Library User" userId="a53bcd92-3309-4ad5-9cda-89d8768c196c" providerId="ADAL" clId="{0F9FA1C4-8EC9-4DE8-BFCA-9B86D0DC2C7F}" dt="2022-05-23T15:32:16.449" v="5692" actId="6549"/>
          <ac:spMkLst>
            <pc:docMk/>
            <pc:sldMk cId="521777043" sldId="1811"/>
            <ac:spMk id="2" creationId="{9B1FDB68-0358-0A2D-17FA-34645ECA4C6D}"/>
          </ac:spMkLst>
        </pc:spChg>
        <pc:spChg chg="del mod">
          <ac:chgData name="Sci Library User" userId="a53bcd92-3309-4ad5-9cda-89d8768c196c" providerId="ADAL" clId="{0F9FA1C4-8EC9-4DE8-BFCA-9B86D0DC2C7F}" dt="2022-05-23T15:32:20.630" v="5693" actId="21"/>
          <ac:spMkLst>
            <pc:docMk/>
            <pc:sldMk cId="521777043" sldId="1811"/>
            <ac:spMk id="3" creationId="{528E7265-2376-D0E9-5280-26A0DAA7AB88}"/>
          </ac:spMkLst>
        </pc:spChg>
        <pc:spChg chg="mod">
          <ac:chgData name="Sci Library User" userId="a53bcd92-3309-4ad5-9cda-89d8768c196c" providerId="ADAL" clId="{0F9FA1C4-8EC9-4DE8-BFCA-9B86D0DC2C7F}" dt="2022-05-23T15:31:43.933" v="5688" actId="20577"/>
          <ac:spMkLst>
            <pc:docMk/>
            <pc:sldMk cId="521777043" sldId="1811"/>
            <ac:spMk id="4" creationId="{283A51AD-8FBA-908F-60D0-1D8511AEB2EB}"/>
          </ac:spMkLst>
        </pc:spChg>
      </pc:sldChg>
      <pc:sldChg chg="addSp delSp modSp mod modClrScheme chgLayout">
        <pc:chgData name="Sci Library User" userId="a53bcd92-3309-4ad5-9cda-89d8768c196c" providerId="ADAL" clId="{0F9FA1C4-8EC9-4DE8-BFCA-9B86D0DC2C7F}" dt="2022-05-23T14:02:31.449" v="1565" actId="700"/>
        <pc:sldMkLst>
          <pc:docMk/>
          <pc:sldMk cId="70154100" sldId="1812"/>
        </pc:sldMkLst>
        <pc:spChg chg="mod ord">
          <ac:chgData name="Sci Library User" userId="a53bcd92-3309-4ad5-9cda-89d8768c196c" providerId="ADAL" clId="{0F9FA1C4-8EC9-4DE8-BFCA-9B86D0DC2C7F}" dt="2022-05-23T14:02:31.449" v="1565" actId="700"/>
          <ac:spMkLst>
            <pc:docMk/>
            <pc:sldMk cId="70154100" sldId="1812"/>
            <ac:spMk id="4" creationId="{7BE2BD82-0E59-E1E5-BA0F-58F0227AD1C6}"/>
          </ac:spMkLst>
        </pc:spChg>
        <pc:spChg chg="add del mod ord">
          <ac:chgData name="Sci Library User" userId="a53bcd92-3309-4ad5-9cda-89d8768c196c" providerId="ADAL" clId="{0F9FA1C4-8EC9-4DE8-BFCA-9B86D0DC2C7F}" dt="2022-05-23T14:02:31.449" v="1565" actId="700"/>
          <ac:spMkLst>
            <pc:docMk/>
            <pc:sldMk cId="70154100" sldId="1812"/>
            <ac:spMk id="5" creationId="{C2E19CFB-F022-E7E8-A942-A9D02DFA33F8}"/>
          </ac:spMkLst>
        </pc:spChg>
        <pc:spChg chg="add del mod ord">
          <ac:chgData name="Sci Library User" userId="a53bcd92-3309-4ad5-9cda-89d8768c196c" providerId="ADAL" clId="{0F9FA1C4-8EC9-4DE8-BFCA-9B86D0DC2C7F}" dt="2022-05-23T14:02:31.449" v="1565" actId="700"/>
          <ac:spMkLst>
            <pc:docMk/>
            <pc:sldMk cId="70154100" sldId="1812"/>
            <ac:spMk id="6" creationId="{DE3F2F9F-1487-C313-3B21-1912CB6364CA}"/>
          </ac:spMkLst>
        </pc:spChg>
      </pc:sldChg>
      <pc:sldChg chg="modSp add mod">
        <pc:chgData name="Sci Library User" userId="a53bcd92-3309-4ad5-9cda-89d8768c196c" providerId="ADAL" clId="{0F9FA1C4-8EC9-4DE8-BFCA-9B86D0DC2C7F}" dt="2022-05-24T04:20:46.274" v="6531" actId="20577"/>
        <pc:sldMkLst>
          <pc:docMk/>
          <pc:sldMk cId="1249577644" sldId="1813"/>
        </pc:sldMkLst>
        <pc:spChg chg="mod">
          <ac:chgData name="Sci Library User" userId="a53bcd92-3309-4ad5-9cda-89d8768c196c" providerId="ADAL" clId="{0F9FA1C4-8EC9-4DE8-BFCA-9B86D0DC2C7F}" dt="2022-05-23T13:45:53.265" v="224" actId="20577"/>
          <ac:spMkLst>
            <pc:docMk/>
            <pc:sldMk cId="1249577644" sldId="1813"/>
            <ac:spMk id="9" creationId="{7338BE28-D00B-93CA-10F7-2BD08443AD74}"/>
          </ac:spMkLst>
        </pc:spChg>
        <pc:spChg chg="mod">
          <ac:chgData name="Sci Library User" userId="a53bcd92-3309-4ad5-9cda-89d8768c196c" providerId="ADAL" clId="{0F9FA1C4-8EC9-4DE8-BFCA-9B86D0DC2C7F}" dt="2022-05-24T04:20:46.274" v="6531" actId="20577"/>
          <ac:spMkLst>
            <pc:docMk/>
            <pc:sldMk cId="1249577644" sldId="1813"/>
            <ac:spMk id="10" creationId="{5771FC72-87E5-07B5-940E-F54739DAFB33}"/>
          </ac:spMkLst>
        </pc:spChg>
      </pc:sldChg>
      <pc:sldChg chg="modSp add mod">
        <pc:chgData name="Sci Library User" userId="a53bcd92-3309-4ad5-9cda-89d8768c196c" providerId="ADAL" clId="{0F9FA1C4-8EC9-4DE8-BFCA-9B86D0DC2C7F}" dt="2022-05-23T13:54:56.311" v="1077" actId="20577"/>
        <pc:sldMkLst>
          <pc:docMk/>
          <pc:sldMk cId="2282740654" sldId="1814"/>
        </pc:sldMkLst>
        <pc:spChg chg="mod">
          <ac:chgData name="Sci Library User" userId="a53bcd92-3309-4ad5-9cda-89d8768c196c" providerId="ADAL" clId="{0F9FA1C4-8EC9-4DE8-BFCA-9B86D0DC2C7F}" dt="2022-05-23T13:48:17.871" v="248" actId="20577"/>
          <ac:spMkLst>
            <pc:docMk/>
            <pc:sldMk cId="2282740654" sldId="1814"/>
            <ac:spMk id="2" creationId="{FEB3E45E-4669-C579-745D-329A021FADC5}"/>
          </ac:spMkLst>
        </pc:spChg>
        <pc:spChg chg="mod">
          <ac:chgData name="Sci Library User" userId="a53bcd92-3309-4ad5-9cda-89d8768c196c" providerId="ADAL" clId="{0F9FA1C4-8EC9-4DE8-BFCA-9B86D0DC2C7F}" dt="2022-05-23T13:54:56.311" v="1077" actId="20577"/>
          <ac:spMkLst>
            <pc:docMk/>
            <pc:sldMk cId="2282740654" sldId="1814"/>
            <ac:spMk id="3" creationId="{97A83E51-9F36-905C-6E5B-4F336B833380}"/>
          </ac:spMkLst>
        </pc:spChg>
      </pc:sldChg>
      <pc:sldChg chg="modSp add mod">
        <pc:chgData name="Sci Library User" userId="a53bcd92-3309-4ad5-9cda-89d8768c196c" providerId="ADAL" clId="{0F9FA1C4-8EC9-4DE8-BFCA-9B86D0DC2C7F}" dt="2022-05-23T14:00:36.851" v="1562" actId="207"/>
        <pc:sldMkLst>
          <pc:docMk/>
          <pc:sldMk cId="3004481014" sldId="1815"/>
        </pc:sldMkLst>
        <pc:spChg chg="mod">
          <ac:chgData name="Sci Library User" userId="a53bcd92-3309-4ad5-9cda-89d8768c196c" providerId="ADAL" clId="{0F9FA1C4-8EC9-4DE8-BFCA-9B86D0DC2C7F}" dt="2022-05-23T14:00:36.851" v="1562" actId="207"/>
          <ac:spMkLst>
            <pc:docMk/>
            <pc:sldMk cId="3004481014" sldId="1815"/>
            <ac:spMk id="3" creationId="{97A83E51-9F36-905C-6E5B-4F336B833380}"/>
          </ac:spMkLst>
        </pc:spChg>
      </pc:sldChg>
      <pc:sldChg chg="addSp delSp modSp new mod modClrScheme chgLayout">
        <pc:chgData name="Sci Library User" userId="a53bcd92-3309-4ad5-9cda-89d8768c196c" providerId="ADAL" clId="{0F9FA1C4-8EC9-4DE8-BFCA-9B86D0DC2C7F}" dt="2022-05-23T14:28:38.641" v="2839" actId="122"/>
        <pc:sldMkLst>
          <pc:docMk/>
          <pc:sldMk cId="1597971824" sldId="1816"/>
        </pc:sldMkLst>
        <pc:spChg chg="del mod ord">
          <ac:chgData name="Sci Library User" userId="a53bcd92-3309-4ad5-9cda-89d8768c196c" providerId="ADAL" clId="{0F9FA1C4-8EC9-4DE8-BFCA-9B86D0DC2C7F}" dt="2022-05-23T14:02:40.026" v="1567" actId="700"/>
          <ac:spMkLst>
            <pc:docMk/>
            <pc:sldMk cId="1597971824" sldId="1816"/>
            <ac:spMk id="2" creationId="{52DB61AE-826B-EB2B-D6FB-C33245770B72}"/>
          </ac:spMkLst>
        </pc:spChg>
        <pc:spChg chg="del mod ord">
          <ac:chgData name="Sci Library User" userId="a53bcd92-3309-4ad5-9cda-89d8768c196c" providerId="ADAL" clId="{0F9FA1C4-8EC9-4DE8-BFCA-9B86D0DC2C7F}" dt="2022-05-23T14:02:40.026" v="1567" actId="700"/>
          <ac:spMkLst>
            <pc:docMk/>
            <pc:sldMk cId="1597971824" sldId="1816"/>
            <ac:spMk id="3" creationId="{DD5251D8-E614-8C3E-D797-E9150D47FB58}"/>
          </ac:spMkLst>
        </pc:spChg>
        <pc:spChg chg="add mod ord">
          <ac:chgData name="Sci Library User" userId="a53bcd92-3309-4ad5-9cda-89d8768c196c" providerId="ADAL" clId="{0F9FA1C4-8EC9-4DE8-BFCA-9B86D0DC2C7F}" dt="2022-05-23T14:02:45.292" v="1568"/>
          <ac:spMkLst>
            <pc:docMk/>
            <pc:sldMk cId="1597971824" sldId="1816"/>
            <ac:spMk id="4" creationId="{3AE2D94D-9DE9-769A-990E-8222990E5B4B}"/>
          </ac:spMkLst>
        </pc:spChg>
        <pc:spChg chg="add mod ord">
          <ac:chgData name="Sci Library User" userId="a53bcd92-3309-4ad5-9cda-89d8768c196c" providerId="ADAL" clId="{0F9FA1C4-8EC9-4DE8-BFCA-9B86D0DC2C7F}" dt="2022-05-23T14:24:04.649" v="2663" actId="20577"/>
          <ac:spMkLst>
            <pc:docMk/>
            <pc:sldMk cId="1597971824" sldId="1816"/>
            <ac:spMk id="5" creationId="{859B0015-41EB-E94F-256D-2791248E623B}"/>
          </ac:spMkLst>
        </pc:spChg>
        <pc:graphicFrameChg chg="add del mod modGraphic">
          <ac:chgData name="Sci Library User" userId="a53bcd92-3309-4ad5-9cda-89d8768c196c" providerId="ADAL" clId="{0F9FA1C4-8EC9-4DE8-BFCA-9B86D0DC2C7F}" dt="2022-05-23T14:09:02.980" v="1897" actId="478"/>
          <ac:graphicFrameMkLst>
            <pc:docMk/>
            <pc:sldMk cId="1597971824" sldId="1816"/>
            <ac:graphicFrameMk id="6" creationId="{B4050CE7-849B-7C06-FDB2-EB49555352DD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35.922" v="2838" actId="122"/>
          <ac:graphicFrameMkLst>
            <pc:docMk/>
            <pc:sldMk cId="1597971824" sldId="1816"/>
            <ac:graphicFrameMk id="7" creationId="{18E58028-6E2A-86BD-1A56-C671448ABDCA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38.641" v="2839" actId="122"/>
          <ac:graphicFrameMkLst>
            <pc:docMk/>
            <pc:sldMk cId="1597971824" sldId="1816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29:04.151" v="2846" actId="122"/>
        <pc:sldMkLst>
          <pc:docMk/>
          <pc:sldMk cId="743579123" sldId="1817"/>
        </pc:sldMkLst>
        <pc:spChg chg="mod">
          <ac:chgData name="Sci Library User" userId="a53bcd92-3309-4ad5-9cda-89d8768c196c" providerId="ADAL" clId="{0F9FA1C4-8EC9-4DE8-BFCA-9B86D0DC2C7F}" dt="2022-05-23T14:13:03.641" v="2247" actId="20577"/>
          <ac:spMkLst>
            <pc:docMk/>
            <pc:sldMk cId="743579123" sldId="1817"/>
            <ac:spMk id="5" creationId="{859B0015-41EB-E94F-256D-2791248E623B}"/>
          </ac:spMkLst>
        </pc:spChg>
        <pc:graphicFrameChg chg="mod modGraphic">
          <ac:chgData name="Sci Library User" userId="a53bcd92-3309-4ad5-9cda-89d8768c196c" providerId="ADAL" clId="{0F9FA1C4-8EC9-4DE8-BFCA-9B86D0DC2C7F}" dt="2022-05-23T14:29:01.793" v="2845" actId="122"/>
          <ac:graphicFrameMkLst>
            <pc:docMk/>
            <pc:sldMk cId="743579123" sldId="1817"/>
            <ac:graphicFrameMk id="7" creationId="{18E58028-6E2A-86BD-1A56-C671448ABDCA}"/>
          </ac:graphicFrameMkLst>
        </pc:graphicFrameChg>
        <pc:graphicFrameChg chg="mod modGraphic">
          <ac:chgData name="Sci Library User" userId="a53bcd92-3309-4ad5-9cda-89d8768c196c" providerId="ADAL" clId="{0F9FA1C4-8EC9-4DE8-BFCA-9B86D0DC2C7F}" dt="2022-05-23T14:29:04.151" v="2846" actId="122"/>
          <ac:graphicFrameMkLst>
            <pc:docMk/>
            <pc:sldMk cId="743579123" sldId="1817"/>
            <ac:graphicFrameMk id="8" creationId="{46F97821-7A76-4DE8-6785-66C6A1D8F242}"/>
          </ac:graphicFrameMkLst>
        </pc:graphicFrameChg>
      </pc:sldChg>
      <pc:sldChg chg="addSp delSp modSp add mod modAnim">
        <pc:chgData name="Sci Library User" userId="a53bcd92-3309-4ad5-9cda-89d8768c196c" providerId="ADAL" clId="{0F9FA1C4-8EC9-4DE8-BFCA-9B86D0DC2C7F}" dt="2022-05-23T14:28:56.346" v="2844" actId="122"/>
        <pc:sldMkLst>
          <pc:docMk/>
          <pc:sldMk cId="635009365" sldId="1818"/>
        </pc:sldMkLst>
        <pc:spChg chg="add mod">
          <ac:chgData name="Sci Library User" userId="a53bcd92-3309-4ad5-9cda-89d8768c196c" providerId="ADAL" clId="{0F9FA1C4-8EC9-4DE8-BFCA-9B86D0DC2C7F}" dt="2022-05-23T14:18:35.609" v="2435" actId="20577"/>
          <ac:spMkLst>
            <pc:docMk/>
            <pc:sldMk cId="635009365" sldId="1818"/>
            <ac:spMk id="2" creationId="{FA0881A6-60AC-CFAC-8C20-EAE7C57DC27A}"/>
          </ac:spMkLst>
        </pc:spChg>
        <pc:spChg chg="mod">
          <ac:chgData name="Sci Library User" userId="a53bcd92-3309-4ad5-9cda-89d8768c196c" providerId="ADAL" clId="{0F9FA1C4-8EC9-4DE8-BFCA-9B86D0DC2C7F}" dt="2022-05-23T14:14:31.734" v="2314" actId="20577"/>
          <ac:spMkLst>
            <pc:docMk/>
            <pc:sldMk cId="635009365" sldId="1818"/>
            <ac:spMk id="5" creationId="{859B0015-41EB-E94F-256D-2791248E623B}"/>
          </ac:spMkLst>
        </pc:spChg>
        <pc:spChg chg="add del mod">
          <ac:chgData name="Sci Library User" userId="a53bcd92-3309-4ad5-9cda-89d8768c196c" providerId="ADAL" clId="{0F9FA1C4-8EC9-4DE8-BFCA-9B86D0DC2C7F}" dt="2022-05-23T14:15:37.765" v="2334"/>
          <ac:spMkLst>
            <pc:docMk/>
            <pc:sldMk cId="635009365" sldId="1818"/>
            <ac:spMk id="9" creationId="{B52E2932-0FA2-827E-0CC9-32370F327C2F}"/>
          </ac:spMkLst>
        </pc:spChg>
        <pc:spChg chg="add mod">
          <ac:chgData name="Sci Library User" userId="a53bcd92-3309-4ad5-9cda-89d8768c196c" providerId="ADAL" clId="{0F9FA1C4-8EC9-4DE8-BFCA-9B86D0DC2C7F}" dt="2022-05-23T14:18:04.465" v="2419" actId="1076"/>
          <ac:spMkLst>
            <pc:docMk/>
            <pc:sldMk cId="635009365" sldId="1818"/>
            <ac:spMk id="11" creationId="{2896DFF6-9B61-5C1E-CB98-B7734105C817}"/>
          </ac:spMkLst>
        </pc:spChg>
        <pc:spChg chg="add mod">
          <ac:chgData name="Sci Library User" userId="a53bcd92-3309-4ad5-9cda-89d8768c196c" providerId="ADAL" clId="{0F9FA1C4-8EC9-4DE8-BFCA-9B86D0DC2C7F}" dt="2022-05-23T14:18:10.956" v="2421" actId="1076"/>
          <ac:spMkLst>
            <pc:docMk/>
            <pc:sldMk cId="635009365" sldId="1818"/>
            <ac:spMk id="13" creationId="{56D4E56C-2FF8-2F23-0C55-D7EB6048EA4C}"/>
          </ac:spMkLst>
        </pc:spChg>
        <pc:spChg chg="add mod">
          <ac:chgData name="Sci Library User" userId="a53bcd92-3309-4ad5-9cda-89d8768c196c" providerId="ADAL" clId="{0F9FA1C4-8EC9-4DE8-BFCA-9B86D0DC2C7F}" dt="2022-05-23T14:18:52.835" v="2452" actId="20577"/>
          <ac:spMkLst>
            <pc:docMk/>
            <pc:sldMk cId="635009365" sldId="1818"/>
            <ac:spMk id="15" creationId="{ED62EA2B-4581-D661-3D7A-F30E9FF261ED}"/>
          </ac:spMkLst>
        </pc:spChg>
        <pc:spChg chg="add mod">
          <ac:chgData name="Sci Library User" userId="a53bcd92-3309-4ad5-9cda-89d8768c196c" providerId="ADAL" clId="{0F9FA1C4-8EC9-4DE8-BFCA-9B86D0DC2C7F}" dt="2022-05-23T14:20:01.955" v="2467" actId="1076"/>
          <ac:spMkLst>
            <pc:docMk/>
            <pc:sldMk cId="635009365" sldId="1818"/>
            <ac:spMk id="16" creationId="{F755EB4D-B7A7-A4A1-423C-0D7F497AD3C5}"/>
          </ac:spMkLst>
        </pc:spChg>
        <pc:graphicFrameChg chg="mod modGraphic">
          <ac:chgData name="Sci Library User" userId="a53bcd92-3309-4ad5-9cda-89d8768c196c" providerId="ADAL" clId="{0F9FA1C4-8EC9-4DE8-BFCA-9B86D0DC2C7F}" dt="2022-05-23T14:28:44.110" v="2840" actId="122"/>
          <ac:graphicFrameMkLst>
            <pc:docMk/>
            <pc:sldMk cId="635009365" sldId="1818"/>
            <ac:graphicFrameMk id="7" creationId="{18E58028-6E2A-86BD-1A56-C671448ABDCA}"/>
          </ac:graphicFrameMkLst>
        </pc:graphicFrameChg>
        <pc:graphicFrameChg chg="mod modGraphic">
          <ac:chgData name="Sci Library User" userId="a53bcd92-3309-4ad5-9cda-89d8768c196c" providerId="ADAL" clId="{0F9FA1C4-8EC9-4DE8-BFCA-9B86D0DC2C7F}" dt="2022-05-23T14:28:48.434" v="2841" actId="122"/>
          <ac:graphicFrameMkLst>
            <pc:docMk/>
            <pc:sldMk cId="635009365" sldId="1818"/>
            <ac:graphicFrameMk id="8" creationId="{46F97821-7A76-4DE8-6785-66C6A1D8F242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50.830" v="2842" actId="122"/>
          <ac:graphicFrameMkLst>
            <pc:docMk/>
            <pc:sldMk cId="635009365" sldId="1818"/>
            <ac:graphicFrameMk id="10" creationId="{CDBBF20C-2DE2-A26F-2ADC-AF9AC4294F04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53.494" v="2843" actId="122"/>
          <ac:graphicFrameMkLst>
            <pc:docMk/>
            <pc:sldMk cId="635009365" sldId="1818"/>
            <ac:graphicFrameMk id="12" creationId="{A9BB87FE-59B8-6F69-7FA6-59BEB5B8C2AD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28:56.346" v="2844" actId="122"/>
          <ac:graphicFrameMkLst>
            <pc:docMk/>
            <pc:sldMk cId="635009365" sldId="1818"/>
            <ac:graphicFrameMk id="14" creationId="{41A58BEC-F66F-E912-4B64-96F0D449F1C0}"/>
          </ac:graphicFrameMkLst>
        </pc:graphicFrameChg>
      </pc:sldChg>
      <pc:sldChg chg="addSp delSp modSp add mod">
        <pc:chgData name="Sci Library User" userId="a53bcd92-3309-4ad5-9cda-89d8768c196c" providerId="ADAL" clId="{0F9FA1C4-8EC9-4DE8-BFCA-9B86D0DC2C7F}" dt="2022-05-23T14:32:27.932" v="2920"/>
        <pc:sldMkLst>
          <pc:docMk/>
          <pc:sldMk cId="180493269" sldId="1819"/>
        </pc:sldMkLst>
        <pc:spChg chg="mod">
          <ac:chgData name="Sci Library User" userId="a53bcd92-3309-4ad5-9cda-89d8768c196c" providerId="ADAL" clId="{0F9FA1C4-8EC9-4DE8-BFCA-9B86D0DC2C7F}" dt="2022-05-23T14:25:10.403" v="2777" actId="20577"/>
          <ac:spMkLst>
            <pc:docMk/>
            <pc:sldMk cId="180493269" sldId="1819"/>
            <ac:spMk id="5" creationId="{859B0015-41EB-E94F-256D-2791248E623B}"/>
          </ac:spMkLst>
        </pc:spChg>
        <pc:graphicFrameChg chg="add del mod">
          <ac:chgData name="Sci Library User" userId="a53bcd92-3309-4ad5-9cda-89d8768c196c" providerId="ADAL" clId="{0F9FA1C4-8EC9-4DE8-BFCA-9B86D0DC2C7F}" dt="2022-05-23T14:32:27.932" v="2920"/>
          <ac:graphicFrameMkLst>
            <pc:docMk/>
            <pc:sldMk cId="180493269" sldId="1819"/>
            <ac:graphicFrameMk id="6" creationId="{3B590693-3DDF-050C-778B-D79AF07C0400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08.785" v="2847" actId="122"/>
          <ac:graphicFrameMkLst>
            <pc:docMk/>
            <pc:sldMk cId="180493269" sldId="1819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11.595" v="2848" actId="122"/>
          <ac:graphicFrameMkLst>
            <pc:docMk/>
            <pc:sldMk cId="180493269" sldId="1819"/>
            <ac:graphicFrameMk id="8" creationId="{46F97821-7A76-4DE8-6785-66C6A1D8F242}"/>
          </ac:graphicFrameMkLst>
        </pc:graphicFrameChg>
      </pc:sldChg>
      <pc:sldChg chg="add del">
        <pc:chgData name="Sci Library User" userId="a53bcd92-3309-4ad5-9cda-89d8768c196c" providerId="ADAL" clId="{0F9FA1C4-8EC9-4DE8-BFCA-9B86D0DC2C7F}" dt="2022-05-23T14:25:35.939" v="2779"/>
        <pc:sldMkLst>
          <pc:docMk/>
          <pc:sldMk cId="495108524" sldId="1820"/>
        </pc:sldMkLst>
      </pc:sldChg>
      <pc:sldChg chg="addSp delSp modSp add mod">
        <pc:chgData name="Sci Library User" userId="a53bcd92-3309-4ad5-9cda-89d8768c196c" providerId="ADAL" clId="{0F9FA1C4-8EC9-4DE8-BFCA-9B86D0DC2C7F}" dt="2022-05-23T14:32:15.952" v="2917" actId="20577"/>
        <pc:sldMkLst>
          <pc:docMk/>
          <pc:sldMk cId="1258607804" sldId="1820"/>
        </pc:sldMkLst>
        <pc:spChg chg="add mod">
          <ac:chgData name="Sci Library User" userId="a53bcd92-3309-4ad5-9cda-89d8768c196c" providerId="ADAL" clId="{0F9FA1C4-8EC9-4DE8-BFCA-9B86D0DC2C7F}" dt="2022-05-23T14:27:19.686" v="2806" actId="1076"/>
          <ac:spMkLst>
            <pc:docMk/>
            <pc:sldMk cId="1258607804" sldId="1820"/>
            <ac:spMk id="2" creationId="{3ACCF9F6-5FF0-B397-403F-1CF814E3897F}"/>
          </ac:spMkLst>
        </pc:spChg>
        <pc:spChg chg="del mod">
          <ac:chgData name="Sci Library User" userId="a53bcd92-3309-4ad5-9cda-89d8768c196c" providerId="ADAL" clId="{0F9FA1C4-8EC9-4DE8-BFCA-9B86D0DC2C7F}" dt="2022-05-23T14:25:50" v="2782" actId="478"/>
          <ac:spMkLst>
            <pc:docMk/>
            <pc:sldMk cId="1258607804" sldId="1820"/>
            <ac:spMk id="5" creationId="{859B0015-41EB-E94F-256D-2791248E623B}"/>
          </ac:spMkLst>
        </pc:spChg>
        <pc:spChg chg="add mod">
          <ac:chgData name="Sci Library User" userId="a53bcd92-3309-4ad5-9cda-89d8768c196c" providerId="ADAL" clId="{0F9FA1C4-8EC9-4DE8-BFCA-9B86D0DC2C7F}" dt="2022-05-23T14:27:19.686" v="2806" actId="1076"/>
          <ac:spMkLst>
            <pc:docMk/>
            <pc:sldMk cId="1258607804" sldId="1820"/>
            <ac:spMk id="9" creationId="{1F0DEB9C-430A-026F-D7E8-DA460264F8B1}"/>
          </ac:spMkLst>
        </pc:spChg>
        <pc:spChg chg="add mod">
          <ac:chgData name="Sci Library User" userId="a53bcd92-3309-4ad5-9cda-89d8768c196c" providerId="ADAL" clId="{0F9FA1C4-8EC9-4DE8-BFCA-9B86D0DC2C7F}" dt="2022-05-23T14:27:22.345" v="2807" actId="1076"/>
          <ac:spMkLst>
            <pc:docMk/>
            <pc:sldMk cId="1258607804" sldId="1820"/>
            <ac:spMk id="10" creationId="{9F4293E5-076E-60EA-0A6A-9A15F0F35414}"/>
          </ac:spMkLst>
        </pc:spChg>
        <pc:graphicFrameChg chg="mod modGraphic">
          <ac:chgData name="Sci Library User" userId="a53bcd92-3309-4ad5-9cda-89d8768c196c" providerId="ADAL" clId="{0F9FA1C4-8EC9-4DE8-BFCA-9B86D0DC2C7F}" dt="2022-05-23T14:29:16.051" v="2849" actId="122"/>
          <ac:graphicFrameMkLst>
            <pc:docMk/>
            <pc:sldMk cId="1258607804" sldId="1820"/>
            <ac:graphicFrameMk id="7" creationId="{18E58028-6E2A-86BD-1A56-C671448ABDCA}"/>
          </ac:graphicFrameMkLst>
        </pc:graphicFrameChg>
        <pc:graphicFrameChg chg="mod modGraphic">
          <ac:chgData name="Sci Library User" userId="a53bcd92-3309-4ad5-9cda-89d8768c196c" providerId="ADAL" clId="{0F9FA1C4-8EC9-4DE8-BFCA-9B86D0DC2C7F}" dt="2022-05-23T14:29:18.888" v="2850" actId="122"/>
          <ac:graphicFrameMkLst>
            <pc:docMk/>
            <pc:sldMk cId="1258607804" sldId="1820"/>
            <ac:graphicFrameMk id="8" creationId="{46F97821-7A76-4DE8-6785-66C6A1D8F242}"/>
          </ac:graphicFrameMkLst>
        </pc:graphicFrameChg>
        <pc:graphicFrameChg chg="add mod modGraphic">
          <ac:chgData name="Sci Library User" userId="a53bcd92-3309-4ad5-9cda-89d8768c196c" providerId="ADAL" clId="{0F9FA1C4-8EC9-4DE8-BFCA-9B86D0DC2C7F}" dt="2022-05-23T14:32:15.952" v="2917" actId="20577"/>
          <ac:graphicFrameMkLst>
            <pc:docMk/>
            <pc:sldMk cId="1258607804" sldId="1820"/>
            <ac:graphicFrameMk id="11" creationId="{365B8CF3-969E-250B-1AF2-35C40AC54CCF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32:21.916" v="2918"/>
        <pc:sldMkLst>
          <pc:docMk/>
          <pc:sldMk cId="2372455344" sldId="1821"/>
        </pc:sldMkLst>
        <pc:spChg chg="mod">
          <ac:chgData name="Sci Library User" userId="a53bcd92-3309-4ad5-9cda-89d8768c196c" providerId="ADAL" clId="{0F9FA1C4-8EC9-4DE8-BFCA-9B86D0DC2C7F}" dt="2022-05-23T14:30:55.098" v="2885" actId="20577"/>
          <ac:spMkLst>
            <pc:docMk/>
            <pc:sldMk cId="2372455344" sldId="1821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29:23.599" v="2851" actId="122"/>
          <ac:graphicFrameMkLst>
            <pc:docMk/>
            <pc:sldMk cId="2372455344" sldId="1821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26.386" v="2852" actId="122"/>
          <ac:graphicFrameMkLst>
            <pc:docMk/>
            <pc:sldMk cId="2372455344" sldId="1821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21.916" v="2918"/>
          <ac:graphicFrameMkLst>
            <pc:docMk/>
            <pc:sldMk cId="2372455344" sldId="1821"/>
            <ac:graphicFrameMk id="11" creationId="{B40D8063-6803-E93E-972B-45FF9DCC1674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32:31.053" v="2921"/>
        <pc:sldMkLst>
          <pc:docMk/>
          <pc:sldMk cId="2458639138" sldId="1822"/>
        </pc:sldMkLst>
        <pc:spChg chg="mod">
          <ac:chgData name="Sci Library User" userId="a53bcd92-3309-4ad5-9cda-89d8768c196c" providerId="ADAL" clId="{0F9FA1C4-8EC9-4DE8-BFCA-9B86D0DC2C7F}" dt="2022-05-23T14:30:58.926" v="2887" actId="20577"/>
          <ac:spMkLst>
            <pc:docMk/>
            <pc:sldMk cId="2458639138" sldId="1822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30:13.501" v="2878"/>
          <ac:graphicFrameMkLst>
            <pc:docMk/>
            <pc:sldMk cId="2458639138" sldId="1822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29:33.169" v="2854" actId="122"/>
          <ac:graphicFrameMkLst>
            <pc:docMk/>
            <pc:sldMk cId="2458639138" sldId="1822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31.053" v="2921"/>
          <ac:graphicFrameMkLst>
            <pc:docMk/>
            <pc:sldMk cId="2458639138" sldId="1822"/>
            <ac:graphicFrameMk id="11" creationId="{B5E2F5DA-255A-98FA-B73F-5B9B8EBF3B04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32:33.118" v="2922"/>
        <pc:sldMkLst>
          <pc:docMk/>
          <pc:sldMk cId="3554739046" sldId="1823"/>
        </pc:sldMkLst>
        <pc:spChg chg="mod">
          <ac:chgData name="Sci Library User" userId="a53bcd92-3309-4ad5-9cda-89d8768c196c" providerId="ADAL" clId="{0F9FA1C4-8EC9-4DE8-BFCA-9B86D0DC2C7F}" dt="2022-05-23T14:31:08.108" v="2889" actId="20577"/>
          <ac:spMkLst>
            <pc:docMk/>
            <pc:sldMk cId="3554739046" sldId="1823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30:38.159" v="2881" actId="20577"/>
          <ac:graphicFrameMkLst>
            <pc:docMk/>
            <pc:sldMk cId="3554739046" sldId="1823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33.118" v="2922"/>
          <ac:graphicFrameMkLst>
            <pc:docMk/>
            <pc:sldMk cId="3554739046" sldId="1823"/>
            <ac:graphicFrameMk id="11" creationId="{E2051BF4-AA4A-798D-76E2-16E30AD4C479}"/>
          </ac:graphicFrameMkLst>
        </pc:graphicFrameChg>
      </pc:sldChg>
      <pc:sldChg chg="addSp delSp modSp add mod">
        <pc:chgData name="Sci Library User" userId="a53bcd92-3309-4ad5-9cda-89d8768c196c" providerId="ADAL" clId="{0F9FA1C4-8EC9-4DE8-BFCA-9B86D0DC2C7F}" dt="2022-05-23T14:32:49.913" v="2926"/>
        <pc:sldMkLst>
          <pc:docMk/>
          <pc:sldMk cId="4108292477" sldId="1824"/>
        </pc:sldMkLst>
        <pc:graphicFrameChg chg="modGraphic">
          <ac:chgData name="Sci Library User" userId="a53bcd92-3309-4ad5-9cda-89d8768c196c" providerId="ADAL" clId="{0F9FA1C4-8EC9-4DE8-BFCA-9B86D0DC2C7F}" dt="2022-05-23T14:32:49.913" v="2926"/>
          <ac:graphicFrameMkLst>
            <pc:docMk/>
            <pc:sldMk cId="4108292477" sldId="1824"/>
            <ac:graphicFrameMk id="7" creationId="{18E58028-6E2A-86BD-1A56-C671448ABDCA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32:35.190" v="2923"/>
          <ac:graphicFrameMkLst>
            <pc:docMk/>
            <pc:sldMk cId="4108292477" sldId="1824"/>
            <ac:graphicFrameMk id="11" creationId="{FEF52B76-C295-F5C9-F574-9289770CC99C}"/>
          </ac:graphicFrameMkLst>
        </pc:graphicFrameChg>
        <pc:graphicFrameChg chg="add del mod">
          <ac:chgData name="Sci Library User" userId="a53bcd92-3309-4ad5-9cda-89d8768c196c" providerId="ADAL" clId="{0F9FA1C4-8EC9-4DE8-BFCA-9B86D0DC2C7F}" dt="2022-05-23T14:32:36.539" v="2925"/>
          <ac:graphicFrameMkLst>
            <pc:docMk/>
            <pc:sldMk cId="4108292477" sldId="1824"/>
            <ac:graphicFrameMk id="12" creationId="{48E7B13C-8A10-925B-5562-FA70D884DBE1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3:03.506" v="2928"/>
        <pc:sldMkLst>
          <pc:docMk/>
          <pc:sldMk cId="735022430" sldId="1825"/>
        </pc:sldMkLst>
        <pc:graphicFrameChg chg="modGraphic">
          <ac:chgData name="Sci Library User" userId="a53bcd92-3309-4ad5-9cda-89d8768c196c" providerId="ADAL" clId="{0F9FA1C4-8EC9-4DE8-BFCA-9B86D0DC2C7F}" dt="2022-05-23T14:33:03.506" v="2928"/>
          <ac:graphicFrameMkLst>
            <pc:docMk/>
            <pc:sldMk cId="735022430" sldId="1825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3:11.725" v="2931" actId="20577"/>
        <pc:sldMkLst>
          <pc:docMk/>
          <pc:sldMk cId="1680457748" sldId="1826"/>
        </pc:sldMkLst>
        <pc:graphicFrameChg chg="modGraphic">
          <ac:chgData name="Sci Library User" userId="a53bcd92-3309-4ad5-9cda-89d8768c196c" providerId="ADAL" clId="{0F9FA1C4-8EC9-4DE8-BFCA-9B86D0DC2C7F}" dt="2022-05-23T14:33:11.725" v="2931" actId="20577"/>
          <ac:graphicFrameMkLst>
            <pc:docMk/>
            <pc:sldMk cId="1680457748" sldId="1826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8:19.623" v="2936"/>
        <pc:sldMkLst>
          <pc:docMk/>
          <pc:sldMk cId="2417308555" sldId="1827"/>
        </pc:sldMkLst>
        <pc:spChg chg="mod">
          <ac:chgData name="Sci Library User" userId="a53bcd92-3309-4ad5-9cda-89d8768c196c" providerId="ADAL" clId="{0F9FA1C4-8EC9-4DE8-BFCA-9B86D0DC2C7F}" dt="2022-05-23T14:38:09.177" v="2935" actId="20577"/>
          <ac:spMkLst>
            <pc:docMk/>
            <pc:sldMk cId="2417308555" sldId="1827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38:19.623" v="2936"/>
          <ac:graphicFrameMkLst>
            <pc:docMk/>
            <pc:sldMk cId="2417308555" sldId="1827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8:58.191" v="2938"/>
        <pc:sldMkLst>
          <pc:docMk/>
          <pc:sldMk cId="2411740365" sldId="1828"/>
        </pc:sldMkLst>
        <pc:graphicFrameChg chg="modGraphic">
          <ac:chgData name="Sci Library User" userId="a53bcd92-3309-4ad5-9cda-89d8768c196c" providerId="ADAL" clId="{0F9FA1C4-8EC9-4DE8-BFCA-9B86D0DC2C7F}" dt="2022-05-23T14:38:58.191" v="2938"/>
          <ac:graphicFrameMkLst>
            <pc:docMk/>
            <pc:sldMk cId="2411740365" sldId="1828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39:13.350" v="2941" actId="20577"/>
        <pc:sldMkLst>
          <pc:docMk/>
          <pc:sldMk cId="2663660784" sldId="1829"/>
        </pc:sldMkLst>
        <pc:graphicFrameChg chg="modGraphic">
          <ac:chgData name="Sci Library User" userId="a53bcd92-3309-4ad5-9cda-89d8768c196c" providerId="ADAL" clId="{0F9FA1C4-8EC9-4DE8-BFCA-9B86D0DC2C7F}" dt="2022-05-23T14:39:13.350" v="2941" actId="20577"/>
          <ac:graphicFrameMkLst>
            <pc:docMk/>
            <pc:sldMk cId="2663660784" sldId="1829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3:01.565" v="2946"/>
        <pc:sldMkLst>
          <pc:docMk/>
          <pc:sldMk cId="529333758" sldId="1830"/>
        </pc:sldMkLst>
        <pc:spChg chg="mod">
          <ac:chgData name="Sci Library User" userId="a53bcd92-3309-4ad5-9cda-89d8768c196c" providerId="ADAL" clId="{0F9FA1C4-8EC9-4DE8-BFCA-9B86D0DC2C7F}" dt="2022-05-23T14:42:48.429" v="2944" actId="20577"/>
          <ac:spMkLst>
            <pc:docMk/>
            <pc:sldMk cId="529333758" sldId="1830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3:01.565" v="2946"/>
          <ac:graphicFrameMkLst>
            <pc:docMk/>
            <pc:sldMk cId="529333758" sldId="1830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3:15.855" v="2948"/>
        <pc:sldMkLst>
          <pc:docMk/>
          <pc:sldMk cId="3537529764" sldId="1831"/>
        </pc:sldMkLst>
        <pc:graphicFrameChg chg="modGraphic">
          <ac:chgData name="Sci Library User" userId="a53bcd92-3309-4ad5-9cda-89d8768c196c" providerId="ADAL" clId="{0F9FA1C4-8EC9-4DE8-BFCA-9B86D0DC2C7F}" dt="2022-05-23T14:43:15.855" v="2948"/>
          <ac:graphicFrameMkLst>
            <pc:docMk/>
            <pc:sldMk cId="3537529764" sldId="1831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3:25.098" v="2951" actId="20577"/>
        <pc:sldMkLst>
          <pc:docMk/>
          <pc:sldMk cId="3806893835" sldId="1832"/>
        </pc:sldMkLst>
        <pc:graphicFrameChg chg="modGraphic">
          <ac:chgData name="Sci Library User" userId="a53bcd92-3309-4ad5-9cda-89d8768c196c" providerId="ADAL" clId="{0F9FA1C4-8EC9-4DE8-BFCA-9B86D0DC2C7F}" dt="2022-05-23T14:43:25.098" v="2951" actId="20577"/>
          <ac:graphicFrameMkLst>
            <pc:docMk/>
            <pc:sldMk cId="3806893835" sldId="1832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4:27.384" v="2956"/>
        <pc:sldMkLst>
          <pc:docMk/>
          <pc:sldMk cId="1945384691" sldId="1833"/>
        </pc:sldMkLst>
        <pc:spChg chg="mod">
          <ac:chgData name="Sci Library User" userId="a53bcd92-3309-4ad5-9cda-89d8768c196c" providerId="ADAL" clId="{0F9FA1C4-8EC9-4DE8-BFCA-9B86D0DC2C7F}" dt="2022-05-23T14:44:19.357" v="2955" actId="20577"/>
          <ac:spMkLst>
            <pc:docMk/>
            <pc:sldMk cId="1945384691" sldId="1833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4:27.384" v="2956"/>
          <ac:graphicFrameMkLst>
            <pc:docMk/>
            <pc:sldMk cId="1945384691" sldId="1833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4:36.962" v="2958"/>
        <pc:sldMkLst>
          <pc:docMk/>
          <pc:sldMk cId="1647081852" sldId="1834"/>
        </pc:sldMkLst>
        <pc:graphicFrameChg chg="modGraphic">
          <ac:chgData name="Sci Library User" userId="a53bcd92-3309-4ad5-9cda-89d8768c196c" providerId="ADAL" clId="{0F9FA1C4-8EC9-4DE8-BFCA-9B86D0DC2C7F}" dt="2022-05-23T14:44:36.962" v="2958"/>
          <ac:graphicFrameMkLst>
            <pc:docMk/>
            <pc:sldMk cId="1647081852" sldId="1834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4:43.737" v="2961" actId="20577"/>
        <pc:sldMkLst>
          <pc:docMk/>
          <pc:sldMk cId="1960717382" sldId="1835"/>
        </pc:sldMkLst>
        <pc:graphicFrameChg chg="modGraphic">
          <ac:chgData name="Sci Library User" userId="a53bcd92-3309-4ad5-9cda-89d8768c196c" providerId="ADAL" clId="{0F9FA1C4-8EC9-4DE8-BFCA-9B86D0DC2C7F}" dt="2022-05-23T14:44:43.737" v="2961" actId="20577"/>
          <ac:graphicFrameMkLst>
            <pc:docMk/>
            <pc:sldMk cId="1960717382" sldId="1835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5:20.228" v="2966"/>
        <pc:sldMkLst>
          <pc:docMk/>
          <pc:sldMk cId="669769467" sldId="1836"/>
        </pc:sldMkLst>
        <pc:spChg chg="mod">
          <ac:chgData name="Sci Library User" userId="a53bcd92-3309-4ad5-9cda-89d8768c196c" providerId="ADAL" clId="{0F9FA1C4-8EC9-4DE8-BFCA-9B86D0DC2C7F}" dt="2022-05-23T14:44:58.898" v="2964" actId="20577"/>
          <ac:spMkLst>
            <pc:docMk/>
            <pc:sldMk cId="669769467" sldId="1836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5:20.228" v="2966"/>
          <ac:graphicFrameMkLst>
            <pc:docMk/>
            <pc:sldMk cId="669769467" sldId="1836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5:38.792" v="2968"/>
        <pc:sldMkLst>
          <pc:docMk/>
          <pc:sldMk cId="2327460732" sldId="1837"/>
        </pc:sldMkLst>
        <pc:graphicFrameChg chg="modGraphic">
          <ac:chgData name="Sci Library User" userId="a53bcd92-3309-4ad5-9cda-89d8768c196c" providerId="ADAL" clId="{0F9FA1C4-8EC9-4DE8-BFCA-9B86D0DC2C7F}" dt="2022-05-23T14:45:38.792" v="2968"/>
          <ac:graphicFrameMkLst>
            <pc:docMk/>
            <pc:sldMk cId="2327460732" sldId="1837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5:46.878" v="2971" actId="20577"/>
        <pc:sldMkLst>
          <pc:docMk/>
          <pc:sldMk cId="703021767" sldId="1838"/>
        </pc:sldMkLst>
        <pc:graphicFrameChg chg="modGraphic">
          <ac:chgData name="Sci Library User" userId="a53bcd92-3309-4ad5-9cda-89d8768c196c" providerId="ADAL" clId="{0F9FA1C4-8EC9-4DE8-BFCA-9B86D0DC2C7F}" dt="2022-05-23T14:45:46.878" v="2971" actId="20577"/>
          <ac:graphicFrameMkLst>
            <pc:docMk/>
            <pc:sldMk cId="703021767" sldId="1838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6:13.380" v="2976"/>
        <pc:sldMkLst>
          <pc:docMk/>
          <pc:sldMk cId="1122064590" sldId="1839"/>
        </pc:sldMkLst>
        <pc:spChg chg="mod">
          <ac:chgData name="Sci Library User" userId="a53bcd92-3309-4ad5-9cda-89d8768c196c" providerId="ADAL" clId="{0F9FA1C4-8EC9-4DE8-BFCA-9B86D0DC2C7F}" dt="2022-05-23T14:46:04.717" v="2975" actId="20577"/>
          <ac:spMkLst>
            <pc:docMk/>
            <pc:sldMk cId="1122064590" sldId="1839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6:13.380" v="2976"/>
          <ac:graphicFrameMkLst>
            <pc:docMk/>
            <pc:sldMk cId="1122064590" sldId="1839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6:39.661" v="2982" actId="20577"/>
        <pc:sldMkLst>
          <pc:docMk/>
          <pc:sldMk cId="3997091052" sldId="1840"/>
        </pc:sldMkLst>
        <pc:graphicFrameChg chg="modGraphic">
          <ac:chgData name="Sci Library User" userId="a53bcd92-3309-4ad5-9cda-89d8768c196c" providerId="ADAL" clId="{0F9FA1C4-8EC9-4DE8-BFCA-9B86D0DC2C7F}" dt="2022-05-23T14:46:28.268" v="2978"/>
          <ac:graphicFrameMkLst>
            <pc:docMk/>
            <pc:sldMk cId="3997091052" sldId="1840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46:39.661" v="2982" actId="20577"/>
          <ac:graphicFrameMkLst>
            <pc:docMk/>
            <pc:sldMk cId="3997091052" sldId="1840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6:47.236" v="2987" actId="20577"/>
        <pc:sldMkLst>
          <pc:docMk/>
          <pc:sldMk cId="320693971" sldId="1841"/>
        </pc:sldMkLst>
        <pc:graphicFrameChg chg="modGraphic">
          <ac:chgData name="Sci Library User" userId="a53bcd92-3309-4ad5-9cda-89d8768c196c" providerId="ADAL" clId="{0F9FA1C4-8EC9-4DE8-BFCA-9B86D0DC2C7F}" dt="2022-05-23T14:46:47.236" v="2987" actId="20577"/>
          <ac:graphicFrameMkLst>
            <pc:docMk/>
            <pc:sldMk cId="320693971" sldId="1841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05.188" v="2992"/>
        <pc:sldMkLst>
          <pc:docMk/>
          <pc:sldMk cId="137223491" sldId="1842"/>
        </pc:sldMkLst>
        <pc:spChg chg="mod">
          <ac:chgData name="Sci Library User" userId="a53bcd92-3309-4ad5-9cda-89d8768c196c" providerId="ADAL" clId="{0F9FA1C4-8EC9-4DE8-BFCA-9B86D0DC2C7F}" dt="2022-05-23T14:46:54.874" v="2990" actId="20577"/>
          <ac:spMkLst>
            <pc:docMk/>
            <pc:sldMk cId="137223491" sldId="1842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7:05.188" v="2992"/>
          <ac:graphicFrameMkLst>
            <pc:docMk/>
            <pc:sldMk cId="137223491" sldId="1842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15.780" v="2994"/>
        <pc:sldMkLst>
          <pc:docMk/>
          <pc:sldMk cId="2145083138" sldId="1843"/>
        </pc:sldMkLst>
        <pc:graphicFrameChg chg="modGraphic">
          <ac:chgData name="Sci Library User" userId="a53bcd92-3309-4ad5-9cda-89d8768c196c" providerId="ADAL" clId="{0F9FA1C4-8EC9-4DE8-BFCA-9B86D0DC2C7F}" dt="2022-05-23T14:47:15.780" v="2994"/>
          <ac:graphicFrameMkLst>
            <pc:docMk/>
            <pc:sldMk cId="2145083138" sldId="1843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24.417" v="2997" actId="20577"/>
        <pc:sldMkLst>
          <pc:docMk/>
          <pc:sldMk cId="735137353" sldId="1844"/>
        </pc:sldMkLst>
        <pc:graphicFrameChg chg="modGraphic">
          <ac:chgData name="Sci Library User" userId="a53bcd92-3309-4ad5-9cda-89d8768c196c" providerId="ADAL" clId="{0F9FA1C4-8EC9-4DE8-BFCA-9B86D0DC2C7F}" dt="2022-05-23T14:47:24.417" v="2997" actId="20577"/>
          <ac:graphicFrameMkLst>
            <pc:docMk/>
            <pc:sldMk cId="735137353" sldId="1844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45.690" v="3003"/>
        <pc:sldMkLst>
          <pc:docMk/>
          <pc:sldMk cId="2321880054" sldId="1845"/>
        </pc:sldMkLst>
        <pc:spChg chg="mod">
          <ac:chgData name="Sci Library User" userId="a53bcd92-3309-4ad5-9cda-89d8768c196c" providerId="ADAL" clId="{0F9FA1C4-8EC9-4DE8-BFCA-9B86D0DC2C7F}" dt="2022-05-23T14:47:29.866" v="3001" actId="20577"/>
          <ac:spMkLst>
            <pc:docMk/>
            <pc:sldMk cId="2321880054" sldId="1845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7:45.690" v="3003"/>
          <ac:graphicFrameMkLst>
            <pc:docMk/>
            <pc:sldMk cId="2321880054" sldId="1845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7:58.869" v="3005"/>
        <pc:sldMkLst>
          <pc:docMk/>
          <pc:sldMk cId="308725418" sldId="1846"/>
        </pc:sldMkLst>
        <pc:graphicFrameChg chg="modGraphic">
          <ac:chgData name="Sci Library User" userId="a53bcd92-3309-4ad5-9cda-89d8768c196c" providerId="ADAL" clId="{0F9FA1C4-8EC9-4DE8-BFCA-9B86D0DC2C7F}" dt="2022-05-23T14:47:58.869" v="3005"/>
          <ac:graphicFrameMkLst>
            <pc:docMk/>
            <pc:sldMk cId="308725418" sldId="1846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8:07.029" v="3008" actId="20577"/>
        <pc:sldMkLst>
          <pc:docMk/>
          <pc:sldMk cId="1936043282" sldId="1847"/>
        </pc:sldMkLst>
        <pc:graphicFrameChg chg="modGraphic">
          <ac:chgData name="Sci Library User" userId="a53bcd92-3309-4ad5-9cda-89d8768c196c" providerId="ADAL" clId="{0F9FA1C4-8EC9-4DE8-BFCA-9B86D0DC2C7F}" dt="2022-05-23T14:48:07.029" v="3008" actId="20577"/>
          <ac:graphicFrameMkLst>
            <pc:docMk/>
            <pc:sldMk cId="1936043282" sldId="1847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8:54.993" v="3013"/>
        <pc:sldMkLst>
          <pc:docMk/>
          <pc:sldMk cId="3864969046" sldId="1848"/>
        </pc:sldMkLst>
        <pc:spChg chg="mod">
          <ac:chgData name="Sci Library User" userId="a53bcd92-3309-4ad5-9cda-89d8768c196c" providerId="ADAL" clId="{0F9FA1C4-8EC9-4DE8-BFCA-9B86D0DC2C7F}" dt="2022-05-23T14:48:35.055" v="3011" actId="20577"/>
          <ac:spMkLst>
            <pc:docMk/>
            <pc:sldMk cId="3864969046" sldId="1848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8:54.993" v="3013"/>
          <ac:graphicFrameMkLst>
            <pc:docMk/>
            <pc:sldMk cId="3864969046" sldId="1848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9:11.431" v="3017"/>
        <pc:sldMkLst>
          <pc:docMk/>
          <pc:sldMk cId="2282244466" sldId="1849"/>
        </pc:sldMkLst>
        <pc:graphicFrameChg chg="modGraphic">
          <ac:chgData name="Sci Library User" userId="a53bcd92-3309-4ad5-9cda-89d8768c196c" providerId="ADAL" clId="{0F9FA1C4-8EC9-4DE8-BFCA-9B86D0DC2C7F}" dt="2022-05-23T14:49:11.431" v="3017"/>
          <ac:graphicFrameMkLst>
            <pc:docMk/>
            <pc:sldMk cId="2282244466" sldId="1849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9:32.010" v="3021"/>
        <pc:sldMkLst>
          <pc:docMk/>
          <pc:sldMk cId="1974697463" sldId="1850"/>
        </pc:sldMkLst>
        <pc:graphicFrameChg chg="modGraphic">
          <ac:chgData name="Sci Library User" userId="a53bcd92-3309-4ad5-9cda-89d8768c196c" providerId="ADAL" clId="{0F9FA1C4-8EC9-4DE8-BFCA-9B86D0DC2C7F}" dt="2022-05-23T14:49:32.010" v="3021"/>
          <ac:graphicFrameMkLst>
            <pc:docMk/>
            <pc:sldMk cId="1974697463" sldId="1850"/>
            <ac:graphicFrameMk id="7" creationId="{18E58028-6E2A-86BD-1A56-C671448ABDCA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4:49:28.705" v="3020" actId="20577"/>
          <ac:graphicFrameMkLst>
            <pc:docMk/>
            <pc:sldMk cId="1974697463" sldId="1850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49:51.497" v="3026"/>
        <pc:sldMkLst>
          <pc:docMk/>
          <pc:sldMk cId="2156467103" sldId="1851"/>
        </pc:sldMkLst>
        <pc:spChg chg="mod">
          <ac:chgData name="Sci Library User" userId="a53bcd92-3309-4ad5-9cda-89d8768c196c" providerId="ADAL" clId="{0F9FA1C4-8EC9-4DE8-BFCA-9B86D0DC2C7F}" dt="2022-05-23T14:49:44.054" v="3025" actId="20577"/>
          <ac:spMkLst>
            <pc:docMk/>
            <pc:sldMk cId="2156467103" sldId="1851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49:51.497" v="3026"/>
          <ac:graphicFrameMkLst>
            <pc:docMk/>
            <pc:sldMk cId="2156467103" sldId="1851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0:02.947" v="3028"/>
        <pc:sldMkLst>
          <pc:docMk/>
          <pc:sldMk cId="1141032200" sldId="1852"/>
        </pc:sldMkLst>
        <pc:graphicFrameChg chg="modGraphic">
          <ac:chgData name="Sci Library User" userId="a53bcd92-3309-4ad5-9cda-89d8768c196c" providerId="ADAL" clId="{0F9FA1C4-8EC9-4DE8-BFCA-9B86D0DC2C7F}" dt="2022-05-23T14:50:02.947" v="3028"/>
          <ac:graphicFrameMkLst>
            <pc:docMk/>
            <pc:sldMk cId="1141032200" sldId="1852"/>
            <ac:graphicFrameMk id="7" creationId="{18E58028-6E2A-86BD-1A56-C671448ABDCA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0:10.636" v="3031" actId="20577"/>
        <pc:sldMkLst>
          <pc:docMk/>
          <pc:sldMk cId="256990364" sldId="1853"/>
        </pc:sldMkLst>
        <pc:graphicFrameChg chg="modGraphic">
          <ac:chgData name="Sci Library User" userId="a53bcd92-3309-4ad5-9cda-89d8768c196c" providerId="ADAL" clId="{0F9FA1C4-8EC9-4DE8-BFCA-9B86D0DC2C7F}" dt="2022-05-23T14:50:10.636" v="3031" actId="20577"/>
          <ac:graphicFrameMkLst>
            <pc:docMk/>
            <pc:sldMk cId="256990364" sldId="1853"/>
            <ac:graphicFrameMk id="8" creationId="{46F97821-7A76-4DE8-6785-66C6A1D8F242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0:23.045" v="3034"/>
        <pc:sldMkLst>
          <pc:docMk/>
          <pc:sldMk cId="469755728" sldId="1854"/>
        </pc:sldMkLst>
        <pc:spChg chg="mod">
          <ac:chgData name="Sci Library User" userId="a53bcd92-3309-4ad5-9cda-89d8768c196c" providerId="ADAL" clId="{0F9FA1C4-8EC9-4DE8-BFCA-9B86D0DC2C7F}" dt="2022-05-23T14:50:16.692" v="3033" actId="20577"/>
          <ac:spMkLst>
            <pc:docMk/>
            <pc:sldMk cId="469755728" sldId="1854"/>
            <ac:spMk id="10" creationId="{9F4293E5-076E-60EA-0A6A-9A15F0F35414}"/>
          </ac:spMkLst>
        </pc:spChg>
        <pc:graphicFrameChg chg="modGraphic">
          <ac:chgData name="Sci Library User" userId="a53bcd92-3309-4ad5-9cda-89d8768c196c" providerId="ADAL" clId="{0F9FA1C4-8EC9-4DE8-BFCA-9B86D0DC2C7F}" dt="2022-05-23T14:50:23.045" v="3034"/>
          <ac:graphicFrameMkLst>
            <pc:docMk/>
            <pc:sldMk cId="469755728" sldId="1854"/>
            <ac:graphicFrameMk id="7" creationId="{18E58028-6E2A-86BD-1A56-C671448ABDCA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4:52:04.192" v="3185" actId="1076"/>
        <pc:sldMkLst>
          <pc:docMk/>
          <pc:sldMk cId="1780513024" sldId="1855"/>
        </pc:sldMkLst>
        <pc:spChg chg="mod">
          <ac:chgData name="Sci Library User" userId="a53bcd92-3309-4ad5-9cda-89d8768c196c" providerId="ADAL" clId="{0F9FA1C4-8EC9-4DE8-BFCA-9B86D0DC2C7F}" dt="2022-05-23T14:51:22.082" v="3181" actId="20577"/>
          <ac:spMkLst>
            <pc:docMk/>
            <pc:sldMk cId="1780513024" sldId="1855"/>
            <ac:spMk id="10" creationId="{9F4293E5-076E-60EA-0A6A-9A15F0F35414}"/>
          </ac:spMkLst>
        </pc:spChg>
        <pc:spChg chg="add mod">
          <ac:chgData name="Sci Library User" userId="a53bcd92-3309-4ad5-9cda-89d8768c196c" providerId="ADAL" clId="{0F9FA1C4-8EC9-4DE8-BFCA-9B86D0DC2C7F}" dt="2022-05-23T14:52:04.192" v="3185" actId="1076"/>
          <ac:spMkLst>
            <pc:docMk/>
            <pc:sldMk cId="1780513024" sldId="1855"/>
            <ac:spMk id="13" creationId="{073F8782-3E5B-1AA4-3526-BC9EAB364D12}"/>
          </ac:spMkLst>
        </pc:spChg>
        <pc:graphicFrameChg chg="modGraphic">
          <ac:chgData name="Sci Library User" userId="a53bcd92-3309-4ad5-9cda-89d8768c196c" providerId="ADAL" clId="{0F9FA1C4-8EC9-4DE8-BFCA-9B86D0DC2C7F}" dt="2022-05-23T14:50:37.572" v="3036"/>
          <ac:graphicFrameMkLst>
            <pc:docMk/>
            <pc:sldMk cId="1780513024" sldId="1855"/>
            <ac:graphicFrameMk id="8" creationId="{46F97821-7A76-4DE8-6785-66C6A1D8F242}"/>
          </ac:graphicFrameMkLst>
        </pc:graphicFrameChg>
        <pc:graphicFrameChg chg="add mod">
          <ac:chgData name="Sci Library User" userId="a53bcd92-3309-4ad5-9cda-89d8768c196c" providerId="ADAL" clId="{0F9FA1C4-8EC9-4DE8-BFCA-9B86D0DC2C7F}" dt="2022-05-23T14:51:48.319" v="3183" actId="1076"/>
          <ac:graphicFrameMkLst>
            <pc:docMk/>
            <pc:sldMk cId="1780513024" sldId="1855"/>
            <ac:graphicFrameMk id="12" creationId="{69E340FB-0741-DF70-8F40-D9AB4FA05AB9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4:55:11.346" v="3313"/>
        <pc:sldMkLst>
          <pc:docMk/>
          <pc:sldMk cId="388005070" sldId="1856"/>
        </pc:sldMkLst>
        <pc:spChg chg="mod">
          <ac:chgData name="Sci Library User" userId="a53bcd92-3309-4ad5-9cda-89d8768c196c" providerId="ADAL" clId="{0F9FA1C4-8EC9-4DE8-BFCA-9B86D0DC2C7F}" dt="2022-05-23T14:55:11.346" v="3313"/>
          <ac:spMkLst>
            <pc:docMk/>
            <pc:sldMk cId="388005070" sldId="1856"/>
            <ac:spMk id="5" creationId="{859B0015-41EB-E94F-256D-2791248E623B}"/>
          </ac:spMkLst>
        </pc:spChg>
      </pc:sldChg>
      <pc:sldChg chg="addSp delSp modSp add mod ord delAnim modAnim chgLayout">
        <pc:chgData name="Sci Library User" userId="a53bcd92-3309-4ad5-9cda-89d8768c196c" providerId="ADAL" clId="{0F9FA1C4-8EC9-4DE8-BFCA-9B86D0DC2C7F}" dt="2022-05-23T15:01:41.318" v="3353" actId="478"/>
        <pc:sldMkLst>
          <pc:docMk/>
          <pc:sldMk cId="1224892693" sldId="1857"/>
        </pc:sldMkLst>
        <pc:spChg chg="del">
          <ac:chgData name="Sci Library User" userId="a53bcd92-3309-4ad5-9cda-89d8768c196c" providerId="ADAL" clId="{0F9FA1C4-8EC9-4DE8-BFCA-9B86D0DC2C7F}" dt="2022-05-23T15:00:34.308" v="3332" actId="478"/>
          <ac:spMkLst>
            <pc:docMk/>
            <pc:sldMk cId="1224892693" sldId="1857"/>
            <ac:spMk id="2" creationId="{8AA47557-433B-D920-152C-793F9C607ABF}"/>
          </ac:spMkLst>
        </pc:spChg>
        <pc:spChg chg="add mod ord">
          <ac:chgData name="Sci Library User" userId="a53bcd92-3309-4ad5-9cda-89d8768c196c" providerId="ADAL" clId="{0F9FA1C4-8EC9-4DE8-BFCA-9B86D0DC2C7F}" dt="2022-05-23T15:01:36.936" v="3352"/>
          <ac:spMkLst>
            <pc:docMk/>
            <pc:sldMk cId="1224892693" sldId="1857"/>
            <ac:spMk id="3" creationId="{2B22017C-D963-FBBD-C474-3AB40800798E}"/>
          </ac:spMkLst>
        </pc:spChg>
        <pc:spChg chg="add del mod ord">
          <ac:chgData name="Sci Library User" userId="a53bcd92-3309-4ad5-9cda-89d8768c196c" providerId="ADAL" clId="{0F9FA1C4-8EC9-4DE8-BFCA-9B86D0DC2C7F}" dt="2022-05-23T15:01:41.318" v="3353" actId="478"/>
          <ac:spMkLst>
            <pc:docMk/>
            <pc:sldMk cId="1224892693" sldId="1857"/>
            <ac:spMk id="4" creationId="{35B829E2-36B0-B646-B64E-BAF8AD3C17C2}"/>
          </ac:spMkLst>
        </pc:spChg>
        <pc:spChg chg="mod">
          <ac:chgData name="Sci Library User" userId="a53bcd92-3309-4ad5-9cda-89d8768c196c" providerId="ADAL" clId="{0F9FA1C4-8EC9-4DE8-BFCA-9B86D0DC2C7F}" dt="2022-05-23T15:00:46.184" v="3336" actId="14100"/>
          <ac:spMkLst>
            <pc:docMk/>
            <pc:sldMk cId="1224892693" sldId="1857"/>
            <ac:spMk id="10" creationId="{7A2AB9E2-E838-4D6A-9B38-6FBC68A597B6}"/>
          </ac:spMkLst>
        </pc:spChg>
        <pc:spChg chg="mod">
          <ac:chgData name="Sci Library User" userId="a53bcd92-3309-4ad5-9cda-89d8768c196c" providerId="ADAL" clId="{0F9FA1C4-8EC9-4DE8-BFCA-9B86D0DC2C7F}" dt="2022-05-23T15:01:18.609" v="3349" actId="14100"/>
          <ac:spMkLst>
            <pc:docMk/>
            <pc:sldMk cId="1224892693" sldId="1857"/>
            <ac:spMk id="14" creationId="{F520190E-510C-E462-9134-37015B2D1777}"/>
          </ac:spMkLst>
        </pc:spChg>
        <pc:spChg chg="del">
          <ac:chgData name="Sci Library User" userId="a53bcd92-3309-4ad5-9cda-89d8768c196c" providerId="ADAL" clId="{0F9FA1C4-8EC9-4DE8-BFCA-9B86D0DC2C7F}" dt="2022-05-23T15:00:37.636" v="3333" actId="478"/>
          <ac:spMkLst>
            <pc:docMk/>
            <pc:sldMk cId="1224892693" sldId="1857"/>
            <ac:spMk id="15" creationId="{3A41944C-9F5C-BD89-B35F-17F31E851DAF}"/>
          </ac:spMkLst>
        </pc:spChg>
      </pc:sldChg>
      <pc:sldChg chg="addSp delSp modSp add mod delAnim chgLayout">
        <pc:chgData name="Sci Library User" userId="a53bcd92-3309-4ad5-9cda-89d8768c196c" providerId="ADAL" clId="{0F9FA1C4-8EC9-4DE8-BFCA-9B86D0DC2C7F}" dt="2022-05-23T15:14:09.284" v="3738" actId="207"/>
        <pc:sldMkLst>
          <pc:docMk/>
          <pc:sldMk cId="317392777" sldId="1858"/>
        </pc:sldMkLst>
        <pc:spChg chg="add mod ord">
          <ac:chgData name="Sci Library User" userId="a53bcd92-3309-4ad5-9cda-89d8768c196c" providerId="ADAL" clId="{0F9FA1C4-8EC9-4DE8-BFCA-9B86D0DC2C7F}" dt="2022-05-23T15:14:09.284" v="3738" actId="207"/>
          <ac:spMkLst>
            <pc:docMk/>
            <pc:sldMk cId="317392777" sldId="1858"/>
            <ac:spMk id="2" creationId="{2E268124-9A6E-143E-788E-2CDF02243184}"/>
          </ac:spMkLst>
        </pc:spChg>
        <pc:spChg chg="mod ord">
          <ac:chgData name="Sci Library User" userId="a53bcd92-3309-4ad5-9cda-89d8768c196c" providerId="ADAL" clId="{0F9FA1C4-8EC9-4DE8-BFCA-9B86D0DC2C7F}" dt="2022-05-23T15:02:50.452" v="3358" actId="700"/>
          <ac:spMkLst>
            <pc:docMk/>
            <pc:sldMk cId="317392777" sldId="1858"/>
            <ac:spMk id="3" creationId="{2B22017C-D963-FBBD-C474-3AB40800798E}"/>
          </ac:spMkLst>
        </pc:spChg>
        <pc:spChg chg="del mod">
          <ac:chgData name="Sci Library User" userId="a53bcd92-3309-4ad5-9cda-89d8768c196c" providerId="ADAL" clId="{0F9FA1C4-8EC9-4DE8-BFCA-9B86D0DC2C7F}" dt="2022-05-23T15:02:46.179" v="3357" actId="478"/>
          <ac:spMkLst>
            <pc:docMk/>
            <pc:sldMk cId="317392777" sldId="1858"/>
            <ac:spMk id="10" creationId="{7A2AB9E2-E838-4D6A-9B38-6FBC68A597B6}"/>
          </ac:spMkLst>
        </pc:spChg>
        <pc:spChg chg="del">
          <ac:chgData name="Sci Library User" userId="a53bcd92-3309-4ad5-9cda-89d8768c196c" providerId="ADAL" clId="{0F9FA1C4-8EC9-4DE8-BFCA-9B86D0DC2C7F}" dt="2022-05-23T15:02:36.294" v="3355" actId="478"/>
          <ac:spMkLst>
            <pc:docMk/>
            <pc:sldMk cId="317392777" sldId="1858"/>
            <ac:spMk id="14" creationId="{F520190E-510C-E462-9134-37015B2D1777}"/>
          </ac:spMkLst>
        </pc:spChg>
      </pc:sldChg>
      <pc:sldChg chg="addSp modSp add mod">
        <pc:chgData name="Sci Library User" userId="a53bcd92-3309-4ad5-9cda-89d8768c196c" providerId="ADAL" clId="{0F9FA1C4-8EC9-4DE8-BFCA-9B86D0DC2C7F}" dt="2022-05-23T15:15:39.998" v="3757" actId="20577"/>
        <pc:sldMkLst>
          <pc:docMk/>
          <pc:sldMk cId="133955740" sldId="1859"/>
        </pc:sldMkLst>
        <pc:spChg chg="add mod">
          <ac:chgData name="Sci Library User" userId="a53bcd92-3309-4ad5-9cda-89d8768c196c" providerId="ADAL" clId="{0F9FA1C4-8EC9-4DE8-BFCA-9B86D0DC2C7F}" dt="2022-05-23T15:15:38.143" v="3755" actId="1076"/>
          <ac:spMkLst>
            <pc:docMk/>
            <pc:sldMk cId="133955740" sldId="1859"/>
            <ac:spMk id="13" creationId="{D7E434E2-8DC0-BF52-942E-BDE4F90C5184}"/>
          </ac:spMkLst>
        </pc:spChg>
        <pc:graphicFrameChg chg="add mod modGraphic">
          <ac:chgData name="Sci Library User" userId="a53bcd92-3309-4ad5-9cda-89d8768c196c" providerId="ADAL" clId="{0F9FA1C4-8EC9-4DE8-BFCA-9B86D0DC2C7F}" dt="2022-05-23T15:15:39.998" v="3757" actId="20577"/>
          <ac:graphicFrameMkLst>
            <pc:docMk/>
            <pc:sldMk cId="133955740" sldId="1859"/>
            <ac:graphicFrameMk id="12" creationId="{077782DF-CDB0-057E-9542-6CDB4548FC29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5:53.917" v="3758"/>
        <pc:sldMkLst>
          <pc:docMk/>
          <pc:sldMk cId="1354443399" sldId="1860"/>
        </pc:sldMkLst>
        <pc:spChg chg="add mod">
          <ac:chgData name="Sci Library User" userId="a53bcd92-3309-4ad5-9cda-89d8768c196c" providerId="ADAL" clId="{0F9FA1C4-8EC9-4DE8-BFCA-9B86D0DC2C7F}" dt="2022-05-23T15:15:53.917" v="3758"/>
          <ac:spMkLst>
            <pc:docMk/>
            <pc:sldMk cId="1354443399" sldId="1860"/>
            <ac:spMk id="13" creationId="{5500B1F7-8B5A-0312-11DC-BF711990CE2C}"/>
          </ac:spMkLst>
        </pc:spChg>
        <pc:graphicFrameChg chg="add mod">
          <ac:chgData name="Sci Library User" userId="a53bcd92-3309-4ad5-9cda-89d8768c196c" providerId="ADAL" clId="{0F9FA1C4-8EC9-4DE8-BFCA-9B86D0DC2C7F}" dt="2022-05-23T15:15:53.917" v="3758"/>
          <ac:graphicFrameMkLst>
            <pc:docMk/>
            <pc:sldMk cId="1354443399" sldId="1860"/>
            <ac:graphicFrameMk id="12" creationId="{237A2AFA-731B-5680-1CF9-ECF2A599C348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6:08.771" v="3761" actId="20577"/>
        <pc:sldMkLst>
          <pc:docMk/>
          <pc:sldMk cId="1790084263" sldId="1861"/>
        </pc:sldMkLst>
        <pc:spChg chg="add mod">
          <ac:chgData name="Sci Library User" userId="a53bcd92-3309-4ad5-9cda-89d8768c196c" providerId="ADAL" clId="{0F9FA1C4-8EC9-4DE8-BFCA-9B86D0DC2C7F}" dt="2022-05-23T15:16:01.778" v="3759"/>
          <ac:spMkLst>
            <pc:docMk/>
            <pc:sldMk cId="1790084263" sldId="1861"/>
            <ac:spMk id="13" creationId="{5379392A-697A-17D2-4420-FF6DCFB3B7DA}"/>
          </ac:spMkLst>
        </pc:spChg>
        <pc:graphicFrameChg chg="add mod modGraphic">
          <ac:chgData name="Sci Library User" userId="a53bcd92-3309-4ad5-9cda-89d8768c196c" providerId="ADAL" clId="{0F9FA1C4-8EC9-4DE8-BFCA-9B86D0DC2C7F}" dt="2022-05-23T15:16:08.771" v="3761" actId="20577"/>
          <ac:graphicFrameMkLst>
            <pc:docMk/>
            <pc:sldMk cId="1790084263" sldId="1861"/>
            <ac:graphicFrameMk id="12" creationId="{596FEB19-08A8-7D8B-4E51-3525B0987E8B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18.533" v="3762"/>
        <pc:sldMkLst>
          <pc:docMk/>
          <pc:sldMk cId="3853105780" sldId="1862"/>
        </pc:sldMkLst>
        <pc:spChg chg="add mod">
          <ac:chgData name="Sci Library User" userId="a53bcd92-3309-4ad5-9cda-89d8768c196c" providerId="ADAL" clId="{0F9FA1C4-8EC9-4DE8-BFCA-9B86D0DC2C7F}" dt="2022-05-23T15:16:18.533" v="3762"/>
          <ac:spMkLst>
            <pc:docMk/>
            <pc:sldMk cId="3853105780" sldId="1862"/>
            <ac:spMk id="13" creationId="{90F6F376-BB45-BF0B-FACF-E9BBE51271AA}"/>
          </ac:spMkLst>
        </pc:spChg>
        <pc:graphicFrameChg chg="add mod">
          <ac:chgData name="Sci Library User" userId="a53bcd92-3309-4ad5-9cda-89d8768c196c" providerId="ADAL" clId="{0F9FA1C4-8EC9-4DE8-BFCA-9B86D0DC2C7F}" dt="2022-05-23T15:16:18.533" v="3762"/>
          <ac:graphicFrameMkLst>
            <pc:docMk/>
            <pc:sldMk cId="3853105780" sldId="1862"/>
            <ac:graphicFrameMk id="12" creationId="{313C7DE6-31CF-5CE9-9673-A8A666163619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21.189" v="3763"/>
        <pc:sldMkLst>
          <pc:docMk/>
          <pc:sldMk cId="1907144795" sldId="1863"/>
        </pc:sldMkLst>
        <pc:spChg chg="add mod">
          <ac:chgData name="Sci Library User" userId="a53bcd92-3309-4ad5-9cda-89d8768c196c" providerId="ADAL" clId="{0F9FA1C4-8EC9-4DE8-BFCA-9B86D0DC2C7F}" dt="2022-05-23T15:16:21.189" v="3763"/>
          <ac:spMkLst>
            <pc:docMk/>
            <pc:sldMk cId="1907144795" sldId="1863"/>
            <ac:spMk id="13" creationId="{0B4A14FB-FCF1-79BF-293C-DE70CFD5A974}"/>
          </ac:spMkLst>
        </pc:spChg>
        <pc:graphicFrameChg chg="add mod">
          <ac:chgData name="Sci Library User" userId="a53bcd92-3309-4ad5-9cda-89d8768c196c" providerId="ADAL" clId="{0F9FA1C4-8EC9-4DE8-BFCA-9B86D0DC2C7F}" dt="2022-05-23T15:16:21.189" v="3763"/>
          <ac:graphicFrameMkLst>
            <pc:docMk/>
            <pc:sldMk cId="1907144795" sldId="1863"/>
            <ac:graphicFrameMk id="12" creationId="{E489A705-0BBF-65E2-39D3-D53A7C963446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6:31.161" v="3766" actId="20577"/>
        <pc:sldMkLst>
          <pc:docMk/>
          <pc:sldMk cId="3802513587" sldId="1864"/>
        </pc:sldMkLst>
        <pc:spChg chg="add mod">
          <ac:chgData name="Sci Library User" userId="a53bcd92-3309-4ad5-9cda-89d8768c196c" providerId="ADAL" clId="{0F9FA1C4-8EC9-4DE8-BFCA-9B86D0DC2C7F}" dt="2022-05-23T15:16:23.646" v="3764"/>
          <ac:spMkLst>
            <pc:docMk/>
            <pc:sldMk cId="3802513587" sldId="1864"/>
            <ac:spMk id="13" creationId="{8AC5EB37-563E-6933-90F2-AFC51BB1408B}"/>
          </ac:spMkLst>
        </pc:spChg>
        <pc:graphicFrameChg chg="add mod modGraphic">
          <ac:chgData name="Sci Library User" userId="a53bcd92-3309-4ad5-9cda-89d8768c196c" providerId="ADAL" clId="{0F9FA1C4-8EC9-4DE8-BFCA-9B86D0DC2C7F}" dt="2022-05-23T15:16:31.161" v="3766" actId="20577"/>
          <ac:graphicFrameMkLst>
            <pc:docMk/>
            <pc:sldMk cId="3802513587" sldId="1864"/>
            <ac:graphicFrameMk id="12" creationId="{F832FA74-1847-B8E1-A71C-677507442353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42.344" v="3767"/>
        <pc:sldMkLst>
          <pc:docMk/>
          <pc:sldMk cId="2915863397" sldId="1865"/>
        </pc:sldMkLst>
        <pc:spChg chg="add mod">
          <ac:chgData name="Sci Library User" userId="a53bcd92-3309-4ad5-9cda-89d8768c196c" providerId="ADAL" clId="{0F9FA1C4-8EC9-4DE8-BFCA-9B86D0DC2C7F}" dt="2022-05-23T15:16:42.344" v="3767"/>
          <ac:spMkLst>
            <pc:docMk/>
            <pc:sldMk cId="2915863397" sldId="1865"/>
            <ac:spMk id="13" creationId="{6B14BBB2-2828-DE07-7A5A-CB6BF3243470}"/>
          </ac:spMkLst>
        </pc:spChg>
        <pc:graphicFrameChg chg="add mod">
          <ac:chgData name="Sci Library User" userId="a53bcd92-3309-4ad5-9cda-89d8768c196c" providerId="ADAL" clId="{0F9FA1C4-8EC9-4DE8-BFCA-9B86D0DC2C7F}" dt="2022-05-23T15:16:42.344" v="3767"/>
          <ac:graphicFrameMkLst>
            <pc:docMk/>
            <pc:sldMk cId="2915863397" sldId="1865"/>
            <ac:graphicFrameMk id="12" creationId="{2A74199C-CE1A-A3EA-47AC-950825E8A31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44.710" v="3768"/>
        <pc:sldMkLst>
          <pc:docMk/>
          <pc:sldMk cId="2141307647" sldId="1866"/>
        </pc:sldMkLst>
        <pc:spChg chg="add mod">
          <ac:chgData name="Sci Library User" userId="a53bcd92-3309-4ad5-9cda-89d8768c196c" providerId="ADAL" clId="{0F9FA1C4-8EC9-4DE8-BFCA-9B86D0DC2C7F}" dt="2022-05-23T15:16:44.710" v="3768"/>
          <ac:spMkLst>
            <pc:docMk/>
            <pc:sldMk cId="2141307647" sldId="1866"/>
            <ac:spMk id="13" creationId="{7FE75D0F-C97A-BE10-3998-D0126F5006AB}"/>
          </ac:spMkLst>
        </pc:spChg>
        <pc:graphicFrameChg chg="add mod">
          <ac:chgData name="Sci Library User" userId="a53bcd92-3309-4ad5-9cda-89d8768c196c" providerId="ADAL" clId="{0F9FA1C4-8EC9-4DE8-BFCA-9B86D0DC2C7F}" dt="2022-05-23T15:16:44.710" v="3768"/>
          <ac:graphicFrameMkLst>
            <pc:docMk/>
            <pc:sldMk cId="2141307647" sldId="1866"/>
            <ac:graphicFrameMk id="12" creationId="{92A00F1D-7CF3-E5C8-9851-F1A03D355FFE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6:51.954" v="3771" actId="20577"/>
        <pc:sldMkLst>
          <pc:docMk/>
          <pc:sldMk cId="2776140201" sldId="1867"/>
        </pc:sldMkLst>
        <pc:spChg chg="add mod">
          <ac:chgData name="Sci Library User" userId="a53bcd92-3309-4ad5-9cda-89d8768c196c" providerId="ADAL" clId="{0F9FA1C4-8EC9-4DE8-BFCA-9B86D0DC2C7F}" dt="2022-05-23T15:16:47.265" v="3769"/>
          <ac:spMkLst>
            <pc:docMk/>
            <pc:sldMk cId="2776140201" sldId="1867"/>
            <ac:spMk id="13" creationId="{6C388325-4D19-AB0F-C133-2156381F8596}"/>
          </ac:spMkLst>
        </pc:spChg>
        <pc:graphicFrameChg chg="add mod modGraphic">
          <ac:chgData name="Sci Library User" userId="a53bcd92-3309-4ad5-9cda-89d8768c196c" providerId="ADAL" clId="{0F9FA1C4-8EC9-4DE8-BFCA-9B86D0DC2C7F}" dt="2022-05-23T15:16:51.954" v="3771" actId="20577"/>
          <ac:graphicFrameMkLst>
            <pc:docMk/>
            <pc:sldMk cId="2776140201" sldId="1867"/>
            <ac:graphicFrameMk id="12" creationId="{4129571F-C5C9-DE29-78C7-B3937AE57D2E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6:59.045" v="3772"/>
        <pc:sldMkLst>
          <pc:docMk/>
          <pc:sldMk cId="249116425" sldId="1868"/>
        </pc:sldMkLst>
        <pc:spChg chg="add mod">
          <ac:chgData name="Sci Library User" userId="a53bcd92-3309-4ad5-9cda-89d8768c196c" providerId="ADAL" clId="{0F9FA1C4-8EC9-4DE8-BFCA-9B86D0DC2C7F}" dt="2022-05-23T15:16:59.045" v="3772"/>
          <ac:spMkLst>
            <pc:docMk/>
            <pc:sldMk cId="249116425" sldId="1868"/>
            <ac:spMk id="13" creationId="{9F61C5DC-089E-A7D4-A976-BBE70F9F0F13}"/>
          </ac:spMkLst>
        </pc:spChg>
        <pc:graphicFrameChg chg="add mod">
          <ac:chgData name="Sci Library User" userId="a53bcd92-3309-4ad5-9cda-89d8768c196c" providerId="ADAL" clId="{0F9FA1C4-8EC9-4DE8-BFCA-9B86D0DC2C7F}" dt="2022-05-23T15:16:59.045" v="3772"/>
          <ac:graphicFrameMkLst>
            <pc:docMk/>
            <pc:sldMk cId="249116425" sldId="1868"/>
            <ac:graphicFrameMk id="12" creationId="{43DBFFD3-9008-4992-E396-77A5070FA8B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7:00.703" v="3773"/>
        <pc:sldMkLst>
          <pc:docMk/>
          <pc:sldMk cId="4201817075" sldId="1869"/>
        </pc:sldMkLst>
        <pc:spChg chg="add mod">
          <ac:chgData name="Sci Library User" userId="a53bcd92-3309-4ad5-9cda-89d8768c196c" providerId="ADAL" clId="{0F9FA1C4-8EC9-4DE8-BFCA-9B86D0DC2C7F}" dt="2022-05-23T15:17:00.703" v="3773"/>
          <ac:spMkLst>
            <pc:docMk/>
            <pc:sldMk cId="4201817075" sldId="1869"/>
            <ac:spMk id="13" creationId="{DE66BD0F-7E83-CDC6-D4B3-DC1CA22AD9E3}"/>
          </ac:spMkLst>
        </pc:spChg>
        <pc:graphicFrameChg chg="add mod">
          <ac:chgData name="Sci Library User" userId="a53bcd92-3309-4ad5-9cda-89d8768c196c" providerId="ADAL" clId="{0F9FA1C4-8EC9-4DE8-BFCA-9B86D0DC2C7F}" dt="2022-05-23T15:17:00.703" v="3773"/>
          <ac:graphicFrameMkLst>
            <pc:docMk/>
            <pc:sldMk cId="4201817075" sldId="1869"/>
            <ac:graphicFrameMk id="12" creationId="{3185DA6A-73A9-F8C7-73AE-DEF58CFB3EF6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7:09.662" v="3776" actId="20577"/>
        <pc:sldMkLst>
          <pc:docMk/>
          <pc:sldMk cId="2114252884" sldId="1870"/>
        </pc:sldMkLst>
        <pc:spChg chg="add mod">
          <ac:chgData name="Sci Library User" userId="a53bcd92-3309-4ad5-9cda-89d8768c196c" providerId="ADAL" clId="{0F9FA1C4-8EC9-4DE8-BFCA-9B86D0DC2C7F}" dt="2022-05-23T15:17:02.893" v="3774"/>
          <ac:spMkLst>
            <pc:docMk/>
            <pc:sldMk cId="2114252884" sldId="1870"/>
            <ac:spMk id="13" creationId="{D271759F-31CE-B696-E47B-89D213050453}"/>
          </ac:spMkLst>
        </pc:spChg>
        <pc:graphicFrameChg chg="add mod modGraphic">
          <ac:chgData name="Sci Library User" userId="a53bcd92-3309-4ad5-9cda-89d8768c196c" providerId="ADAL" clId="{0F9FA1C4-8EC9-4DE8-BFCA-9B86D0DC2C7F}" dt="2022-05-23T15:17:09.662" v="3776" actId="20577"/>
          <ac:graphicFrameMkLst>
            <pc:docMk/>
            <pc:sldMk cId="2114252884" sldId="1870"/>
            <ac:graphicFrameMk id="12" creationId="{4F32E629-2571-D953-A430-3E1AE4ECFC5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7:16.145" v="3777"/>
        <pc:sldMkLst>
          <pc:docMk/>
          <pc:sldMk cId="3131126990" sldId="1871"/>
        </pc:sldMkLst>
        <pc:spChg chg="add mod">
          <ac:chgData name="Sci Library User" userId="a53bcd92-3309-4ad5-9cda-89d8768c196c" providerId="ADAL" clId="{0F9FA1C4-8EC9-4DE8-BFCA-9B86D0DC2C7F}" dt="2022-05-23T15:17:16.145" v="3777"/>
          <ac:spMkLst>
            <pc:docMk/>
            <pc:sldMk cId="3131126990" sldId="1871"/>
            <ac:spMk id="13" creationId="{6F714197-7847-0364-A322-AF88D4BC99B0}"/>
          </ac:spMkLst>
        </pc:spChg>
        <pc:graphicFrameChg chg="add mod">
          <ac:chgData name="Sci Library User" userId="a53bcd92-3309-4ad5-9cda-89d8768c196c" providerId="ADAL" clId="{0F9FA1C4-8EC9-4DE8-BFCA-9B86D0DC2C7F}" dt="2022-05-23T15:17:16.145" v="3777"/>
          <ac:graphicFrameMkLst>
            <pc:docMk/>
            <pc:sldMk cId="3131126990" sldId="1871"/>
            <ac:graphicFrameMk id="12" creationId="{60F6FD55-8A0E-703B-5F67-884D819A0EE6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7:18.317" v="3778"/>
        <pc:sldMkLst>
          <pc:docMk/>
          <pc:sldMk cId="3077186457" sldId="1872"/>
        </pc:sldMkLst>
        <pc:spChg chg="add mod">
          <ac:chgData name="Sci Library User" userId="a53bcd92-3309-4ad5-9cda-89d8768c196c" providerId="ADAL" clId="{0F9FA1C4-8EC9-4DE8-BFCA-9B86D0DC2C7F}" dt="2022-05-23T15:17:18.317" v="3778"/>
          <ac:spMkLst>
            <pc:docMk/>
            <pc:sldMk cId="3077186457" sldId="1872"/>
            <ac:spMk id="13" creationId="{66810FC8-1927-9755-37BD-364BF76B3BC2}"/>
          </ac:spMkLst>
        </pc:spChg>
        <pc:graphicFrameChg chg="add mod">
          <ac:chgData name="Sci Library User" userId="a53bcd92-3309-4ad5-9cda-89d8768c196c" providerId="ADAL" clId="{0F9FA1C4-8EC9-4DE8-BFCA-9B86D0DC2C7F}" dt="2022-05-23T15:17:18.317" v="3778"/>
          <ac:graphicFrameMkLst>
            <pc:docMk/>
            <pc:sldMk cId="3077186457" sldId="1872"/>
            <ac:graphicFrameMk id="12" creationId="{2496D75B-D2B0-0FD3-213C-AE48DF7938A4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7:25.472" v="3781" actId="20577"/>
        <pc:sldMkLst>
          <pc:docMk/>
          <pc:sldMk cId="3472401039" sldId="1873"/>
        </pc:sldMkLst>
        <pc:spChg chg="add mod">
          <ac:chgData name="Sci Library User" userId="a53bcd92-3309-4ad5-9cda-89d8768c196c" providerId="ADAL" clId="{0F9FA1C4-8EC9-4DE8-BFCA-9B86D0DC2C7F}" dt="2022-05-23T15:17:20.951" v="3779"/>
          <ac:spMkLst>
            <pc:docMk/>
            <pc:sldMk cId="3472401039" sldId="1873"/>
            <ac:spMk id="13" creationId="{B9986764-C849-6A61-5287-73C1706BF9D2}"/>
          </ac:spMkLst>
        </pc:spChg>
        <pc:graphicFrameChg chg="add mod modGraphic">
          <ac:chgData name="Sci Library User" userId="a53bcd92-3309-4ad5-9cda-89d8768c196c" providerId="ADAL" clId="{0F9FA1C4-8EC9-4DE8-BFCA-9B86D0DC2C7F}" dt="2022-05-23T15:17:25.472" v="3781" actId="20577"/>
          <ac:graphicFrameMkLst>
            <pc:docMk/>
            <pc:sldMk cId="3472401039" sldId="1873"/>
            <ac:graphicFrameMk id="12" creationId="{D1D599FB-1F3F-8CA7-71C5-A65F771706DD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7:51.701" v="3784" actId="20577"/>
        <pc:sldMkLst>
          <pc:docMk/>
          <pc:sldMk cId="7155118" sldId="1874"/>
        </pc:sldMkLst>
        <pc:spChg chg="add mod">
          <ac:chgData name="Sci Library User" userId="a53bcd92-3309-4ad5-9cda-89d8768c196c" providerId="ADAL" clId="{0F9FA1C4-8EC9-4DE8-BFCA-9B86D0DC2C7F}" dt="2022-05-23T15:17:41.712" v="3782"/>
          <ac:spMkLst>
            <pc:docMk/>
            <pc:sldMk cId="7155118" sldId="1874"/>
            <ac:spMk id="13" creationId="{1B2A564A-C476-90AA-54E7-20DA928DBEDF}"/>
          </ac:spMkLst>
        </pc:spChg>
        <pc:graphicFrameChg chg="add mod modGraphic">
          <ac:chgData name="Sci Library User" userId="a53bcd92-3309-4ad5-9cda-89d8768c196c" providerId="ADAL" clId="{0F9FA1C4-8EC9-4DE8-BFCA-9B86D0DC2C7F}" dt="2022-05-23T15:17:51.701" v="3784" actId="20577"/>
          <ac:graphicFrameMkLst>
            <pc:docMk/>
            <pc:sldMk cId="7155118" sldId="1874"/>
            <ac:graphicFrameMk id="12" creationId="{69F383DA-2FD5-DAD4-901C-017C22B87DE3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13.816" v="3787" actId="20577"/>
        <pc:sldMkLst>
          <pc:docMk/>
          <pc:sldMk cId="1800562083" sldId="1875"/>
        </pc:sldMkLst>
        <pc:spChg chg="add mod">
          <ac:chgData name="Sci Library User" userId="a53bcd92-3309-4ad5-9cda-89d8768c196c" providerId="ADAL" clId="{0F9FA1C4-8EC9-4DE8-BFCA-9B86D0DC2C7F}" dt="2022-05-23T15:17:55.524" v="3785"/>
          <ac:spMkLst>
            <pc:docMk/>
            <pc:sldMk cId="1800562083" sldId="1875"/>
            <ac:spMk id="13" creationId="{8F99CD69-878E-6908-B4F2-F626BF2650CC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13.816" v="3787" actId="20577"/>
          <ac:graphicFrameMkLst>
            <pc:docMk/>
            <pc:sldMk cId="1800562083" sldId="1875"/>
            <ac:graphicFrameMk id="12" creationId="{36899D6E-0518-5EA4-96E1-719142108529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25.872" v="3792" actId="20577"/>
        <pc:sldMkLst>
          <pc:docMk/>
          <pc:sldMk cId="213581966" sldId="1876"/>
        </pc:sldMkLst>
        <pc:spChg chg="add mod">
          <ac:chgData name="Sci Library User" userId="a53bcd92-3309-4ad5-9cda-89d8768c196c" providerId="ADAL" clId="{0F9FA1C4-8EC9-4DE8-BFCA-9B86D0DC2C7F}" dt="2022-05-23T15:18:20.595" v="3788"/>
          <ac:spMkLst>
            <pc:docMk/>
            <pc:sldMk cId="213581966" sldId="1876"/>
            <ac:spMk id="13" creationId="{BC8333AE-9F0D-2F03-C30D-F9DD0249BCFC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25.872" v="3792" actId="20577"/>
          <ac:graphicFrameMkLst>
            <pc:docMk/>
            <pc:sldMk cId="213581966" sldId="1876"/>
            <ac:graphicFrameMk id="12" creationId="{7F8F77A3-9CBF-C42B-048C-61A0E30F281E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32.659" v="3793"/>
        <pc:sldMkLst>
          <pc:docMk/>
          <pc:sldMk cId="3447161547" sldId="1877"/>
        </pc:sldMkLst>
        <pc:spChg chg="add mod">
          <ac:chgData name="Sci Library User" userId="a53bcd92-3309-4ad5-9cda-89d8768c196c" providerId="ADAL" clId="{0F9FA1C4-8EC9-4DE8-BFCA-9B86D0DC2C7F}" dt="2022-05-23T15:18:32.659" v="3793"/>
          <ac:spMkLst>
            <pc:docMk/>
            <pc:sldMk cId="3447161547" sldId="1877"/>
            <ac:spMk id="13" creationId="{845B7B10-62A1-0E05-2E40-622FEC3ED9A0}"/>
          </ac:spMkLst>
        </pc:spChg>
        <pc:graphicFrameChg chg="add mod">
          <ac:chgData name="Sci Library User" userId="a53bcd92-3309-4ad5-9cda-89d8768c196c" providerId="ADAL" clId="{0F9FA1C4-8EC9-4DE8-BFCA-9B86D0DC2C7F}" dt="2022-05-23T15:18:32.659" v="3793"/>
          <ac:graphicFrameMkLst>
            <pc:docMk/>
            <pc:sldMk cId="3447161547" sldId="1877"/>
            <ac:graphicFrameMk id="12" creationId="{1EE5F31D-2A99-AFB1-BE18-3CA1EBD26E3F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33.723" v="3794"/>
        <pc:sldMkLst>
          <pc:docMk/>
          <pc:sldMk cId="1650933192" sldId="1878"/>
        </pc:sldMkLst>
        <pc:spChg chg="add mod">
          <ac:chgData name="Sci Library User" userId="a53bcd92-3309-4ad5-9cda-89d8768c196c" providerId="ADAL" clId="{0F9FA1C4-8EC9-4DE8-BFCA-9B86D0DC2C7F}" dt="2022-05-23T15:18:33.723" v="3794"/>
          <ac:spMkLst>
            <pc:docMk/>
            <pc:sldMk cId="1650933192" sldId="1878"/>
            <ac:spMk id="13" creationId="{4040443E-9E68-61A7-6FE5-5B09F45FE6D6}"/>
          </ac:spMkLst>
        </pc:spChg>
        <pc:graphicFrameChg chg="add mod">
          <ac:chgData name="Sci Library User" userId="a53bcd92-3309-4ad5-9cda-89d8768c196c" providerId="ADAL" clId="{0F9FA1C4-8EC9-4DE8-BFCA-9B86D0DC2C7F}" dt="2022-05-23T15:18:33.723" v="3794"/>
          <ac:graphicFrameMkLst>
            <pc:docMk/>
            <pc:sldMk cId="1650933192" sldId="1878"/>
            <ac:graphicFrameMk id="12" creationId="{0628284E-D47F-BBFB-985A-C32065CEF00D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39.886" v="3797" actId="20577"/>
        <pc:sldMkLst>
          <pc:docMk/>
          <pc:sldMk cId="1957678069" sldId="1879"/>
        </pc:sldMkLst>
        <pc:spChg chg="add mod">
          <ac:chgData name="Sci Library User" userId="a53bcd92-3309-4ad5-9cda-89d8768c196c" providerId="ADAL" clId="{0F9FA1C4-8EC9-4DE8-BFCA-9B86D0DC2C7F}" dt="2022-05-23T15:18:35.854" v="3795"/>
          <ac:spMkLst>
            <pc:docMk/>
            <pc:sldMk cId="1957678069" sldId="1879"/>
            <ac:spMk id="13" creationId="{921A21FE-9BE5-E729-CEA2-D8F1BC9E0255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39.886" v="3797" actId="20577"/>
          <ac:graphicFrameMkLst>
            <pc:docMk/>
            <pc:sldMk cId="1957678069" sldId="1879"/>
            <ac:graphicFrameMk id="12" creationId="{1ED57943-EA7D-6CB9-EDD7-90F62E828B1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50.154" v="3798"/>
        <pc:sldMkLst>
          <pc:docMk/>
          <pc:sldMk cId="1940009538" sldId="1880"/>
        </pc:sldMkLst>
        <pc:spChg chg="add mod">
          <ac:chgData name="Sci Library User" userId="a53bcd92-3309-4ad5-9cda-89d8768c196c" providerId="ADAL" clId="{0F9FA1C4-8EC9-4DE8-BFCA-9B86D0DC2C7F}" dt="2022-05-23T15:18:50.154" v="3798"/>
          <ac:spMkLst>
            <pc:docMk/>
            <pc:sldMk cId="1940009538" sldId="1880"/>
            <ac:spMk id="13" creationId="{0B74C0E5-D1C3-F866-902D-84F334A29873}"/>
          </ac:spMkLst>
        </pc:spChg>
        <pc:graphicFrameChg chg="add mod">
          <ac:chgData name="Sci Library User" userId="a53bcd92-3309-4ad5-9cda-89d8768c196c" providerId="ADAL" clId="{0F9FA1C4-8EC9-4DE8-BFCA-9B86D0DC2C7F}" dt="2022-05-23T15:18:50.154" v="3798"/>
          <ac:graphicFrameMkLst>
            <pc:docMk/>
            <pc:sldMk cId="1940009538" sldId="1880"/>
            <ac:graphicFrameMk id="12" creationId="{B49EC42E-C932-5408-DE32-FDB5EE4B83B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8:51.388" v="3799"/>
        <pc:sldMkLst>
          <pc:docMk/>
          <pc:sldMk cId="758051769" sldId="1881"/>
        </pc:sldMkLst>
        <pc:spChg chg="add mod">
          <ac:chgData name="Sci Library User" userId="a53bcd92-3309-4ad5-9cda-89d8768c196c" providerId="ADAL" clId="{0F9FA1C4-8EC9-4DE8-BFCA-9B86D0DC2C7F}" dt="2022-05-23T15:18:51.388" v="3799"/>
          <ac:spMkLst>
            <pc:docMk/>
            <pc:sldMk cId="758051769" sldId="1881"/>
            <ac:spMk id="13" creationId="{956AD14B-5D92-6CA9-4955-3DF05FAAFCFB}"/>
          </ac:spMkLst>
        </pc:spChg>
        <pc:graphicFrameChg chg="add mod">
          <ac:chgData name="Sci Library User" userId="a53bcd92-3309-4ad5-9cda-89d8768c196c" providerId="ADAL" clId="{0F9FA1C4-8EC9-4DE8-BFCA-9B86D0DC2C7F}" dt="2022-05-23T15:18:51.388" v="3799"/>
          <ac:graphicFrameMkLst>
            <pc:docMk/>
            <pc:sldMk cId="758051769" sldId="1881"/>
            <ac:graphicFrameMk id="12" creationId="{E335CD2A-A61C-F975-38AC-E960588BCEA0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8:56.411" v="3802" actId="20577"/>
        <pc:sldMkLst>
          <pc:docMk/>
          <pc:sldMk cId="2048400010" sldId="1882"/>
        </pc:sldMkLst>
        <pc:spChg chg="add mod">
          <ac:chgData name="Sci Library User" userId="a53bcd92-3309-4ad5-9cda-89d8768c196c" providerId="ADAL" clId="{0F9FA1C4-8EC9-4DE8-BFCA-9B86D0DC2C7F}" dt="2022-05-23T15:18:52.858" v="3800"/>
          <ac:spMkLst>
            <pc:docMk/>
            <pc:sldMk cId="2048400010" sldId="1882"/>
            <ac:spMk id="13" creationId="{6F103D03-A9C2-281D-D136-A5E0A34B4ECF}"/>
          </ac:spMkLst>
        </pc:spChg>
        <pc:graphicFrameChg chg="add mod modGraphic">
          <ac:chgData name="Sci Library User" userId="a53bcd92-3309-4ad5-9cda-89d8768c196c" providerId="ADAL" clId="{0F9FA1C4-8EC9-4DE8-BFCA-9B86D0DC2C7F}" dt="2022-05-23T15:18:56.411" v="3802" actId="20577"/>
          <ac:graphicFrameMkLst>
            <pc:docMk/>
            <pc:sldMk cId="2048400010" sldId="1882"/>
            <ac:graphicFrameMk id="12" creationId="{FE033585-1BED-4542-39B9-FF2F08C51C3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01.265" v="3803"/>
        <pc:sldMkLst>
          <pc:docMk/>
          <pc:sldMk cId="1105502511" sldId="1883"/>
        </pc:sldMkLst>
        <pc:spChg chg="add mod">
          <ac:chgData name="Sci Library User" userId="a53bcd92-3309-4ad5-9cda-89d8768c196c" providerId="ADAL" clId="{0F9FA1C4-8EC9-4DE8-BFCA-9B86D0DC2C7F}" dt="2022-05-23T15:19:01.265" v="3803"/>
          <ac:spMkLst>
            <pc:docMk/>
            <pc:sldMk cId="1105502511" sldId="1883"/>
            <ac:spMk id="13" creationId="{51108B06-9916-0C41-4DEC-C589B69F1E10}"/>
          </ac:spMkLst>
        </pc:spChg>
        <pc:graphicFrameChg chg="add mod">
          <ac:chgData name="Sci Library User" userId="a53bcd92-3309-4ad5-9cda-89d8768c196c" providerId="ADAL" clId="{0F9FA1C4-8EC9-4DE8-BFCA-9B86D0DC2C7F}" dt="2022-05-23T15:19:01.265" v="3803"/>
          <ac:graphicFrameMkLst>
            <pc:docMk/>
            <pc:sldMk cId="1105502511" sldId="1883"/>
            <ac:graphicFrameMk id="12" creationId="{C473EAB6-D939-9D00-9CEA-D48FAD0075B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03.554" v="3804"/>
        <pc:sldMkLst>
          <pc:docMk/>
          <pc:sldMk cId="1030686988" sldId="1884"/>
        </pc:sldMkLst>
        <pc:spChg chg="add mod">
          <ac:chgData name="Sci Library User" userId="a53bcd92-3309-4ad5-9cda-89d8768c196c" providerId="ADAL" clId="{0F9FA1C4-8EC9-4DE8-BFCA-9B86D0DC2C7F}" dt="2022-05-23T15:19:03.554" v="3804"/>
          <ac:spMkLst>
            <pc:docMk/>
            <pc:sldMk cId="1030686988" sldId="1884"/>
            <ac:spMk id="13" creationId="{3278B9AE-6670-9BDA-3CD1-E8F69F8AF86A}"/>
          </ac:spMkLst>
        </pc:spChg>
        <pc:graphicFrameChg chg="add mod">
          <ac:chgData name="Sci Library User" userId="a53bcd92-3309-4ad5-9cda-89d8768c196c" providerId="ADAL" clId="{0F9FA1C4-8EC9-4DE8-BFCA-9B86D0DC2C7F}" dt="2022-05-23T15:19:03.554" v="3804"/>
          <ac:graphicFrameMkLst>
            <pc:docMk/>
            <pc:sldMk cId="1030686988" sldId="1884"/>
            <ac:graphicFrameMk id="12" creationId="{0EC8F182-FC63-F635-8580-0842784EF292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9:10.788" v="3807" actId="20577"/>
        <pc:sldMkLst>
          <pc:docMk/>
          <pc:sldMk cId="1477362704" sldId="1885"/>
        </pc:sldMkLst>
        <pc:spChg chg="add mod">
          <ac:chgData name="Sci Library User" userId="a53bcd92-3309-4ad5-9cda-89d8768c196c" providerId="ADAL" clId="{0F9FA1C4-8EC9-4DE8-BFCA-9B86D0DC2C7F}" dt="2022-05-23T15:19:06.121" v="3805"/>
          <ac:spMkLst>
            <pc:docMk/>
            <pc:sldMk cId="1477362704" sldId="1885"/>
            <ac:spMk id="13" creationId="{91D5D321-0A91-38DD-6118-6E8995374A91}"/>
          </ac:spMkLst>
        </pc:spChg>
        <pc:graphicFrameChg chg="add mod modGraphic">
          <ac:chgData name="Sci Library User" userId="a53bcd92-3309-4ad5-9cda-89d8768c196c" providerId="ADAL" clId="{0F9FA1C4-8EC9-4DE8-BFCA-9B86D0DC2C7F}" dt="2022-05-23T15:19:10.788" v="3807" actId="20577"/>
          <ac:graphicFrameMkLst>
            <pc:docMk/>
            <pc:sldMk cId="1477362704" sldId="1885"/>
            <ac:graphicFrameMk id="12" creationId="{5E52295C-DFBE-CD9D-AD4A-E0D53B1736ED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19.098" v="3808"/>
        <pc:sldMkLst>
          <pc:docMk/>
          <pc:sldMk cId="562174873" sldId="1886"/>
        </pc:sldMkLst>
        <pc:spChg chg="add mod">
          <ac:chgData name="Sci Library User" userId="a53bcd92-3309-4ad5-9cda-89d8768c196c" providerId="ADAL" clId="{0F9FA1C4-8EC9-4DE8-BFCA-9B86D0DC2C7F}" dt="2022-05-23T15:19:19.098" v="3808"/>
          <ac:spMkLst>
            <pc:docMk/>
            <pc:sldMk cId="562174873" sldId="1886"/>
            <ac:spMk id="13" creationId="{F05946A2-9293-6AC6-02FB-6FE906FD0535}"/>
          </ac:spMkLst>
        </pc:spChg>
        <pc:graphicFrameChg chg="add mod">
          <ac:chgData name="Sci Library User" userId="a53bcd92-3309-4ad5-9cda-89d8768c196c" providerId="ADAL" clId="{0F9FA1C4-8EC9-4DE8-BFCA-9B86D0DC2C7F}" dt="2022-05-23T15:19:19.098" v="3808"/>
          <ac:graphicFrameMkLst>
            <pc:docMk/>
            <pc:sldMk cId="562174873" sldId="1886"/>
            <ac:graphicFrameMk id="12" creationId="{71A0056C-631B-C0C4-65D4-399A92517A48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20.837" v="3809"/>
        <pc:sldMkLst>
          <pc:docMk/>
          <pc:sldMk cId="611959039" sldId="1887"/>
        </pc:sldMkLst>
        <pc:spChg chg="add mod">
          <ac:chgData name="Sci Library User" userId="a53bcd92-3309-4ad5-9cda-89d8768c196c" providerId="ADAL" clId="{0F9FA1C4-8EC9-4DE8-BFCA-9B86D0DC2C7F}" dt="2022-05-23T15:19:20.837" v="3809"/>
          <ac:spMkLst>
            <pc:docMk/>
            <pc:sldMk cId="611959039" sldId="1887"/>
            <ac:spMk id="13" creationId="{70759E9F-4DC2-7825-9EFD-8F0EA6438E4E}"/>
          </ac:spMkLst>
        </pc:spChg>
        <pc:graphicFrameChg chg="add mod">
          <ac:chgData name="Sci Library User" userId="a53bcd92-3309-4ad5-9cda-89d8768c196c" providerId="ADAL" clId="{0F9FA1C4-8EC9-4DE8-BFCA-9B86D0DC2C7F}" dt="2022-05-23T15:19:20.837" v="3809"/>
          <ac:graphicFrameMkLst>
            <pc:docMk/>
            <pc:sldMk cId="611959039" sldId="1887"/>
            <ac:graphicFrameMk id="12" creationId="{97BD013D-78DE-7EA7-8FEC-222E0159BAFD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9:27.647" v="3813" actId="20577"/>
        <pc:sldMkLst>
          <pc:docMk/>
          <pc:sldMk cId="257616688" sldId="1888"/>
        </pc:sldMkLst>
        <pc:spChg chg="add mod">
          <ac:chgData name="Sci Library User" userId="a53bcd92-3309-4ad5-9cda-89d8768c196c" providerId="ADAL" clId="{0F9FA1C4-8EC9-4DE8-BFCA-9B86D0DC2C7F}" dt="2022-05-23T15:19:22.903" v="3810"/>
          <ac:spMkLst>
            <pc:docMk/>
            <pc:sldMk cId="257616688" sldId="1888"/>
            <ac:spMk id="13" creationId="{FD6AB07F-D7F5-7800-9366-42EED23E6BD5}"/>
          </ac:spMkLst>
        </pc:spChg>
        <pc:graphicFrameChg chg="add mod modGraphic">
          <ac:chgData name="Sci Library User" userId="a53bcd92-3309-4ad5-9cda-89d8768c196c" providerId="ADAL" clId="{0F9FA1C4-8EC9-4DE8-BFCA-9B86D0DC2C7F}" dt="2022-05-23T15:19:27.647" v="3813" actId="20577"/>
          <ac:graphicFrameMkLst>
            <pc:docMk/>
            <pc:sldMk cId="257616688" sldId="1888"/>
            <ac:graphicFrameMk id="12" creationId="{E129929F-EAE6-E2FC-B460-78CB85BC4BE6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33.044" v="3814"/>
        <pc:sldMkLst>
          <pc:docMk/>
          <pc:sldMk cId="1158072613" sldId="1889"/>
        </pc:sldMkLst>
        <pc:spChg chg="add mod">
          <ac:chgData name="Sci Library User" userId="a53bcd92-3309-4ad5-9cda-89d8768c196c" providerId="ADAL" clId="{0F9FA1C4-8EC9-4DE8-BFCA-9B86D0DC2C7F}" dt="2022-05-23T15:19:33.044" v="3814"/>
          <ac:spMkLst>
            <pc:docMk/>
            <pc:sldMk cId="1158072613" sldId="1889"/>
            <ac:spMk id="13" creationId="{F3F4B9AC-8126-77AD-6157-A1BB2F3CF7F9}"/>
          </ac:spMkLst>
        </pc:spChg>
        <pc:graphicFrameChg chg="add mod">
          <ac:chgData name="Sci Library User" userId="a53bcd92-3309-4ad5-9cda-89d8768c196c" providerId="ADAL" clId="{0F9FA1C4-8EC9-4DE8-BFCA-9B86D0DC2C7F}" dt="2022-05-23T15:19:33.044" v="3814"/>
          <ac:graphicFrameMkLst>
            <pc:docMk/>
            <pc:sldMk cId="1158072613" sldId="1889"/>
            <ac:graphicFrameMk id="12" creationId="{CDD3D823-C548-42A4-89CF-A14BF28654AF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34.530" v="3815"/>
        <pc:sldMkLst>
          <pc:docMk/>
          <pc:sldMk cId="1279780970" sldId="1890"/>
        </pc:sldMkLst>
        <pc:spChg chg="add mod">
          <ac:chgData name="Sci Library User" userId="a53bcd92-3309-4ad5-9cda-89d8768c196c" providerId="ADAL" clId="{0F9FA1C4-8EC9-4DE8-BFCA-9B86D0DC2C7F}" dt="2022-05-23T15:19:34.530" v="3815"/>
          <ac:spMkLst>
            <pc:docMk/>
            <pc:sldMk cId="1279780970" sldId="1890"/>
            <ac:spMk id="13" creationId="{7DDFBE66-B3C8-6F89-A76E-D82BEB5EACD1}"/>
          </ac:spMkLst>
        </pc:spChg>
        <pc:graphicFrameChg chg="add mod">
          <ac:chgData name="Sci Library User" userId="a53bcd92-3309-4ad5-9cda-89d8768c196c" providerId="ADAL" clId="{0F9FA1C4-8EC9-4DE8-BFCA-9B86D0DC2C7F}" dt="2022-05-23T15:19:34.530" v="3815"/>
          <ac:graphicFrameMkLst>
            <pc:docMk/>
            <pc:sldMk cId="1279780970" sldId="1890"/>
            <ac:graphicFrameMk id="12" creationId="{C36AA9C8-35C4-CF58-1818-8A1942A6BC4E}"/>
          </ac:graphicFrameMkLst>
        </pc:graphicFrameChg>
      </pc:sldChg>
      <pc:sldChg chg="addSp modSp add mod">
        <pc:chgData name="Sci Library User" userId="a53bcd92-3309-4ad5-9cda-89d8768c196c" providerId="ADAL" clId="{0F9FA1C4-8EC9-4DE8-BFCA-9B86D0DC2C7F}" dt="2022-05-23T15:19:44.994" v="3818" actId="20577"/>
        <pc:sldMkLst>
          <pc:docMk/>
          <pc:sldMk cId="3249570622" sldId="1891"/>
        </pc:sldMkLst>
        <pc:spChg chg="add mod">
          <ac:chgData name="Sci Library User" userId="a53bcd92-3309-4ad5-9cda-89d8768c196c" providerId="ADAL" clId="{0F9FA1C4-8EC9-4DE8-BFCA-9B86D0DC2C7F}" dt="2022-05-23T15:19:37.841" v="3816"/>
          <ac:spMkLst>
            <pc:docMk/>
            <pc:sldMk cId="3249570622" sldId="1891"/>
            <ac:spMk id="13" creationId="{F205811D-DD7A-3ED2-D9BD-298DABCC3423}"/>
          </ac:spMkLst>
        </pc:spChg>
        <pc:graphicFrameChg chg="add mod modGraphic">
          <ac:chgData name="Sci Library User" userId="a53bcd92-3309-4ad5-9cda-89d8768c196c" providerId="ADAL" clId="{0F9FA1C4-8EC9-4DE8-BFCA-9B86D0DC2C7F}" dt="2022-05-23T15:19:44.994" v="3818" actId="20577"/>
          <ac:graphicFrameMkLst>
            <pc:docMk/>
            <pc:sldMk cId="3249570622" sldId="1891"/>
            <ac:graphicFrameMk id="12" creationId="{4A455BAB-AB6E-9254-D5FA-4E161469A77A}"/>
          </ac:graphicFrameMkLst>
        </pc:graphicFrameChg>
      </pc:sldChg>
      <pc:sldChg chg="addSp modSp add">
        <pc:chgData name="Sci Library User" userId="a53bcd92-3309-4ad5-9cda-89d8768c196c" providerId="ADAL" clId="{0F9FA1C4-8EC9-4DE8-BFCA-9B86D0DC2C7F}" dt="2022-05-23T15:19:54.498" v="3819"/>
        <pc:sldMkLst>
          <pc:docMk/>
          <pc:sldMk cId="3449224411" sldId="1892"/>
        </pc:sldMkLst>
        <pc:spChg chg="add mod">
          <ac:chgData name="Sci Library User" userId="a53bcd92-3309-4ad5-9cda-89d8768c196c" providerId="ADAL" clId="{0F9FA1C4-8EC9-4DE8-BFCA-9B86D0DC2C7F}" dt="2022-05-23T15:19:54.498" v="3819"/>
          <ac:spMkLst>
            <pc:docMk/>
            <pc:sldMk cId="3449224411" sldId="1892"/>
            <ac:spMk id="13" creationId="{20C35D67-6E16-6831-9414-EF48811978D5}"/>
          </ac:spMkLst>
        </pc:spChg>
        <pc:graphicFrameChg chg="add mod">
          <ac:chgData name="Sci Library User" userId="a53bcd92-3309-4ad5-9cda-89d8768c196c" providerId="ADAL" clId="{0F9FA1C4-8EC9-4DE8-BFCA-9B86D0DC2C7F}" dt="2022-05-23T15:19:54.498" v="3819"/>
          <ac:graphicFrameMkLst>
            <pc:docMk/>
            <pc:sldMk cId="3449224411" sldId="1892"/>
            <ac:graphicFrameMk id="12" creationId="{96234837-F538-CE8C-3560-7D7140D3E858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5:20:06.772" v="3822"/>
        <pc:sldMkLst>
          <pc:docMk/>
          <pc:sldMk cId="510206515" sldId="1893"/>
        </pc:sldMkLst>
        <pc:graphicFrameChg chg="modGraphic">
          <ac:chgData name="Sci Library User" userId="a53bcd92-3309-4ad5-9cda-89d8768c196c" providerId="ADAL" clId="{0F9FA1C4-8EC9-4DE8-BFCA-9B86D0DC2C7F}" dt="2022-05-23T15:20:03.623" v="3821"/>
          <ac:graphicFrameMkLst>
            <pc:docMk/>
            <pc:sldMk cId="510206515" sldId="1893"/>
            <ac:graphicFrameMk id="8" creationId="{46F97821-7A76-4DE8-6785-66C6A1D8F242}"/>
          </ac:graphicFrameMkLst>
        </pc:graphicFrameChg>
        <pc:graphicFrameChg chg="modGraphic">
          <ac:chgData name="Sci Library User" userId="a53bcd92-3309-4ad5-9cda-89d8768c196c" providerId="ADAL" clId="{0F9FA1C4-8EC9-4DE8-BFCA-9B86D0DC2C7F}" dt="2022-05-23T15:20:06.772" v="3822"/>
          <ac:graphicFrameMkLst>
            <pc:docMk/>
            <pc:sldMk cId="510206515" sldId="1893"/>
            <ac:graphicFrameMk id="12" creationId="{96234837-F538-CE8C-3560-7D7140D3E858}"/>
          </ac:graphicFrameMkLst>
        </pc:graphicFrameChg>
      </pc:sldChg>
      <pc:sldChg chg="modSp add mod">
        <pc:chgData name="Sci Library User" userId="a53bcd92-3309-4ad5-9cda-89d8768c196c" providerId="ADAL" clId="{0F9FA1C4-8EC9-4DE8-BFCA-9B86D0DC2C7F}" dt="2022-05-23T15:21:29.675" v="3989" actId="207"/>
        <pc:sldMkLst>
          <pc:docMk/>
          <pc:sldMk cId="3642278468" sldId="1894"/>
        </pc:sldMkLst>
        <pc:spChg chg="mod">
          <ac:chgData name="Sci Library User" userId="a53bcd92-3309-4ad5-9cda-89d8768c196c" providerId="ADAL" clId="{0F9FA1C4-8EC9-4DE8-BFCA-9B86D0DC2C7F}" dt="2022-05-23T15:21:29.675" v="3989" actId="207"/>
          <ac:spMkLst>
            <pc:docMk/>
            <pc:sldMk cId="3642278468" sldId="1894"/>
            <ac:spMk id="2" creationId="{2E268124-9A6E-143E-788E-2CDF02243184}"/>
          </ac:spMkLst>
        </pc:spChg>
      </pc:sldChg>
      <pc:sldChg chg="modSp add mod">
        <pc:chgData name="Sci Library User" userId="a53bcd92-3309-4ad5-9cda-89d8768c196c" providerId="ADAL" clId="{0F9FA1C4-8EC9-4DE8-BFCA-9B86D0DC2C7F}" dt="2022-05-23T15:24:53.217" v="4569"/>
        <pc:sldMkLst>
          <pc:docMk/>
          <pc:sldMk cId="2438952639" sldId="1895"/>
        </pc:sldMkLst>
        <pc:spChg chg="mod">
          <ac:chgData name="Sci Library User" userId="a53bcd92-3309-4ad5-9cda-89d8768c196c" providerId="ADAL" clId="{0F9FA1C4-8EC9-4DE8-BFCA-9B86D0DC2C7F}" dt="2022-05-23T15:24:53.217" v="4569"/>
          <ac:spMkLst>
            <pc:docMk/>
            <pc:sldMk cId="2438952639" sldId="1895"/>
            <ac:spMk id="2" creationId="{2E268124-9A6E-143E-788E-2CDF02243184}"/>
          </ac:spMkLst>
        </pc:spChg>
      </pc:sldChg>
      <pc:sldChg chg="modSp add mod">
        <pc:chgData name="Sci Library User" userId="a53bcd92-3309-4ad5-9cda-89d8768c196c" providerId="ADAL" clId="{0F9FA1C4-8EC9-4DE8-BFCA-9B86D0DC2C7F}" dt="2022-05-23T15:28:35.062" v="5087" actId="207"/>
        <pc:sldMkLst>
          <pc:docMk/>
          <pc:sldMk cId="1565451321" sldId="1896"/>
        </pc:sldMkLst>
        <pc:spChg chg="mod">
          <ac:chgData name="Sci Library User" userId="a53bcd92-3309-4ad5-9cda-89d8768c196c" providerId="ADAL" clId="{0F9FA1C4-8EC9-4DE8-BFCA-9B86D0DC2C7F}" dt="2022-05-23T15:28:35.062" v="5087" actId="207"/>
          <ac:spMkLst>
            <pc:docMk/>
            <pc:sldMk cId="1565451321" sldId="1896"/>
            <ac:spMk id="2" creationId="{2E268124-9A6E-143E-788E-2CDF02243184}"/>
          </ac:spMkLst>
        </pc:spChg>
        <pc:spChg chg="mod">
          <ac:chgData name="Sci Library User" userId="a53bcd92-3309-4ad5-9cda-89d8768c196c" providerId="ADAL" clId="{0F9FA1C4-8EC9-4DE8-BFCA-9B86D0DC2C7F}" dt="2022-05-23T15:25:42.397" v="4641" actId="20577"/>
          <ac:spMkLst>
            <pc:docMk/>
            <pc:sldMk cId="1565451321" sldId="1896"/>
            <ac:spMk id="3" creationId="{2B22017C-D963-FBBD-C474-3AB40800798E}"/>
          </ac:spMkLst>
        </pc:spChg>
      </pc:sldChg>
      <pc:sldChg chg="modSp add mod">
        <pc:chgData name="Sci Library User" userId="a53bcd92-3309-4ad5-9cda-89d8768c196c" providerId="ADAL" clId="{0F9FA1C4-8EC9-4DE8-BFCA-9B86D0DC2C7F}" dt="2022-05-23T15:31:30.564" v="5676" actId="207"/>
        <pc:sldMkLst>
          <pc:docMk/>
          <pc:sldMk cId="550308582" sldId="1897"/>
        </pc:sldMkLst>
        <pc:spChg chg="mod">
          <ac:chgData name="Sci Library User" userId="a53bcd92-3309-4ad5-9cda-89d8768c196c" providerId="ADAL" clId="{0F9FA1C4-8EC9-4DE8-BFCA-9B86D0DC2C7F}" dt="2022-05-23T15:31:30.564" v="5676" actId="207"/>
          <ac:spMkLst>
            <pc:docMk/>
            <pc:sldMk cId="550308582" sldId="1897"/>
            <ac:spMk id="2" creationId="{2E268124-9A6E-143E-788E-2CDF02243184}"/>
          </ac:spMkLst>
        </pc:spChg>
      </pc:sldChg>
      <pc:sldChg chg="addSp modSp add modAnim">
        <pc:chgData name="Sci Library User" userId="a53bcd92-3309-4ad5-9cda-89d8768c196c" providerId="ADAL" clId="{0F9FA1C4-8EC9-4DE8-BFCA-9B86D0DC2C7F}" dt="2022-05-23T15:32:23.644" v="5694"/>
        <pc:sldMkLst>
          <pc:docMk/>
          <pc:sldMk cId="3947933108" sldId="1898"/>
        </pc:sldMkLst>
        <pc:spChg chg="add mod">
          <ac:chgData name="Sci Library User" userId="a53bcd92-3309-4ad5-9cda-89d8768c196c" providerId="ADAL" clId="{0F9FA1C4-8EC9-4DE8-BFCA-9B86D0DC2C7F}" dt="2022-05-23T15:32:23.644" v="5694"/>
          <ac:spMkLst>
            <pc:docMk/>
            <pc:sldMk cId="3947933108" sldId="1898"/>
            <ac:spMk id="5" creationId="{15AE2E97-4503-F663-2D56-95FBD07C52C8}"/>
          </ac:spMkLst>
        </pc:spChg>
      </pc:sldChg>
      <pc:sldChg chg="addSp modSp add del mod">
        <pc:chgData name="Sci Library User" userId="a53bcd92-3309-4ad5-9cda-89d8768c196c" providerId="ADAL" clId="{0F9FA1C4-8EC9-4DE8-BFCA-9B86D0DC2C7F}" dt="2022-05-24T03:42:45.963" v="5826" actId="47"/>
        <pc:sldMkLst>
          <pc:docMk/>
          <pc:sldMk cId="4168381675" sldId="1899"/>
        </pc:sldMkLst>
        <pc:spChg chg="add mod">
          <ac:chgData name="Sci Library User" userId="a53bcd92-3309-4ad5-9cda-89d8768c196c" providerId="ADAL" clId="{0F9FA1C4-8EC9-4DE8-BFCA-9B86D0DC2C7F}" dt="2022-05-23T15:33:17.130" v="5706" actId="1076"/>
          <ac:spMkLst>
            <pc:docMk/>
            <pc:sldMk cId="4168381675" sldId="1899"/>
            <ac:spMk id="3" creationId="{8CA12D4E-BBFE-1F88-7557-CB5C62CE9AA4}"/>
          </ac:spMkLst>
        </pc:spChg>
        <pc:spChg chg="mod">
          <ac:chgData name="Sci Library User" userId="a53bcd92-3309-4ad5-9cda-89d8768c196c" providerId="ADAL" clId="{0F9FA1C4-8EC9-4DE8-BFCA-9B86D0DC2C7F}" dt="2022-05-24T03:42:36.482" v="5825" actId="207"/>
          <ac:spMkLst>
            <pc:docMk/>
            <pc:sldMk cId="4168381675" sldId="1899"/>
            <ac:spMk id="4" creationId="{42C83ACA-FD8C-6BF5-BF2F-559EA64A14EB}"/>
          </ac:spMkLst>
        </pc:spChg>
        <pc:spChg chg="mod">
          <ac:chgData name="Sci Library User" userId="a53bcd92-3309-4ad5-9cda-89d8768c196c" providerId="ADAL" clId="{0F9FA1C4-8EC9-4DE8-BFCA-9B86D0DC2C7F}" dt="2022-05-24T03:42:02.348" v="5821" actId="6549"/>
          <ac:spMkLst>
            <pc:docMk/>
            <pc:sldMk cId="4168381675" sldId="1899"/>
            <ac:spMk id="5" creationId="{618D5E56-E7F9-817D-3FA0-122379F19C0D}"/>
          </ac:spMkLst>
        </pc:spChg>
      </pc:sldChg>
      <pc:sldChg chg="modSp add mod">
        <pc:chgData name="Sci Library User" userId="a53bcd92-3309-4ad5-9cda-89d8768c196c" providerId="ADAL" clId="{0F9FA1C4-8EC9-4DE8-BFCA-9B86D0DC2C7F}" dt="2022-05-24T03:46:47.110" v="5946" actId="120"/>
        <pc:sldMkLst>
          <pc:docMk/>
          <pc:sldMk cId="2787649972" sldId="1900"/>
        </pc:sldMkLst>
        <pc:spChg chg="mod">
          <ac:chgData name="Sci Library User" userId="a53bcd92-3309-4ad5-9cda-89d8768c196c" providerId="ADAL" clId="{0F9FA1C4-8EC9-4DE8-BFCA-9B86D0DC2C7F}" dt="2022-05-24T03:46:47.110" v="5946" actId="120"/>
          <ac:spMkLst>
            <pc:docMk/>
            <pc:sldMk cId="2787649972" sldId="1900"/>
            <ac:spMk id="3" creationId="{97A83E51-9F36-905C-6E5B-4F336B833380}"/>
          </ac:spMkLst>
        </pc:spChg>
      </pc:sldChg>
      <pc:sldChg chg="modSp add mod">
        <pc:chgData name="Sci Library User" userId="a53bcd92-3309-4ad5-9cda-89d8768c196c" providerId="ADAL" clId="{0F9FA1C4-8EC9-4DE8-BFCA-9B86D0DC2C7F}" dt="2022-05-24T03:56:01.290" v="6243" actId="21"/>
        <pc:sldMkLst>
          <pc:docMk/>
          <pc:sldMk cId="4027322550" sldId="1901"/>
        </pc:sldMkLst>
        <pc:spChg chg="mod">
          <ac:chgData name="Sci Library User" userId="a53bcd92-3309-4ad5-9cda-89d8768c196c" providerId="ADAL" clId="{0F9FA1C4-8EC9-4DE8-BFCA-9B86D0DC2C7F}" dt="2022-05-24T03:56:01.290" v="6243" actId="21"/>
          <ac:spMkLst>
            <pc:docMk/>
            <pc:sldMk cId="4027322550" sldId="1901"/>
            <ac:spMk id="3" creationId="{97A83E51-9F36-905C-6E5B-4F336B8333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61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2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9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>
                <a:solidFill>
                  <a:srgbClr val="0F2149"/>
                </a:solidFill>
                <a:effectLst/>
                <a:latin typeface="Helvetica Neue"/>
              </a:rPr>
              <a:t>Một dãy con </a:t>
            </a:r>
            <a:r>
              <a:rPr lang="en-US" b="0" i="0">
                <a:solidFill>
                  <a:srgbClr val="0F2149"/>
                </a:solidFill>
                <a:effectLst/>
                <a:latin typeface="Helvetica Neue"/>
              </a:rPr>
              <a:t>của 1 dãy </a:t>
            </a:r>
            <a:r>
              <a:rPr lang="vi-VN" b="0" i="0">
                <a:solidFill>
                  <a:srgbClr val="0F2149"/>
                </a:solidFill>
                <a:effectLst/>
                <a:latin typeface="Helvetica Neue"/>
              </a:rPr>
              <a:t>có thể được </a:t>
            </a:r>
            <a:r>
              <a:rPr lang="en-US" b="0" i="0">
                <a:solidFill>
                  <a:srgbClr val="0F2149"/>
                </a:solidFill>
                <a:effectLst/>
                <a:latin typeface="Helvetica Neue"/>
              </a:rPr>
              <a:t>tạo thành</a:t>
            </a:r>
            <a:r>
              <a:rPr lang="vi-VN" b="0" i="0">
                <a:solidFill>
                  <a:srgbClr val="0F2149"/>
                </a:solidFill>
                <a:effectLst/>
                <a:latin typeface="Helvetica Neue"/>
              </a:rPr>
              <a:t> bằng cách xóa một số phần tử mà không làm thay đổi thứ tự của các phần tử còn lại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3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2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9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1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1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4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2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4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27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40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3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97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2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3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18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Để tìm ra phương án chọn đồ vật ta tiến hành đi qua 5 giai đoạn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7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1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5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17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7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3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4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5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03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3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10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4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1158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514350" indent="-514350" algn="l">
              <a:buFont typeface="+mj-lt"/>
              <a:buAutoNum type="arabicPeriod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60B-C4E9-47E1-B806-65F22A3D70F3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67AD7-E7D8-4F02-81F7-691AB15F5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2200"/>
            <a:ext cx="11506200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31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8911-1FB1-4656-8E76-C5BBCDF79B07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16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FE2A-2D5E-4495-8BFD-7E3250D8CB19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6439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A57C-5B2E-45A3-BC4C-077F5A96985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0497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8C40-82D4-4683-AF20-23D57D075AD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73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1590-D86E-43D6-9533-2FCAFCC2BD0C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3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FFCC5-432C-4FA1-AFAE-844558B0972F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24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9D6A-317E-4B38-9DCA-D15BC714AF4C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690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59EC0-0EF2-44A7-80B8-B6606B776B6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648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C942-3F36-4038-806B-3968B582FA3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47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B766-56C2-4826-B09D-F369E3C7DF3F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53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96962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4626-FDE0-4726-B055-A7F903C02054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6498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B2A45-6857-46CC-BC73-683D0406E0F3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90629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E508B-E0DC-4CFD-B535-6D48D9B42B03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334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844A0-3A1E-4DBE-A3AB-913F96395EC4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28408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A20E-0CA8-4C02-86F4-E1B6957ABB55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159822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B8817-407D-4566-BA2B-EB3F1A4E850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1379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9AA81-E48E-431B-AE78-BE04F21371EB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845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19150-B154-4AC0-A531-97980F99CE43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898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5102A-881B-43E4-99CC-0C9525EF7A1E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604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1C6A-FE14-4F80-8EB2-5B23117A6D3D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4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1B283-2164-461A-858C-D41C73246351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1510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C1B9-B653-4D9E-82FC-76EF5124E050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98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C9E58-06E8-49B5-A781-0F8B5DD15B17}" type="datetime1">
              <a:rPr lang="en-US" smtClean="0"/>
              <a:t>7/15/2022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55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0823B-010D-4563-8F63-AFEF6614F310}" type="datetime1">
              <a:rPr lang="en-US" smtClean="0"/>
              <a:t>7/15/2022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4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3BFE1-61E0-4FFE-A6C1-7815E1124977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74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BA7D4-41E7-48A6-91ED-6A8AE2641AF9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744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3DC6-AC14-425E-866D-73A37245D08B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753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4A2B1-BC8E-44A2-9C48-ADAC91682C33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473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3495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1B283-2164-461A-858C-D41C73246351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6144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EE35-1F75-43F2-A76E-2765088241F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1361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80999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410200"/>
            <a:ext cx="10972800" cy="734960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78327"/>
      </p:ext>
    </p:extLst>
  </p:cSld>
  <p:clrMapOvr>
    <a:masterClrMapping/>
  </p:clrMapOvr>
  <p:transition/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2E7C2-5630-44F0-9A0E-8546E47954E8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54708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1E68-6897-4A7F-942B-7757D7767553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9944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FE2A-2D5E-4495-8BFD-7E3250D8CB19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06136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3022600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CA57C-5B2E-45A3-BC4C-077F5A96985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49A9FAE-4758-4C46-8541-F381798C5CD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97600" y="76202"/>
            <a:ext cx="5994400" cy="838199"/>
          </a:xfrm>
          <a:solidFill>
            <a:srgbClr val="00B0F0"/>
          </a:solidFill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vi-V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1B544BE-4259-4202-9EEF-29A5F771B6E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239864" y="1066800"/>
            <a:ext cx="2952136" cy="50593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3450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85800"/>
            <a:ext cx="5994400" cy="5440364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C8C40-82D4-4683-AF20-23D57D075AD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63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0"/>
            <a:ext cx="5994400" cy="6172200"/>
          </a:xfrm>
          <a:solidFill>
            <a:schemeClr val="bg1"/>
          </a:solidFill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81590-D86E-43D6-9533-2FCAFCC2BD0C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480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9944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7C942-3F36-4038-806B-3968B582FA3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334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4626-FDE0-4726-B055-A7F903C02054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3848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886234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B2A45-6857-46CC-BC73-683D0406E0F3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883E1B-DCB8-4AE3-8602-77DB6847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BCF21E-A865-464F-8655-72D304F7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0266"/>
            <a:ext cx="5994400" cy="4086734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1023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E508B-E0DC-4CFD-B535-6D48D9B42B03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EA549A-C581-4C37-B257-ACE55CAD4DF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3886200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16720-4FC2-4205-9886-7838EB0443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97600" y="1608826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828636-495F-44E0-8340-BCE2B3F471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3894825"/>
            <a:ext cx="5994400" cy="22859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676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A0EB-2730-4E3B-8591-5596D449C40F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102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844A0-3A1E-4DBE-A3AB-913F96395EC4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0" y="5887064"/>
            <a:ext cx="121920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B7F62-31CE-479A-B75D-E680BBC2787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296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CEF9-0FFB-4670-A771-DA310A1C55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14800" y="1600200"/>
            <a:ext cx="3962400" cy="4286862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86549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A20E-0CA8-4C02-86F4-E1B6957ABB55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6163-080C-4D92-9FF5-83B9A124C31B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0988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879BDB-29CC-404E-9DCA-E89C7B9070D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03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94B703-5983-4A4F-B197-D2C64EAA9F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347200" y="1600200"/>
            <a:ext cx="2844800" cy="4525963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697005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000" y="16002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B8817-407D-4566-BA2B-EB3F1A4E850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4A1A4A6-69C0-4EC3-B5CC-CC08837714D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09600" y="26808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E39D719-3B3B-4F96-BE3F-4E767D23D3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763000" y="26808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791AFD-E53B-48D7-8A3C-24F9B93149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3733801"/>
            <a:ext cx="80772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784060D-E07A-4765-948A-FC9071F8DDC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763000" y="3733801"/>
            <a:ext cx="2819400" cy="990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67EFF06-2483-4600-B6B9-3D1CE50220D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" y="4814455"/>
            <a:ext cx="80772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22FA758-800C-4200-9C64-1F16B8C51C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763000" y="4814455"/>
            <a:ext cx="2819400" cy="9005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6763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00">
                <a:solidFill>
                  <a:srgbClr val="0066FF"/>
                </a:solidFill>
              </a:defRPr>
            </a:lvl1pPr>
            <a:lvl2pPr>
              <a:defRPr sz="2800">
                <a:solidFill>
                  <a:srgbClr val="0066FF"/>
                </a:solidFill>
              </a:defRPr>
            </a:lvl2pPr>
            <a:lvl3pPr>
              <a:defRPr sz="2800">
                <a:solidFill>
                  <a:srgbClr val="0066FF"/>
                </a:solidFill>
              </a:defRPr>
            </a:lvl3pPr>
            <a:lvl4pPr>
              <a:defRPr sz="2800">
                <a:solidFill>
                  <a:srgbClr val="0066FF"/>
                </a:solidFill>
              </a:defRPr>
            </a:lvl4pPr>
            <a:lvl5pPr>
              <a:defRPr sz="2800">
                <a:solidFill>
                  <a:srgbClr val="0066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5102A-881B-43E4-99CC-0C9525EF7A1E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459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41C6A-FE14-4F80-8EB2-5B23117A6D3D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008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114" y="1535113"/>
            <a:ext cx="12194114" cy="639762"/>
          </a:xfrm>
        </p:spPr>
        <p:txBody>
          <a:bodyPr anchor="b"/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114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998632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C1B9-B653-4D9E-82FC-76EF5124E050}" type="datetime1">
              <a:rPr lang="en-US" smtClean="0"/>
              <a:t>7/15/2022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596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8E1B-F47F-4B52-AF39-C9BAB9E190A3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019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0044-A6A4-4ECE-82E4-B6CCA479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20F4-1E3C-4DCB-A3F4-C9B30DFC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E9A8-99F8-4802-8A56-7331013B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6743-C7ED-4262-90C6-3BE1DB5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F69-B02B-427D-A8DF-9D8B5D7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1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A79F-E885-4F9D-BC60-4946C0B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9EB2-3FD7-4783-A78C-B525F5D1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D4459-2EC6-4026-8D03-92076BB8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1051-7D4D-4A95-9DC5-DF80C4CD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EA75-1270-4B95-A9A9-FD5B859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28686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971550" indent="-514350">
              <a:buFont typeface="+mj-lt"/>
              <a:buAutoNum type="arabicPeriod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371600" indent="-457200">
              <a:buFont typeface="+mj-lt"/>
              <a:buAutoNum type="arabicPeriod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828800" indent="-457200">
              <a:buFont typeface="+mj-lt"/>
              <a:buAutoNum type="arabicPeriod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EE35-1F75-43F2-A76E-2765088241FE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887064"/>
            <a:ext cx="10972800" cy="258096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41991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1979-91E1-4A9F-A149-03F29AB6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C9CE-173B-40E9-B991-0C3F4F58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532-6E34-4E8C-A017-96EDCFD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D250-D5A5-4150-8AFE-3E438FD6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B9F7-4ACC-492D-BCFE-79E5538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81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037B-3A89-4C0D-9904-B7C29214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296B-1CEB-4F64-BBB0-975273C73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0F0C6-CE0D-40DB-996D-E746DBED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66DF-D403-4E56-AEEA-C7E98BFC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55F4-0739-47F9-9F4A-5E635721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C007-941B-4C8B-B8EB-083A16A8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23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1D7C-5C06-4874-BBDF-71D7A799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B545-8F67-4081-B3C0-2502BF3F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B2D1-6DE5-4E48-9E98-584A8417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CB9D-9C5E-4E9C-8458-CB771D36E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CC225-7F25-4916-99F0-BD10EA38C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C83F0-86B3-44A3-8493-98E3098A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507B5-04D8-4572-800F-6B529FB6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F1A49-047B-47C3-A7F2-28D0F25E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4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B95-B71F-4E9D-BB3F-990C0257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0443B-4433-4E66-B56C-6FC87BD7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F366E-CD63-455A-89C9-21C39247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0A25-25AB-458B-B3DE-B24851D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9560E-851B-418D-A1F1-0501CAAB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57CE-906E-42F8-A388-CB3E0931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0FDFD-E255-4221-8331-9125BB53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41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4F95-9358-4B8B-8C9F-0441615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758D-9715-415A-A51D-07F5EAF3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3155F-9513-4760-9D6F-B4E59FF0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CC6D-7172-403E-9019-674842CB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BF09-EDA7-40FD-AC68-98764AE0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F26F-BEFF-4C34-AE73-AF2927C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B541-D837-4678-80A9-CD0C4DE1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CC7D1-77CA-410A-AC0E-F11983C59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C9644-7AE3-4317-8D0A-E72BD113C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39737-8202-4458-B9C7-B2DBA5AF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897E-048D-4517-92BD-CAC3748C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3C87C-C664-4C79-8788-9AEE0377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ED77-0CF3-4879-A30C-3D670EF0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ABDEE-293E-4749-A38E-D6623F44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2882-95F7-47FA-A30A-491BE80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E7A6-535F-47BF-8772-04D2CB40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397B-D033-4C09-8F38-5D3E4387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28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FBF48-F43E-47D5-B6A4-AF9E81B52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43B8-EB20-4802-894C-90B4BF3F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E523-1FB2-4272-B342-9E6292A4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81BF-E84A-4A61-9451-2377CD65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830D-FB91-4369-93D9-2484344B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07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B70-4FE5-431E-AC7F-27BF5FBB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BF92A-85FC-45D2-99FA-419D3FC0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9409-35C2-4C1F-A59B-85A6DFC5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E480-9EDB-4FDB-933E-8F91548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6A4F-A67F-4119-A10A-B1196F4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381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E9A0C-EAED-4910-B7DE-13D7FBC66839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703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9A6-3BA3-4851-B15C-F48A9F9F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847D-9FEB-4020-B747-DA65AC4F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659D-82EF-4735-951E-07BD0DAF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89AE-6F76-45B6-BCB6-70C0AB7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7623-85AC-42F3-8E3C-A8C8880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24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8CCE-034E-4626-A12F-CE9D17C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E5C9-F901-4D59-AD73-E12683F2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01FB-2171-4133-8C61-439DFBDC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3E0F-68E5-4040-B6D6-760DADE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EE1-1C19-4F97-95BC-AB4BD577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32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F60D-D7AF-4DCC-9A67-EE300A8F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8205-FFC7-4725-837C-F95D35482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356B2-D5CF-41F7-B44C-8BD09972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F0BF-2A1A-4234-8268-584C6A7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3C953-4E13-4E2F-B7B2-81057176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09D0F-99BE-4080-8476-DD88A7C8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72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460D-AEDC-4470-A2E4-7CD2F061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F654-CB0E-4F29-85CD-9E7A35FE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2EA97-9748-4C10-9A96-F8AECB11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DE318-4308-43E8-AA13-13D42742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20F13-17A6-4EF6-80F0-EB6DFAA6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D14F8-71D9-4EC1-B10D-BFA91DD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741BA-F0F8-4FA2-B142-287E5E14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C2EDB-BFDC-48C3-8567-1899AA70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77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B25-6A6B-4088-B07D-2900D06C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AA872-58D6-4DC8-92E0-F95DE7E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F0A9-754A-4D5D-A753-FD88C606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3D271-AEB0-4B04-A5AC-8FEC432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72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14A87-4413-4C8F-AE62-DE81DB0A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9C8D4-E28F-4817-8BB3-1E7F14DA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C4A7-DB1D-4F83-BBB5-A2B51AE6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54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6E8-416F-49F3-BC91-F41CA9D0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E71E-E39B-4696-8CD3-C69B6334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9C634-5BAB-466E-B056-80358475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DD17-3FB6-4A07-847A-1FE904AB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87D7-870E-458B-A324-563C75DE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8C425-EE01-4F30-A10D-CAB5038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32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8064-65B0-461A-BBE4-042633BC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4701C-5167-4CF7-9B6D-AC929A37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8E56E-7866-4747-BE02-3C78362F7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78EA-B6CA-454A-8CAD-B714EB1E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DEFE7-62C9-418A-A9E2-18D951A8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26C7-ED28-4D9A-A0E9-5986CC10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73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2515-E35C-4155-95BD-0389194C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98B69-C12A-4232-9167-7559082F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CAE3-8137-4EFC-97FE-929FF42F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29CF-FC8E-4FBB-BA1C-9F594140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9D0A-B884-449D-936F-6D453B95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27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AEAA1-DB89-4B01-B5C0-CCA1CF23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167C2-0EE1-481E-8349-2BCA7622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5CB7-8FAF-4C18-AB00-21236DC5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0916-0CBA-44DD-A8B7-7F12F085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A665-85F1-42FC-8ACF-CFD954B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10600" cy="4525963"/>
          </a:xfrm>
        </p:spPr>
        <p:txBody>
          <a:bodyPr/>
          <a:lstStyle>
            <a:lvl1pPr algn="just"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2E7C2-5630-44F0-9A0E-8546E47954E8}" type="datetime1">
              <a:rPr lang="en-US" smtClean="0"/>
              <a:t>7/15/2022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215DFE-C786-4C03-A1F8-74645480087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220200" y="1600200"/>
            <a:ext cx="2362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6662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1E68-6897-4A7F-942B-7757D7767553}" type="datetime1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160E72-CB3B-4B35-B991-A52F0E9D9B5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09600" y="5134896"/>
            <a:ext cx="10972800" cy="990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en-US"/>
              <a:t>Click toa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3858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3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9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CFD4B-5693-4E0A-875C-F47546A6E7AF}"/>
              </a:ext>
            </a:extLst>
          </p:cNvPr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9E766-87B7-4719-A97E-BA1216AB1522}"/>
              </a:ext>
            </a:extLst>
          </p:cNvPr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2F6D-A71C-4ED1-8E16-46E747A71FB3}"/>
              </a:ext>
            </a:extLst>
          </p:cNvPr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8E1E4-DB36-4940-884B-4D8375A9B6FA}"/>
              </a:ext>
            </a:extLst>
          </p:cNvPr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8F63F13-9E9A-4BB0-970D-2EA9EFD7544E}"/>
              </a:ext>
            </a:extLst>
          </p:cNvPr>
          <p:cNvPicPr>
            <a:picLocks noChangeAspect="1"/>
          </p:cNvPicPr>
          <p:nvPr userDrawn="1"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01" y="355896"/>
            <a:ext cx="1771650" cy="73080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7A8A1F7-8D09-45E4-95ED-536C168A3F93}"/>
              </a:ext>
            </a:extLst>
          </p:cNvPr>
          <p:cNvPicPr>
            <a:picLocks noChangeAspect="1"/>
          </p:cNvPicPr>
          <p:nvPr userDrawn="1"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951" y="70998"/>
            <a:ext cx="1314359" cy="1314359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260EC0B-179A-45F6-BB5A-2EB4D37EED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100"/>
            <a:ext cx="2520752" cy="4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395C6D-E1E5-46B6-A5E3-015EA85BED33}"/>
              </a:ext>
            </a:extLst>
          </p:cNvPr>
          <p:cNvPicPr>
            <a:picLocks noChangeAspect="1"/>
          </p:cNvPicPr>
          <p:nvPr userDrawn="1"/>
        </p:nvPicPr>
        <p:blipFill>
          <a:blip r:embed="rId63"/>
          <a:stretch>
            <a:fillRect/>
          </a:stretch>
        </p:blipFill>
        <p:spPr>
          <a:xfrm>
            <a:off x="0" y="6172200"/>
            <a:ext cx="10058400" cy="6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677" r:id="rId38"/>
    <p:sldLayoutId id="2147483692" r:id="rId39"/>
    <p:sldLayoutId id="2147483689" r:id="rId40"/>
    <p:sldLayoutId id="2147483651" r:id="rId41"/>
    <p:sldLayoutId id="2147483662" r:id="rId42"/>
    <p:sldLayoutId id="2147483678" r:id="rId43"/>
    <p:sldLayoutId id="2147483676" r:id="rId44"/>
    <p:sldLayoutId id="2147483663" r:id="rId45"/>
    <p:sldLayoutId id="2147483698" r:id="rId46"/>
    <p:sldLayoutId id="2147483695" r:id="rId47"/>
    <p:sldLayoutId id="2147483696" r:id="rId48"/>
    <p:sldLayoutId id="2147483694" r:id="rId49"/>
    <p:sldLayoutId id="2147483686" r:id="rId50"/>
    <p:sldLayoutId id="2147483688" r:id="rId51"/>
    <p:sldLayoutId id="2147483687" r:id="rId52"/>
    <p:sldLayoutId id="2147483680" r:id="rId53"/>
    <p:sldLayoutId id="2147483682" r:id="rId54"/>
    <p:sldLayoutId id="2147483683" r:id="rId55"/>
    <p:sldLayoutId id="2147483661" r:id="rId56"/>
    <p:sldLayoutId id="2147483693" r:id="rId57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28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66F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9614F-E6EB-40CB-B0E4-5557377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A1C9-D861-40BD-8C8A-59B225D0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D305-9868-47EC-ABEB-BF2C7DEFC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E254-6055-4C44-B757-94334A84DFD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FBC9-C21F-4A51-9264-DC688483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781D-1AE4-4E4A-81A0-CB4CEC47E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C7D8-113F-4764-9204-5EF57B03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F2169-EA20-46CB-B08A-FE403C78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5099-31CE-4065-8BDA-D2EBA119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C992-2B5D-4430-8139-F59F6B70D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B185-FB3A-4684-850A-9DC16C7C3E87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7E65-06E8-40C5-AE3F-0860CF078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3216-0070-4AEE-A461-2352C6376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5F40-6D55-4B26-93C3-D4509919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50.png"/><Relationship Id="rId7" Type="http://schemas.openxmlformats.org/officeDocument/2006/relationships/image" Target="../media/image2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10" Type="http://schemas.openxmlformats.org/officeDocument/2006/relationships/image" Target="../media/image181.png"/><Relationship Id="rId4" Type="http://schemas.openxmlformats.org/officeDocument/2006/relationships/image" Target="../media/image201.png"/><Relationship Id="rId9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5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5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5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5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5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5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5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A9930-770B-46F2-99F2-5243FB825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Dynamic Programming - Part </a:t>
            </a:r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71C1-71CB-81AB-C828-E8EBE4932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Đức</a:t>
            </a:r>
            <a:r>
              <a:rPr lang="en-US" dirty="0"/>
              <a:t> Anh Phúc</a:t>
            </a:r>
          </a:p>
          <a:p>
            <a:r>
              <a:rPr lang="en-US" dirty="0" err="1">
                <a:solidFill>
                  <a:srgbClr val="FF0000"/>
                </a:solidFill>
              </a:rPr>
              <a:t>Trương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Thắng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Huỳnh</a:t>
            </a:r>
            <a:r>
              <a:rPr lang="en-US" dirty="0">
                <a:solidFill>
                  <a:srgbClr val="FF0000"/>
                </a:solidFill>
              </a:rPr>
              <a:t> Viết </a:t>
            </a:r>
            <a:r>
              <a:rPr lang="en-US" dirty="0" err="1">
                <a:solidFill>
                  <a:srgbClr val="FF0000"/>
                </a:solidFill>
              </a:rPr>
              <a:t>Tuấn</a:t>
            </a:r>
            <a:r>
              <a:rPr lang="en-US" dirty="0">
                <a:solidFill>
                  <a:srgbClr val="FF0000"/>
                </a:solidFill>
              </a:rPr>
              <a:t> Kiệt</a:t>
            </a:r>
          </a:p>
        </p:txBody>
      </p:sp>
    </p:spTree>
    <p:extLst>
      <p:ext uri="{BB962C8B-B14F-4D97-AF65-F5344CB8AC3E}">
        <p14:creationId xmlns:p14="http://schemas.microsoft.com/office/powerpoint/2010/main" val="22929684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1116066564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đặc trưng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0406FE9-3AB4-2C4A-63D5-7B5C0636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Ví dụ 3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lcslcslcslcs</a:t>
            </a:r>
          </a:p>
          <a:p>
            <a:pPr lvl="1"/>
            <a:r>
              <a:rPr lang="en-US"/>
              <a:t>sclsclsclscl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C3ABC-2ACA-F465-D9F8-61EE9EB7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03" y="2322576"/>
            <a:ext cx="6513751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52908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on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5CC457-60F3-9426-DC4F-B34CDFA9F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6954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AF9417-2CA2-BA18-C1CB-2626D3454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Dynamic Programming on Tree</a:t>
                </a:r>
                <a:r>
                  <a:rPr lang="en-US" dirty="0"/>
                  <a:t> (</a:t>
                </a:r>
                <a:r>
                  <a:rPr lang="en-US" i="1" dirty="0">
                    <a:solidFill>
                      <a:schemeClr val="tx1"/>
                    </a:solidFill>
                  </a:rPr>
                  <a:t>DP on tree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Quy </a:t>
                </a:r>
                <a:r>
                  <a:rPr lang="en-US" dirty="0" err="1"/>
                  <a:t>hoạch</a:t>
                </a:r>
                <a:r>
                  <a:rPr lang="en-US" dirty="0"/>
                  <a:t> </a:t>
                </a:r>
                <a:r>
                  <a:rPr lang="en-US" dirty="0" err="1"/>
                  <a:t>động</a:t>
                </a:r>
                <a:r>
                  <a:rPr lang="en-US" dirty="0"/>
                  <a:t> trên cây </a:t>
                </a:r>
                <a:r>
                  <a:rPr lang="en-US" dirty="0" err="1"/>
                  <a:t>được</a:t>
                </a:r>
                <a:r>
                  <a:rPr lang="en-US" dirty="0"/>
                  <a:t> dùng </a:t>
                </a:r>
                <a:r>
                  <a:rPr lang="en-US" dirty="0" err="1"/>
                  <a:t>để</a:t>
                </a:r>
                <a:r>
                  <a:rPr lang="en-US" dirty="0"/>
                  <a:t> giải </a:t>
                </a:r>
                <a:r>
                  <a:rPr lang="en-US" dirty="0" err="1"/>
                  <a:t>quyết</a:t>
                </a:r>
                <a:r>
                  <a:rPr lang="en-US" dirty="0"/>
                  <a:t> các bài </a:t>
                </a:r>
                <a:r>
                  <a:rPr lang="en-US" dirty="0" err="1"/>
                  <a:t>toán</a:t>
                </a:r>
                <a:r>
                  <a:rPr lang="en-US" dirty="0"/>
                  <a:t> trên cây, </a:t>
                </a:r>
                <a:r>
                  <a:rPr lang="en-US" dirty="0" err="1"/>
                  <a:t>dựa</a:t>
                </a:r>
                <a:r>
                  <a:rPr lang="en-US" dirty="0"/>
                  <a:t> vào </a:t>
                </a:r>
                <a:r>
                  <a:rPr lang="en-US" dirty="0" err="1"/>
                  <a:t>mối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hệ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giữa các node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định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của bài </a:t>
                </a:r>
                <a:r>
                  <a:rPr lang="en-US" dirty="0" err="1"/>
                  <a:t>toán</a:t>
                </a:r>
                <a:r>
                  <a:rPr lang="en-US" dirty="0"/>
                  <a:t> của mỗi node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bộ</a:t>
                </a:r>
                <a:r>
                  <a:rPr lang="en-US" dirty="0"/>
                  <a:t> cây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AF9417-2CA2-BA18-C1CB-2626D3454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248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là một tree khi: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đỉnh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cạnh</a:t>
                </a:r>
              </a:p>
              <a:p>
                <a:pPr lvl="1"/>
                <a:r>
                  <a:rPr lang="en-US" dirty="0"/>
                  <a:t>Là một </a:t>
                </a:r>
                <a:r>
                  <a:rPr lang="en-US" dirty="0" err="1"/>
                  <a:t>thành</a:t>
                </a:r>
                <a:r>
                  <a:rPr lang="en-US" dirty="0"/>
                  <a:t> phần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endParaRPr lang="en-US" dirty="0"/>
              </a:p>
              <a:p>
                <a:pPr lvl="1"/>
                <a:r>
                  <a:rPr lang="en-US" dirty="0"/>
                  <a:t>Không có cycle</a:t>
                </a:r>
              </a:p>
              <a:p>
                <a:pPr lvl="1"/>
                <a:r>
                  <a:rPr lang="en-US" dirty="0"/>
                  <a:t>Một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(qui định)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6625298-FD3F-4CB2-1EB4-D5682B6D31E1}"/>
              </a:ext>
            </a:extLst>
          </p:cNvPr>
          <p:cNvGrpSpPr/>
          <p:nvPr/>
        </p:nvGrpSpPr>
        <p:grpSpPr>
          <a:xfrm>
            <a:off x="6781800" y="1219200"/>
            <a:ext cx="5353879" cy="4809515"/>
            <a:chOff x="914400" y="1295400"/>
            <a:chExt cx="5353879" cy="480951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504CD17-4CF9-2694-6DED-B0756471854B}"/>
                </a:ext>
              </a:extLst>
            </p:cNvPr>
            <p:cNvSpPr/>
            <p:nvPr/>
          </p:nvSpPr>
          <p:spPr>
            <a:xfrm>
              <a:off x="3419391" y="129540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F2D5A36-9655-E24A-2FA1-6ABBF4461F6D}"/>
                </a:ext>
              </a:extLst>
            </p:cNvPr>
            <p:cNvSpPr/>
            <p:nvPr/>
          </p:nvSpPr>
          <p:spPr>
            <a:xfrm>
              <a:off x="2263967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46123B-36B1-407A-BB78-6ABCAC7BF01D}"/>
                </a:ext>
              </a:extLst>
            </p:cNvPr>
            <p:cNvSpPr/>
            <p:nvPr/>
          </p:nvSpPr>
          <p:spPr>
            <a:xfrm>
              <a:off x="5658679" y="441960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B0820D-24AB-8DFD-CB9C-7E3B58642D9F}"/>
                </a:ext>
              </a:extLst>
            </p:cNvPr>
            <p:cNvSpPr/>
            <p:nvPr/>
          </p:nvSpPr>
          <p:spPr>
            <a:xfrm>
              <a:off x="914400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FE4F5F-81DB-7231-5D61-276F32E1AD6A}"/>
                </a:ext>
              </a:extLst>
            </p:cNvPr>
            <p:cNvSpPr/>
            <p:nvPr/>
          </p:nvSpPr>
          <p:spPr>
            <a:xfrm>
              <a:off x="3457492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E0589A2-9DEE-3F9C-8721-AC3EBAA1E305}"/>
                </a:ext>
              </a:extLst>
            </p:cNvPr>
            <p:cNvSpPr/>
            <p:nvPr/>
          </p:nvSpPr>
          <p:spPr>
            <a:xfrm>
              <a:off x="5658679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3F8C84-3DB2-E2CA-C89B-6541C1A14B19}"/>
                </a:ext>
              </a:extLst>
            </p:cNvPr>
            <p:cNvSpPr/>
            <p:nvPr/>
          </p:nvSpPr>
          <p:spPr>
            <a:xfrm>
              <a:off x="4033463" y="5541353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5A0C839-BEC6-8B4B-B6B9-3CD00039ACCD}"/>
                </a:ext>
              </a:extLst>
            </p:cNvPr>
            <p:cNvSpPr/>
            <p:nvPr/>
          </p:nvSpPr>
          <p:spPr>
            <a:xfrm>
              <a:off x="3471074" y="441960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9C78CC0-C9F1-20A0-CEB2-4B1458AB7F4C}"/>
                </a:ext>
              </a:extLst>
            </p:cNvPr>
            <p:cNvSpPr/>
            <p:nvPr/>
          </p:nvSpPr>
          <p:spPr>
            <a:xfrm>
              <a:off x="4545496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C7C6A3-208C-4C4D-953A-928B8390AB2A}"/>
                </a:ext>
              </a:extLst>
            </p:cNvPr>
            <p:cNvSpPr/>
            <p:nvPr/>
          </p:nvSpPr>
          <p:spPr>
            <a:xfrm>
              <a:off x="4525618" y="222189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C46BC69-7E30-C08F-D550-32478DF57BBE}"/>
                </a:ext>
              </a:extLst>
            </p:cNvPr>
            <p:cNvSpPr/>
            <p:nvPr/>
          </p:nvSpPr>
          <p:spPr>
            <a:xfrm>
              <a:off x="2263967" y="222189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2FD893-FEB8-B29A-51BA-EC9F5D654B94}"/>
                </a:ext>
              </a:extLst>
            </p:cNvPr>
            <p:cNvCxnSpPr>
              <a:cxnSpLocks/>
              <a:stCxn id="67" idx="3"/>
              <a:endCxn id="77" idx="7"/>
            </p:cNvCxnSpPr>
            <p:nvPr/>
          </p:nvCxnSpPr>
          <p:spPr>
            <a:xfrm flipH="1">
              <a:off x="2784293" y="1776430"/>
              <a:ext cx="724372" cy="52800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ADBCFF-75EE-A8AC-8B43-51E157E43A3F}"/>
                </a:ext>
              </a:extLst>
            </p:cNvPr>
            <p:cNvCxnSpPr>
              <a:cxnSpLocks/>
              <a:stCxn id="67" idx="5"/>
              <a:endCxn id="76" idx="1"/>
            </p:cNvCxnSpPr>
            <p:nvPr/>
          </p:nvCxnSpPr>
          <p:spPr>
            <a:xfrm>
              <a:off x="3939717" y="1776430"/>
              <a:ext cx="675175" cy="52800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81C17AC-D479-CFA5-1B30-5D1BF3D10A51}"/>
                </a:ext>
              </a:extLst>
            </p:cNvPr>
            <p:cNvCxnSpPr>
              <a:cxnSpLocks/>
              <a:stCxn id="77" idx="3"/>
              <a:endCxn id="70" idx="0"/>
            </p:cNvCxnSpPr>
            <p:nvPr/>
          </p:nvCxnSpPr>
          <p:spPr>
            <a:xfrm flipH="1">
              <a:off x="1219200" y="2702929"/>
              <a:ext cx="1134041" cy="5944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F8F5691-F1A8-A884-C02D-BC4D7B7198CE}"/>
                </a:ext>
              </a:extLst>
            </p:cNvPr>
            <p:cNvCxnSpPr>
              <a:cxnSpLocks/>
              <a:stCxn id="77" idx="4"/>
              <a:endCxn id="68" idx="0"/>
            </p:cNvCxnSpPr>
            <p:nvPr/>
          </p:nvCxnSpPr>
          <p:spPr>
            <a:xfrm>
              <a:off x="2568767" y="2785461"/>
              <a:ext cx="0" cy="51187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E2AD27A-500E-78B9-1C38-A67259861C8E}"/>
                </a:ext>
              </a:extLst>
            </p:cNvPr>
            <p:cNvCxnSpPr>
              <a:cxnSpLocks/>
              <a:stCxn id="71" idx="4"/>
              <a:endCxn id="74" idx="0"/>
            </p:cNvCxnSpPr>
            <p:nvPr/>
          </p:nvCxnSpPr>
          <p:spPr>
            <a:xfrm>
              <a:off x="3762292" y="3860901"/>
              <a:ext cx="13582" cy="5586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933353-40C2-21A7-88BA-76D33E6B591C}"/>
                </a:ext>
              </a:extLst>
            </p:cNvPr>
            <p:cNvCxnSpPr>
              <a:cxnSpLocks/>
              <a:stCxn id="76" idx="4"/>
              <a:endCxn id="72" idx="1"/>
            </p:cNvCxnSpPr>
            <p:nvPr/>
          </p:nvCxnSpPr>
          <p:spPr>
            <a:xfrm>
              <a:off x="4830418" y="2785461"/>
              <a:ext cx="917535" cy="5944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BBF0EC-F9D9-D217-E50A-3E244704198C}"/>
                </a:ext>
              </a:extLst>
            </p:cNvPr>
            <p:cNvCxnSpPr>
              <a:cxnSpLocks/>
              <a:stCxn id="76" idx="4"/>
              <a:endCxn id="71" idx="7"/>
            </p:cNvCxnSpPr>
            <p:nvPr/>
          </p:nvCxnSpPr>
          <p:spPr>
            <a:xfrm flipH="1">
              <a:off x="3977818" y="2785461"/>
              <a:ext cx="852600" cy="5944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967747B-2525-EFE1-E97A-1E4751E3912C}"/>
                </a:ext>
              </a:extLst>
            </p:cNvPr>
            <p:cNvCxnSpPr>
              <a:cxnSpLocks/>
              <a:stCxn id="76" idx="4"/>
              <a:endCxn id="75" idx="0"/>
            </p:cNvCxnSpPr>
            <p:nvPr/>
          </p:nvCxnSpPr>
          <p:spPr>
            <a:xfrm>
              <a:off x="4830418" y="2785461"/>
              <a:ext cx="19878" cy="51187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816570-281F-8EB2-34C4-BFC0C4F4CC59}"/>
                </a:ext>
              </a:extLst>
            </p:cNvPr>
            <p:cNvCxnSpPr>
              <a:cxnSpLocks/>
              <a:stCxn id="74" idx="4"/>
              <a:endCxn id="73" idx="0"/>
            </p:cNvCxnSpPr>
            <p:nvPr/>
          </p:nvCxnSpPr>
          <p:spPr>
            <a:xfrm>
              <a:off x="3775874" y="4983162"/>
              <a:ext cx="562389" cy="5581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A5C9D0F-8037-CC95-BB66-BDF109CE4F48}"/>
                </a:ext>
              </a:extLst>
            </p:cNvPr>
            <p:cNvCxnSpPr>
              <a:cxnSpLocks/>
              <a:stCxn id="72" idx="4"/>
              <a:endCxn id="69" idx="0"/>
            </p:cNvCxnSpPr>
            <p:nvPr/>
          </p:nvCxnSpPr>
          <p:spPr>
            <a:xfrm>
              <a:off x="5963479" y="3860901"/>
              <a:ext cx="0" cy="5586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D367F0E-58FD-7E8B-F8F5-21E14F817D26}"/>
                </a:ext>
              </a:extLst>
            </p:cNvPr>
            <p:cNvSpPr/>
            <p:nvPr/>
          </p:nvSpPr>
          <p:spPr>
            <a:xfrm>
              <a:off x="2267113" y="4466602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7711DA9-4095-8D98-96BB-730FF3BE58AA}"/>
                </a:ext>
              </a:extLst>
            </p:cNvPr>
            <p:cNvCxnSpPr>
              <a:cxnSpLocks/>
              <a:stCxn id="68" idx="4"/>
              <a:endCxn id="88" idx="0"/>
            </p:cNvCxnSpPr>
            <p:nvPr/>
          </p:nvCxnSpPr>
          <p:spPr>
            <a:xfrm>
              <a:off x="2568767" y="3860901"/>
              <a:ext cx="3146" cy="60570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76B6E46-5D92-07E3-AAAD-1145D64B087C}"/>
                </a:ext>
              </a:extLst>
            </p:cNvPr>
            <p:cNvSpPr/>
            <p:nvPr/>
          </p:nvSpPr>
          <p:spPr>
            <a:xfrm>
              <a:off x="2784293" y="5528101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998C661-78DF-28BB-904D-D8FC2509B3B3}"/>
                </a:ext>
              </a:extLst>
            </p:cNvPr>
            <p:cNvCxnSpPr>
              <a:cxnSpLocks/>
              <a:stCxn id="74" idx="4"/>
              <a:endCxn id="90" idx="0"/>
            </p:cNvCxnSpPr>
            <p:nvPr/>
          </p:nvCxnSpPr>
          <p:spPr>
            <a:xfrm flipH="1">
              <a:off x="3089093" y="4983162"/>
              <a:ext cx="686781" cy="5449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62EF4D-EB68-A8DD-7B95-E4AA56C70691}"/>
                </a:ext>
              </a:extLst>
            </p:cNvPr>
            <p:cNvSpPr/>
            <p:nvPr/>
          </p:nvSpPr>
          <p:spPr>
            <a:xfrm>
              <a:off x="921105" y="448975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64CC9AF-2274-79C5-0B73-81971F7F785B}"/>
                </a:ext>
              </a:extLst>
            </p:cNvPr>
            <p:cNvCxnSpPr>
              <a:cxnSpLocks/>
              <a:stCxn id="70" idx="4"/>
              <a:endCxn id="92" idx="0"/>
            </p:cNvCxnSpPr>
            <p:nvPr/>
          </p:nvCxnSpPr>
          <p:spPr>
            <a:xfrm>
              <a:off x="1219200" y="3860901"/>
              <a:ext cx="6705" cy="62884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975367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219411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Một subtree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là cây con có gốc là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Các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sẽ nhận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là ancestor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219411" cy="4525963"/>
              </a:xfrm>
              <a:blipFill>
                <a:blip r:embed="rId2"/>
                <a:stretch>
                  <a:fillRect l="-1765" t="-1482" r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6625298-FD3F-4CB2-1EB4-D5682B6D31E1}"/>
              </a:ext>
            </a:extLst>
          </p:cNvPr>
          <p:cNvGrpSpPr/>
          <p:nvPr/>
        </p:nvGrpSpPr>
        <p:grpSpPr>
          <a:xfrm>
            <a:off x="6781800" y="1219200"/>
            <a:ext cx="5353879" cy="4809515"/>
            <a:chOff x="914400" y="1295400"/>
            <a:chExt cx="5353879" cy="480951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504CD17-4CF9-2694-6DED-B0756471854B}"/>
                </a:ext>
              </a:extLst>
            </p:cNvPr>
            <p:cNvSpPr/>
            <p:nvPr/>
          </p:nvSpPr>
          <p:spPr>
            <a:xfrm>
              <a:off x="3419391" y="129540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F2D5A36-9655-E24A-2FA1-6ABBF4461F6D}"/>
                </a:ext>
              </a:extLst>
            </p:cNvPr>
            <p:cNvSpPr/>
            <p:nvPr/>
          </p:nvSpPr>
          <p:spPr>
            <a:xfrm>
              <a:off x="2263967" y="3297339"/>
              <a:ext cx="609600" cy="5635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46123B-36B1-407A-BB78-6ABCAC7BF01D}"/>
                </a:ext>
              </a:extLst>
            </p:cNvPr>
            <p:cNvSpPr/>
            <p:nvPr/>
          </p:nvSpPr>
          <p:spPr>
            <a:xfrm>
              <a:off x="5658679" y="441960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B0820D-24AB-8DFD-CB9C-7E3B58642D9F}"/>
                </a:ext>
              </a:extLst>
            </p:cNvPr>
            <p:cNvSpPr/>
            <p:nvPr/>
          </p:nvSpPr>
          <p:spPr>
            <a:xfrm>
              <a:off x="914400" y="3297339"/>
              <a:ext cx="609600" cy="5635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FE4F5F-81DB-7231-5D61-276F32E1AD6A}"/>
                </a:ext>
              </a:extLst>
            </p:cNvPr>
            <p:cNvSpPr/>
            <p:nvPr/>
          </p:nvSpPr>
          <p:spPr>
            <a:xfrm>
              <a:off x="3457492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E0589A2-9DEE-3F9C-8721-AC3EBAA1E305}"/>
                </a:ext>
              </a:extLst>
            </p:cNvPr>
            <p:cNvSpPr/>
            <p:nvPr/>
          </p:nvSpPr>
          <p:spPr>
            <a:xfrm>
              <a:off x="5658679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3F8C84-3DB2-E2CA-C89B-6541C1A14B19}"/>
                </a:ext>
              </a:extLst>
            </p:cNvPr>
            <p:cNvSpPr/>
            <p:nvPr/>
          </p:nvSpPr>
          <p:spPr>
            <a:xfrm>
              <a:off x="4033463" y="5541353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5A0C839-BEC6-8B4B-B6B9-3CD00039ACCD}"/>
                </a:ext>
              </a:extLst>
            </p:cNvPr>
            <p:cNvSpPr/>
            <p:nvPr/>
          </p:nvSpPr>
          <p:spPr>
            <a:xfrm>
              <a:off x="3471074" y="4419600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9C78CC0-C9F1-20A0-CEB2-4B1458AB7F4C}"/>
                </a:ext>
              </a:extLst>
            </p:cNvPr>
            <p:cNvSpPr/>
            <p:nvPr/>
          </p:nvSpPr>
          <p:spPr>
            <a:xfrm>
              <a:off x="4545496" y="329733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EC7C6A3-208C-4C4D-953A-928B8390AB2A}"/>
                </a:ext>
              </a:extLst>
            </p:cNvPr>
            <p:cNvSpPr/>
            <p:nvPr/>
          </p:nvSpPr>
          <p:spPr>
            <a:xfrm>
              <a:off x="4525618" y="2221899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C46BC69-7E30-C08F-D550-32478DF57BBE}"/>
                    </a:ext>
                  </a:extLst>
                </p:cNvPr>
                <p:cNvSpPr/>
                <p:nvPr/>
              </p:nvSpPr>
              <p:spPr>
                <a:xfrm>
                  <a:off x="2263967" y="2221899"/>
                  <a:ext cx="609600" cy="56356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C46BC69-7E30-C08F-D550-32478DF57B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967" y="2221899"/>
                  <a:ext cx="609600" cy="5635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32FD893-FEB8-B29A-51BA-EC9F5D654B94}"/>
                </a:ext>
              </a:extLst>
            </p:cNvPr>
            <p:cNvCxnSpPr>
              <a:cxnSpLocks/>
              <a:stCxn id="67" idx="3"/>
              <a:endCxn id="77" idx="7"/>
            </p:cNvCxnSpPr>
            <p:nvPr/>
          </p:nvCxnSpPr>
          <p:spPr>
            <a:xfrm flipH="1">
              <a:off x="2784293" y="1776430"/>
              <a:ext cx="724372" cy="52800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ADBCFF-75EE-A8AC-8B43-51E157E43A3F}"/>
                </a:ext>
              </a:extLst>
            </p:cNvPr>
            <p:cNvCxnSpPr>
              <a:cxnSpLocks/>
              <a:stCxn id="67" idx="5"/>
              <a:endCxn id="76" idx="1"/>
            </p:cNvCxnSpPr>
            <p:nvPr/>
          </p:nvCxnSpPr>
          <p:spPr>
            <a:xfrm>
              <a:off x="3939717" y="1776430"/>
              <a:ext cx="675175" cy="52800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81C17AC-D479-CFA5-1B30-5D1BF3D10A51}"/>
                </a:ext>
              </a:extLst>
            </p:cNvPr>
            <p:cNvCxnSpPr>
              <a:cxnSpLocks/>
              <a:stCxn id="77" idx="3"/>
              <a:endCxn id="70" idx="0"/>
            </p:cNvCxnSpPr>
            <p:nvPr/>
          </p:nvCxnSpPr>
          <p:spPr>
            <a:xfrm flipH="1">
              <a:off x="1219200" y="2702929"/>
              <a:ext cx="1134041" cy="5944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F8F5691-F1A8-A884-C02D-BC4D7B7198CE}"/>
                </a:ext>
              </a:extLst>
            </p:cNvPr>
            <p:cNvCxnSpPr>
              <a:cxnSpLocks/>
              <a:stCxn id="77" idx="4"/>
              <a:endCxn id="68" idx="0"/>
            </p:cNvCxnSpPr>
            <p:nvPr/>
          </p:nvCxnSpPr>
          <p:spPr>
            <a:xfrm>
              <a:off x="2568767" y="2785461"/>
              <a:ext cx="0" cy="51187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E2AD27A-500E-78B9-1C38-A67259861C8E}"/>
                </a:ext>
              </a:extLst>
            </p:cNvPr>
            <p:cNvCxnSpPr>
              <a:cxnSpLocks/>
              <a:stCxn id="71" idx="4"/>
              <a:endCxn id="74" idx="0"/>
            </p:cNvCxnSpPr>
            <p:nvPr/>
          </p:nvCxnSpPr>
          <p:spPr>
            <a:xfrm>
              <a:off x="3762292" y="3860901"/>
              <a:ext cx="13582" cy="5586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933353-40C2-21A7-88BA-76D33E6B591C}"/>
                </a:ext>
              </a:extLst>
            </p:cNvPr>
            <p:cNvCxnSpPr>
              <a:cxnSpLocks/>
              <a:stCxn id="76" idx="4"/>
              <a:endCxn id="72" idx="1"/>
            </p:cNvCxnSpPr>
            <p:nvPr/>
          </p:nvCxnSpPr>
          <p:spPr>
            <a:xfrm>
              <a:off x="4830418" y="2785461"/>
              <a:ext cx="917535" cy="5944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EBBF0EC-F9D9-D217-E50A-3E244704198C}"/>
                </a:ext>
              </a:extLst>
            </p:cNvPr>
            <p:cNvCxnSpPr>
              <a:cxnSpLocks/>
              <a:stCxn id="76" idx="4"/>
              <a:endCxn id="71" idx="7"/>
            </p:cNvCxnSpPr>
            <p:nvPr/>
          </p:nvCxnSpPr>
          <p:spPr>
            <a:xfrm flipH="1">
              <a:off x="3977818" y="2785461"/>
              <a:ext cx="852600" cy="5944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967747B-2525-EFE1-E97A-1E4751E3912C}"/>
                </a:ext>
              </a:extLst>
            </p:cNvPr>
            <p:cNvCxnSpPr>
              <a:cxnSpLocks/>
              <a:stCxn id="76" idx="4"/>
              <a:endCxn id="75" idx="0"/>
            </p:cNvCxnSpPr>
            <p:nvPr/>
          </p:nvCxnSpPr>
          <p:spPr>
            <a:xfrm>
              <a:off x="4830418" y="2785461"/>
              <a:ext cx="19878" cy="51187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816570-281F-8EB2-34C4-BFC0C4F4CC59}"/>
                </a:ext>
              </a:extLst>
            </p:cNvPr>
            <p:cNvCxnSpPr>
              <a:cxnSpLocks/>
              <a:stCxn id="74" idx="4"/>
              <a:endCxn id="73" idx="0"/>
            </p:cNvCxnSpPr>
            <p:nvPr/>
          </p:nvCxnSpPr>
          <p:spPr>
            <a:xfrm>
              <a:off x="3775874" y="4983162"/>
              <a:ext cx="562389" cy="5581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A5C9D0F-8037-CC95-BB66-BDF109CE4F48}"/>
                </a:ext>
              </a:extLst>
            </p:cNvPr>
            <p:cNvCxnSpPr>
              <a:cxnSpLocks/>
              <a:stCxn id="72" idx="4"/>
              <a:endCxn id="69" idx="0"/>
            </p:cNvCxnSpPr>
            <p:nvPr/>
          </p:nvCxnSpPr>
          <p:spPr>
            <a:xfrm>
              <a:off x="5963479" y="3860901"/>
              <a:ext cx="0" cy="5586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D367F0E-58FD-7E8B-F8F5-21E14F817D26}"/>
                </a:ext>
              </a:extLst>
            </p:cNvPr>
            <p:cNvSpPr/>
            <p:nvPr/>
          </p:nvSpPr>
          <p:spPr>
            <a:xfrm>
              <a:off x="2267113" y="4466602"/>
              <a:ext cx="609600" cy="5635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7711DA9-4095-8D98-96BB-730FF3BE58AA}"/>
                </a:ext>
              </a:extLst>
            </p:cNvPr>
            <p:cNvCxnSpPr>
              <a:cxnSpLocks/>
              <a:stCxn id="68" idx="4"/>
              <a:endCxn id="88" idx="0"/>
            </p:cNvCxnSpPr>
            <p:nvPr/>
          </p:nvCxnSpPr>
          <p:spPr>
            <a:xfrm>
              <a:off x="2568767" y="3860901"/>
              <a:ext cx="3146" cy="60570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76B6E46-5D92-07E3-AAAD-1145D64B087C}"/>
                </a:ext>
              </a:extLst>
            </p:cNvPr>
            <p:cNvSpPr/>
            <p:nvPr/>
          </p:nvSpPr>
          <p:spPr>
            <a:xfrm>
              <a:off x="2784293" y="5528101"/>
              <a:ext cx="609600" cy="56356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998C661-78DF-28BB-904D-D8FC2509B3B3}"/>
                </a:ext>
              </a:extLst>
            </p:cNvPr>
            <p:cNvCxnSpPr>
              <a:cxnSpLocks/>
              <a:stCxn id="74" idx="4"/>
              <a:endCxn id="90" idx="0"/>
            </p:cNvCxnSpPr>
            <p:nvPr/>
          </p:nvCxnSpPr>
          <p:spPr>
            <a:xfrm flipH="1">
              <a:off x="3089093" y="4983162"/>
              <a:ext cx="686781" cy="5449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62EF4D-EB68-A8DD-7B95-E4AA56C70691}"/>
                </a:ext>
              </a:extLst>
            </p:cNvPr>
            <p:cNvSpPr/>
            <p:nvPr/>
          </p:nvSpPr>
          <p:spPr>
            <a:xfrm>
              <a:off x="921105" y="4489750"/>
              <a:ext cx="609600" cy="5635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64CC9AF-2274-79C5-0B73-81971F7F785B}"/>
                </a:ext>
              </a:extLst>
            </p:cNvPr>
            <p:cNvCxnSpPr>
              <a:cxnSpLocks/>
              <a:stCxn id="70" idx="4"/>
              <a:endCxn id="92" idx="0"/>
            </p:cNvCxnSpPr>
            <p:nvPr/>
          </p:nvCxnSpPr>
          <p:spPr>
            <a:xfrm>
              <a:off x="1219200" y="3860901"/>
              <a:ext cx="6705" cy="62884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886200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Một subtree gốc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là cây con có gốc là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Các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sẽ nhận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là ancestor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Hay nói cách khác, mọi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nhận lowest common ancestor là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  <a:blipFill>
                <a:blip r:embed="rId2"/>
                <a:stretch>
                  <a:fillRect l="-1795" t="-1482" r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7504CD17-4CF9-2694-6DED-B0756471854B}"/>
              </a:ext>
            </a:extLst>
          </p:cNvPr>
          <p:cNvSpPr/>
          <p:nvPr/>
        </p:nvSpPr>
        <p:spPr>
          <a:xfrm>
            <a:off x="9286791" y="1219200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2D5A36-9655-E24A-2FA1-6ABBF4461F6D}"/>
              </a:ext>
            </a:extLst>
          </p:cNvPr>
          <p:cNvSpPr/>
          <p:nvPr/>
        </p:nvSpPr>
        <p:spPr>
          <a:xfrm>
            <a:off x="8131367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46123B-36B1-407A-BB78-6ABCAC7BF01D}"/>
              </a:ext>
            </a:extLst>
          </p:cNvPr>
          <p:cNvSpPr/>
          <p:nvPr/>
        </p:nvSpPr>
        <p:spPr>
          <a:xfrm>
            <a:off x="11526079" y="4343400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B0820D-24AB-8DFD-CB9C-7E3B58642D9F}"/>
              </a:ext>
            </a:extLst>
          </p:cNvPr>
          <p:cNvSpPr/>
          <p:nvPr/>
        </p:nvSpPr>
        <p:spPr>
          <a:xfrm>
            <a:off x="6781800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3FE4F5F-81DB-7231-5D61-276F32E1AD6A}"/>
              </a:ext>
            </a:extLst>
          </p:cNvPr>
          <p:cNvSpPr/>
          <p:nvPr/>
        </p:nvSpPr>
        <p:spPr>
          <a:xfrm>
            <a:off x="9324892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589A2-9DEE-3F9C-8721-AC3EBAA1E305}"/>
              </a:ext>
            </a:extLst>
          </p:cNvPr>
          <p:cNvSpPr/>
          <p:nvPr/>
        </p:nvSpPr>
        <p:spPr>
          <a:xfrm>
            <a:off x="11526079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3F8C84-3DB2-E2CA-C89B-6541C1A14B19}"/>
              </a:ext>
            </a:extLst>
          </p:cNvPr>
          <p:cNvSpPr/>
          <p:nvPr/>
        </p:nvSpPr>
        <p:spPr>
          <a:xfrm>
            <a:off x="9900863" y="5465153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5A0C839-BEC6-8B4B-B6B9-3CD00039ACCD}"/>
              </a:ext>
            </a:extLst>
          </p:cNvPr>
          <p:cNvSpPr/>
          <p:nvPr/>
        </p:nvSpPr>
        <p:spPr>
          <a:xfrm>
            <a:off x="9338474" y="4343400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9C78CC0-C9F1-20A0-CEB2-4B1458AB7F4C}"/>
              </a:ext>
            </a:extLst>
          </p:cNvPr>
          <p:cNvSpPr/>
          <p:nvPr/>
        </p:nvSpPr>
        <p:spPr>
          <a:xfrm>
            <a:off x="10412896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EC7C6A3-208C-4C4D-953A-928B8390AB2A}"/>
                  </a:ext>
                </a:extLst>
              </p:cNvPr>
              <p:cNvSpPr/>
              <p:nvPr/>
            </p:nvSpPr>
            <p:spPr>
              <a:xfrm>
                <a:off x="10393018" y="2145699"/>
                <a:ext cx="609600" cy="5635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EC7C6A3-208C-4C4D-953A-928B8390A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18" y="2145699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AC46BC69-7E30-C08F-D550-32478DF57BBE}"/>
              </a:ext>
            </a:extLst>
          </p:cNvPr>
          <p:cNvSpPr/>
          <p:nvPr/>
        </p:nvSpPr>
        <p:spPr>
          <a:xfrm>
            <a:off x="8131367" y="214569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2FD893-FEB8-B29A-51BA-EC9F5D654B94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651693" y="1700230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ADBCFF-75EE-A8AC-8B43-51E157E43A3F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9807117" y="1700230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C17AC-D479-CFA5-1B30-5D1BF3D10A51}"/>
              </a:ext>
            </a:extLst>
          </p:cNvPr>
          <p:cNvCxnSpPr>
            <a:cxnSpLocks/>
            <a:stCxn id="77" idx="3"/>
            <a:endCxn id="70" idx="0"/>
          </p:cNvCxnSpPr>
          <p:nvPr/>
        </p:nvCxnSpPr>
        <p:spPr>
          <a:xfrm flipH="1">
            <a:off x="7086600" y="2626729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8F5691-F1A8-A884-C02D-BC4D7B7198CE}"/>
              </a:ext>
            </a:extLst>
          </p:cNvPr>
          <p:cNvCxnSpPr>
            <a:cxnSpLocks/>
            <a:stCxn id="77" idx="4"/>
            <a:endCxn id="68" idx="0"/>
          </p:cNvCxnSpPr>
          <p:nvPr/>
        </p:nvCxnSpPr>
        <p:spPr>
          <a:xfrm>
            <a:off x="8436167" y="2709261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2AD27A-500E-78B9-1C38-A67259861C8E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629692" y="3784701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933353-40C2-21A7-88BA-76D33E6B591C}"/>
              </a:ext>
            </a:extLst>
          </p:cNvPr>
          <p:cNvCxnSpPr>
            <a:cxnSpLocks/>
            <a:stCxn id="76" idx="4"/>
            <a:endCxn id="72" idx="1"/>
          </p:cNvCxnSpPr>
          <p:nvPr/>
        </p:nvCxnSpPr>
        <p:spPr>
          <a:xfrm>
            <a:off x="10697818" y="2709261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BBF0EC-F9D9-D217-E50A-3E244704198C}"/>
              </a:ext>
            </a:extLst>
          </p:cNvPr>
          <p:cNvCxnSpPr>
            <a:cxnSpLocks/>
            <a:stCxn id="76" idx="4"/>
            <a:endCxn id="71" idx="7"/>
          </p:cNvCxnSpPr>
          <p:nvPr/>
        </p:nvCxnSpPr>
        <p:spPr>
          <a:xfrm flipH="1">
            <a:off x="9845218" y="2709261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67747B-2525-EFE1-E97A-1E4751E3912C}"/>
              </a:ext>
            </a:extLst>
          </p:cNvPr>
          <p:cNvCxnSpPr>
            <a:cxnSpLocks/>
            <a:stCxn id="76" idx="4"/>
            <a:endCxn id="75" idx="0"/>
          </p:cNvCxnSpPr>
          <p:nvPr/>
        </p:nvCxnSpPr>
        <p:spPr>
          <a:xfrm>
            <a:off x="10697818" y="2709261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816570-281F-8EB2-34C4-BFC0C4F4CC59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9643274" y="4906962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5C9D0F-8037-CC95-BB66-BDF109CE4F48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>
            <a:off x="11830879" y="3784701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D367F0E-58FD-7E8B-F8F5-21E14F817D26}"/>
              </a:ext>
            </a:extLst>
          </p:cNvPr>
          <p:cNvSpPr/>
          <p:nvPr/>
        </p:nvSpPr>
        <p:spPr>
          <a:xfrm>
            <a:off x="8134513" y="4390402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711DA9-4095-8D98-96BB-730FF3BE58AA}"/>
              </a:ext>
            </a:extLst>
          </p:cNvPr>
          <p:cNvCxnSpPr>
            <a:cxnSpLocks/>
            <a:stCxn id="68" idx="4"/>
            <a:endCxn id="88" idx="0"/>
          </p:cNvCxnSpPr>
          <p:nvPr/>
        </p:nvCxnSpPr>
        <p:spPr>
          <a:xfrm>
            <a:off x="8436167" y="3784701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76B6E46-5D92-07E3-AAAD-1145D64B087C}"/>
              </a:ext>
            </a:extLst>
          </p:cNvPr>
          <p:cNvSpPr/>
          <p:nvPr/>
        </p:nvSpPr>
        <p:spPr>
          <a:xfrm>
            <a:off x="8651693" y="5451901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98C661-78DF-28BB-904D-D8FC2509B3B3}"/>
              </a:ext>
            </a:extLst>
          </p:cNvPr>
          <p:cNvCxnSpPr>
            <a:cxnSpLocks/>
            <a:stCxn id="74" idx="4"/>
            <a:endCxn id="90" idx="0"/>
          </p:cNvCxnSpPr>
          <p:nvPr/>
        </p:nvCxnSpPr>
        <p:spPr>
          <a:xfrm flipH="1">
            <a:off x="8956493" y="4906962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B662EF4D-EB68-A8DD-7B95-E4AA56C70691}"/>
              </a:ext>
            </a:extLst>
          </p:cNvPr>
          <p:cNvSpPr/>
          <p:nvPr/>
        </p:nvSpPr>
        <p:spPr>
          <a:xfrm>
            <a:off x="6788505" y="4413550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64CC9AF-2274-79C5-0B73-81971F7F785B}"/>
              </a:ext>
            </a:extLst>
          </p:cNvPr>
          <p:cNvCxnSpPr>
            <a:cxnSpLocks/>
            <a:stCxn id="70" idx="4"/>
            <a:endCxn id="92" idx="0"/>
          </p:cNvCxnSpPr>
          <p:nvPr/>
        </p:nvCxnSpPr>
        <p:spPr>
          <a:xfrm>
            <a:off x="7086600" y="3784701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3134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Một subtree gốc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là cây con có gốc là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Các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sẽ nhận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là ancestor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Hay nói cách khác, mọi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nhận lowest common ancestor là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Có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overlapping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  <a:blipFill>
                <a:blip r:embed="rId2"/>
                <a:stretch>
                  <a:fillRect l="-1795" t="-1482" r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504CD17-4CF9-2694-6DED-B0756471854B}"/>
                  </a:ext>
                </a:extLst>
              </p:cNvPr>
              <p:cNvSpPr/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504CD17-4CF9-2694-6DED-B07564718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F2D5A36-9655-E24A-2FA1-6ABBF4461F6D}"/>
              </a:ext>
            </a:extLst>
          </p:cNvPr>
          <p:cNvSpPr/>
          <p:nvPr/>
        </p:nvSpPr>
        <p:spPr>
          <a:xfrm>
            <a:off x="8131367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46123B-36B1-407A-BB78-6ABCAC7BF01D}"/>
              </a:ext>
            </a:extLst>
          </p:cNvPr>
          <p:cNvSpPr/>
          <p:nvPr/>
        </p:nvSpPr>
        <p:spPr>
          <a:xfrm>
            <a:off x="11526079" y="4343400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B0820D-24AB-8DFD-CB9C-7E3B58642D9F}"/>
              </a:ext>
            </a:extLst>
          </p:cNvPr>
          <p:cNvSpPr/>
          <p:nvPr/>
        </p:nvSpPr>
        <p:spPr>
          <a:xfrm>
            <a:off x="6781800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3FE4F5F-81DB-7231-5D61-276F32E1AD6A}"/>
              </a:ext>
            </a:extLst>
          </p:cNvPr>
          <p:cNvSpPr/>
          <p:nvPr/>
        </p:nvSpPr>
        <p:spPr>
          <a:xfrm>
            <a:off x="9324892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589A2-9DEE-3F9C-8721-AC3EBAA1E305}"/>
              </a:ext>
            </a:extLst>
          </p:cNvPr>
          <p:cNvSpPr/>
          <p:nvPr/>
        </p:nvSpPr>
        <p:spPr>
          <a:xfrm>
            <a:off x="11526079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3F8C84-3DB2-E2CA-C89B-6541C1A14B19}"/>
              </a:ext>
            </a:extLst>
          </p:cNvPr>
          <p:cNvSpPr/>
          <p:nvPr/>
        </p:nvSpPr>
        <p:spPr>
          <a:xfrm>
            <a:off x="9900863" y="5465153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5A0C839-BEC6-8B4B-B6B9-3CD00039ACCD}"/>
              </a:ext>
            </a:extLst>
          </p:cNvPr>
          <p:cNvSpPr/>
          <p:nvPr/>
        </p:nvSpPr>
        <p:spPr>
          <a:xfrm>
            <a:off x="9338474" y="4343400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9C78CC0-C9F1-20A0-CEB2-4B1458AB7F4C}"/>
              </a:ext>
            </a:extLst>
          </p:cNvPr>
          <p:cNvSpPr/>
          <p:nvPr/>
        </p:nvSpPr>
        <p:spPr>
          <a:xfrm>
            <a:off x="10412896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C7C6A3-208C-4C4D-953A-928B8390AB2A}"/>
              </a:ext>
            </a:extLst>
          </p:cNvPr>
          <p:cNvSpPr/>
          <p:nvPr/>
        </p:nvSpPr>
        <p:spPr>
          <a:xfrm>
            <a:off x="10393018" y="214569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46BC69-7E30-C08F-D550-32478DF57BBE}"/>
              </a:ext>
            </a:extLst>
          </p:cNvPr>
          <p:cNvSpPr/>
          <p:nvPr/>
        </p:nvSpPr>
        <p:spPr>
          <a:xfrm>
            <a:off x="8131367" y="214569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2FD893-FEB8-B29A-51BA-EC9F5D654B94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651693" y="1700230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ADBCFF-75EE-A8AC-8B43-51E157E43A3F}"/>
              </a:ext>
            </a:extLst>
          </p:cNvPr>
          <p:cNvCxnSpPr>
            <a:cxnSpLocks/>
            <a:stCxn id="67" idx="5"/>
            <a:endCxn id="76" idx="1"/>
          </p:cNvCxnSpPr>
          <p:nvPr/>
        </p:nvCxnSpPr>
        <p:spPr>
          <a:xfrm>
            <a:off x="9807117" y="1700230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C17AC-D479-CFA5-1B30-5D1BF3D10A51}"/>
              </a:ext>
            </a:extLst>
          </p:cNvPr>
          <p:cNvCxnSpPr>
            <a:cxnSpLocks/>
            <a:stCxn id="77" idx="3"/>
            <a:endCxn id="70" idx="0"/>
          </p:cNvCxnSpPr>
          <p:nvPr/>
        </p:nvCxnSpPr>
        <p:spPr>
          <a:xfrm flipH="1">
            <a:off x="7086600" y="2626729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8F5691-F1A8-A884-C02D-BC4D7B7198CE}"/>
              </a:ext>
            </a:extLst>
          </p:cNvPr>
          <p:cNvCxnSpPr>
            <a:cxnSpLocks/>
            <a:stCxn id="77" idx="4"/>
            <a:endCxn id="68" idx="0"/>
          </p:cNvCxnSpPr>
          <p:nvPr/>
        </p:nvCxnSpPr>
        <p:spPr>
          <a:xfrm>
            <a:off x="8436167" y="2709261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E2AD27A-500E-78B9-1C38-A67259861C8E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629692" y="3784701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933353-40C2-21A7-88BA-76D33E6B591C}"/>
              </a:ext>
            </a:extLst>
          </p:cNvPr>
          <p:cNvCxnSpPr>
            <a:cxnSpLocks/>
            <a:stCxn id="76" idx="4"/>
            <a:endCxn id="72" idx="1"/>
          </p:cNvCxnSpPr>
          <p:nvPr/>
        </p:nvCxnSpPr>
        <p:spPr>
          <a:xfrm>
            <a:off x="10697818" y="2709261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BBF0EC-F9D9-D217-E50A-3E244704198C}"/>
              </a:ext>
            </a:extLst>
          </p:cNvPr>
          <p:cNvCxnSpPr>
            <a:cxnSpLocks/>
            <a:stCxn id="76" idx="4"/>
            <a:endCxn id="71" idx="7"/>
          </p:cNvCxnSpPr>
          <p:nvPr/>
        </p:nvCxnSpPr>
        <p:spPr>
          <a:xfrm flipH="1">
            <a:off x="9845218" y="2709261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67747B-2525-EFE1-E97A-1E4751E3912C}"/>
              </a:ext>
            </a:extLst>
          </p:cNvPr>
          <p:cNvCxnSpPr>
            <a:cxnSpLocks/>
            <a:stCxn id="76" idx="4"/>
            <a:endCxn id="75" idx="0"/>
          </p:cNvCxnSpPr>
          <p:nvPr/>
        </p:nvCxnSpPr>
        <p:spPr>
          <a:xfrm>
            <a:off x="10697818" y="2709261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A816570-281F-8EB2-34C4-BFC0C4F4CC59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9643274" y="4906962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A5C9D0F-8037-CC95-BB66-BDF109CE4F48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>
            <a:off x="11830879" y="3784701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D367F0E-58FD-7E8B-F8F5-21E14F817D26}"/>
              </a:ext>
            </a:extLst>
          </p:cNvPr>
          <p:cNvSpPr/>
          <p:nvPr/>
        </p:nvSpPr>
        <p:spPr>
          <a:xfrm>
            <a:off x="8134513" y="4390402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711DA9-4095-8D98-96BB-730FF3BE58AA}"/>
              </a:ext>
            </a:extLst>
          </p:cNvPr>
          <p:cNvCxnSpPr>
            <a:cxnSpLocks/>
            <a:stCxn id="68" idx="4"/>
            <a:endCxn id="88" idx="0"/>
          </p:cNvCxnSpPr>
          <p:nvPr/>
        </p:nvCxnSpPr>
        <p:spPr>
          <a:xfrm>
            <a:off x="8436167" y="3784701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76B6E46-5D92-07E3-AAAD-1145D64B087C}"/>
              </a:ext>
            </a:extLst>
          </p:cNvPr>
          <p:cNvSpPr/>
          <p:nvPr/>
        </p:nvSpPr>
        <p:spPr>
          <a:xfrm>
            <a:off x="8651693" y="5451901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98C661-78DF-28BB-904D-D8FC2509B3B3}"/>
              </a:ext>
            </a:extLst>
          </p:cNvPr>
          <p:cNvCxnSpPr>
            <a:cxnSpLocks/>
            <a:stCxn id="74" idx="4"/>
            <a:endCxn id="90" idx="0"/>
          </p:cNvCxnSpPr>
          <p:nvPr/>
        </p:nvCxnSpPr>
        <p:spPr>
          <a:xfrm flipH="1">
            <a:off x="8956493" y="4906962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B662EF4D-EB68-A8DD-7B95-E4AA56C70691}"/>
              </a:ext>
            </a:extLst>
          </p:cNvPr>
          <p:cNvSpPr/>
          <p:nvPr/>
        </p:nvSpPr>
        <p:spPr>
          <a:xfrm>
            <a:off x="6788505" y="4413550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64CC9AF-2274-79C5-0B73-81971F7F785B}"/>
              </a:ext>
            </a:extLst>
          </p:cNvPr>
          <p:cNvCxnSpPr>
            <a:cxnSpLocks/>
            <a:stCxn id="70" idx="4"/>
            <a:endCxn id="92" idx="0"/>
          </p:cNvCxnSpPr>
          <p:nvPr/>
        </p:nvCxnSpPr>
        <p:spPr>
          <a:xfrm>
            <a:off x="7086600" y="3784701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03490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quy </a:t>
                </a:r>
                <a:r>
                  <a:rPr lang="en-US" dirty="0" err="1">
                    <a:solidFill>
                      <a:srgbClr val="FF0000"/>
                    </a:solidFill>
                  </a:rPr>
                  <a:t>hoạch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động</a:t>
                </a:r>
                <a:r>
                  <a:rPr lang="en-US" dirty="0">
                    <a:solidFill>
                      <a:srgbClr val="FF0000"/>
                    </a:solidFill>
                  </a:rPr>
                  <a:t> trên cây </a:t>
                </a:r>
                <a:r>
                  <a:rPr lang="en-US" dirty="0" err="1">
                    <a:solidFill>
                      <a:srgbClr val="FF0000"/>
                    </a:solidFill>
                  </a:rPr>
                  <a:t>đa</a:t>
                </a:r>
                <a:r>
                  <a:rPr lang="en-US" dirty="0">
                    <a:solidFill>
                      <a:srgbClr val="FF0000"/>
                    </a:solidFill>
                  </a:rPr>
                  <a:t> phần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xét</a:t>
                </a:r>
                <a:r>
                  <a:rPr lang="en-US" dirty="0">
                    <a:solidFill>
                      <a:srgbClr val="FF0000"/>
                    </a:solidFill>
                  </a:rPr>
                  <a:t> giải </a:t>
                </a:r>
                <a:r>
                  <a:rPr lang="en-US" dirty="0" err="1">
                    <a:solidFill>
                      <a:srgbClr val="FF0000"/>
                    </a:solidFill>
                  </a:rPr>
                  <a:t>quyết</a:t>
                </a:r>
                <a:r>
                  <a:rPr lang="en-US" dirty="0">
                    <a:solidFill>
                      <a:srgbClr val="FF0000"/>
                    </a:solidFill>
                  </a:rPr>
                  <a:t>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cây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bằng cách giải </a:t>
                </a:r>
                <a:r>
                  <a:rPr lang="en-US" dirty="0" err="1">
                    <a:solidFill>
                      <a:srgbClr val="FF0000"/>
                    </a:solidFill>
                  </a:rPr>
                  <a:t>quyết</a:t>
                </a:r>
                <a:r>
                  <a:rPr lang="en-US" dirty="0">
                    <a:solidFill>
                      <a:srgbClr val="FF0000"/>
                    </a:solidFill>
                  </a:rPr>
                  <a:t> 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cây con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  <a:blipFill>
                <a:blip r:embed="rId2"/>
                <a:stretch>
                  <a:fillRect l="-1795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27BCFF-972F-19FB-9D3B-6B5C8F24DB25}"/>
                  </a:ext>
                </a:extLst>
              </p:cNvPr>
              <p:cNvSpPr/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27BCFF-972F-19FB-9D3B-6B5C8F24D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9A6F8C8-AB4E-7594-621C-A53134CF778C}"/>
              </a:ext>
            </a:extLst>
          </p:cNvPr>
          <p:cNvSpPr/>
          <p:nvPr/>
        </p:nvSpPr>
        <p:spPr>
          <a:xfrm>
            <a:off x="8131367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78BBFA-DEE8-9834-B0F8-7321E8E9F26B}"/>
              </a:ext>
            </a:extLst>
          </p:cNvPr>
          <p:cNvSpPr/>
          <p:nvPr/>
        </p:nvSpPr>
        <p:spPr>
          <a:xfrm>
            <a:off x="11526079" y="4343400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EAC1C2-F069-5337-EBC6-084EFB490B8E}"/>
              </a:ext>
            </a:extLst>
          </p:cNvPr>
          <p:cNvSpPr/>
          <p:nvPr/>
        </p:nvSpPr>
        <p:spPr>
          <a:xfrm>
            <a:off x="6781800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13303E-A2FD-F93B-DB6D-F94D53E5D277}"/>
              </a:ext>
            </a:extLst>
          </p:cNvPr>
          <p:cNvSpPr/>
          <p:nvPr/>
        </p:nvSpPr>
        <p:spPr>
          <a:xfrm>
            <a:off x="9324892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C0811F-3A09-B548-DD41-5057AC78A0AD}"/>
              </a:ext>
            </a:extLst>
          </p:cNvPr>
          <p:cNvSpPr/>
          <p:nvPr/>
        </p:nvSpPr>
        <p:spPr>
          <a:xfrm>
            <a:off x="11526079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25FAFB7-1213-8D3A-B403-6C284D92A4BA}"/>
              </a:ext>
            </a:extLst>
          </p:cNvPr>
          <p:cNvSpPr/>
          <p:nvPr/>
        </p:nvSpPr>
        <p:spPr>
          <a:xfrm>
            <a:off x="9900863" y="5465153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A94A6-9D28-CA32-D3F7-61FF8ECBC17B}"/>
              </a:ext>
            </a:extLst>
          </p:cNvPr>
          <p:cNvSpPr/>
          <p:nvPr/>
        </p:nvSpPr>
        <p:spPr>
          <a:xfrm>
            <a:off x="9338474" y="4343400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D6F7B2D-B84F-8FB9-0246-50405ABE08A7}"/>
              </a:ext>
            </a:extLst>
          </p:cNvPr>
          <p:cNvSpPr/>
          <p:nvPr/>
        </p:nvSpPr>
        <p:spPr>
          <a:xfrm>
            <a:off x="10412896" y="322113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19EF59-84DE-D57F-E4D9-8D048BF7F438}"/>
              </a:ext>
            </a:extLst>
          </p:cNvPr>
          <p:cNvSpPr/>
          <p:nvPr/>
        </p:nvSpPr>
        <p:spPr>
          <a:xfrm>
            <a:off x="10393018" y="214569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DA2F26-7FE7-CB72-DEA6-CFB9A1B859A4}"/>
              </a:ext>
            </a:extLst>
          </p:cNvPr>
          <p:cNvSpPr/>
          <p:nvPr/>
        </p:nvSpPr>
        <p:spPr>
          <a:xfrm>
            <a:off x="8131367" y="2145699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3F93A7-9172-3654-4F3A-1E07856B49A3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8651693" y="1700230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487F2F-5119-2F5B-D709-0D6EF19D2EA0}"/>
              </a:ext>
            </a:extLst>
          </p:cNvPr>
          <p:cNvCxnSpPr>
            <a:cxnSpLocks/>
            <a:stCxn id="32" idx="5"/>
            <a:endCxn id="41" idx="1"/>
          </p:cNvCxnSpPr>
          <p:nvPr/>
        </p:nvCxnSpPr>
        <p:spPr>
          <a:xfrm>
            <a:off x="9807117" y="1700230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74585-1659-B097-D418-2F732607B3F9}"/>
              </a:ext>
            </a:extLst>
          </p:cNvPr>
          <p:cNvCxnSpPr>
            <a:cxnSpLocks/>
            <a:stCxn id="42" idx="3"/>
            <a:endCxn id="35" idx="0"/>
          </p:cNvCxnSpPr>
          <p:nvPr/>
        </p:nvCxnSpPr>
        <p:spPr>
          <a:xfrm flipH="1">
            <a:off x="7086600" y="2626729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22814D-7517-CC82-3874-C5858CB62BF1}"/>
              </a:ext>
            </a:extLst>
          </p:cNvPr>
          <p:cNvCxnSpPr>
            <a:cxnSpLocks/>
            <a:stCxn id="42" idx="4"/>
            <a:endCxn id="33" idx="0"/>
          </p:cNvCxnSpPr>
          <p:nvPr/>
        </p:nvCxnSpPr>
        <p:spPr>
          <a:xfrm>
            <a:off x="8436167" y="2709261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84D0D5-CF97-D630-CD30-80D211D49063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9629692" y="3784701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AD63A1-1049-DE3A-9646-C97253496B52}"/>
              </a:ext>
            </a:extLst>
          </p:cNvPr>
          <p:cNvCxnSpPr>
            <a:cxnSpLocks/>
            <a:stCxn id="41" idx="4"/>
            <a:endCxn id="37" idx="1"/>
          </p:cNvCxnSpPr>
          <p:nvPr/>
        </p:nvCxnSpPr>
        <p:spPr>
          <a:xfrm>
            <a:off x="10697818" y="2709261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5634D4-C150-4E59-D813-1471F4F62098}"/>
              </a:ext>
            </a:extLst>
          </p:cNvPr>
          <p:cNvCxnSpPr>
            <a:cxnSpLocks/>
            <a:stCxn id="41" idx="4"/>
            <a:endCxn id="36" idx="7"/>
          </p:cNvCxnSpPr>
          <p:nvPr/>
        </p:nvCxnSpPr>
        <p:spPr>
          <a:xfrm flipH="1">
            <a:off x="9845218" y="2709261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1B14B6-BDE2-DF55-F54C-C6C67010B0BF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10697818" y="2709261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074DD5-D41C-F93B-6EDC-D812752BA8DE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9643274" y="4906962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D383F-272C-3233-AC74-3B16E2B19AFC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>
            <a:off x="11830879" y="3784701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8B8FA3B-C0AE-532A-84C3-5F0D2F699F4A}"/>
              </a:ext>
            </a:extLst>
          </p:cNvPr>
          <p:cNvSpPr/>
          <p:nvPr/>
        </p:nvSpPr>
        <p:spPr>
          <a:xfrm>
            <a:off x="8134513" y="4390402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3BD6C3-FECB-6DEE-9C04-A580656FCAF4}"/>
              </a:ext>
            </a:extLst>
          </p:cNvPr>
          <p:cNvCxnSpPr>
            <a:cxnSpLocks/>
            <a:stCxn id="33" idx="4"/>
            <a:endCxn id="53" idx="0"/>
          </p:cNvCxnSpPr>
          <p:nvPr/>
        </p:nvCxnSpPr>
        <p:spPr>
          <a:xfrm>
            <a:off x="8436167" y="3784701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8FE60F-8451-953E-B503-34F7101E143F}"/>
              </a:ext>
            </a:extLst>
          </p:cNvPr>
          <p:cNvSpPr/>
          <p:nvPr/>
        </p:nvSpPr>
        <p:spPr>
          <a:xfrm>
            <a:off x="8651693" y="5451901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ABA6CD-4973-8AAB-A9D2-73ED2C31EF62}"/>
              </a:ext>
            </a:extLst>
          </p:cNvPr>
          <p:cNvCxnSpPr>
            <a:cxnSpLocks/>
            <a:stCxn id="39" idx="4"/>
            <a:endCxn id="55" idx="0"/>
          </p:cNvCxnSpPr>
          <p:nvPr/>
        </p:nvCxnSpPr>
        <p:spPr>
          <a:xfrm flipH="1">
            <a:off x="8956493" y="4906962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83861F9-5EF1-A92C-4B03-21A46249CA47}"/>
              </a:ext>
            </a:extLst>
          </p:cNvPr>
          <p:cNvSpPr/>
          <p:nvPr/>
        </p:nvSpPr>
        <p:spPr>
          <a:xfrm>
            <a:off x="6788505" y="4413550"/>
            <a:ext cx="609600" cy="5635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C3D16B-A4C2-1D05-EBD3-E28C95DEA743}"/>
              </a:ext>
            </a:extLst>
          </p:cNvPr>
          <p:cNvCxnSpPr>
            <a:cxnSpLocks/>
            <a:stCxn id="35" idx="4"/>
            <a:endCxn id="57" idx="0"/>
          </p:cNvCxnSpPr>
          <p:nvPr/>
        </p:nvCxnSpPr>
        <p:spPr>
          <a:xfrm>
            <a:off x="7086600" y="3784701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14518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quy </a:t>
                </a:r>
                <a:r>
                  <a:rPr lang="en-US" dirty="0" err="1">
                    <a:solidFill>
                      <a:srgbClr val="FF0000"/>
                    </a:solidFill>
                  </a:rPr>
                  <a:t>hoạch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động</a:t>
                </a:r>
                <a:r>
                  <a:rPr lang="en-US" dirty="0">
                    <a:solidFill>
                      <a:srgbClr val="FF0000"/>
                    </a:solidFill>
                  </a:rPr>
                  <a:t> trên cây </a:t>
                </a:r>
                <a:r>
                  <a:rPr lang="en-US" dirty="0" err="1">
                    <a:solidFill>
                      <a:srgbClr val="FF0000"/>
                    </a:solidFill>
                  </a:rPr>
                  <a:t>đa</a:t>
                </a:r>
                <a:r>
                  <a:rPr lang="en-US" dirty="0">
                    <a:solidFill>
                      <a:srgbClr val="FF0000"/>
                    </a:solidFill>
                  </a:rPr>
                  <a:t> phần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xét</a:t>
                </a:r>
                <a:r>
                  <a:rPr lang="en-US" dirty="0">
                    <a:solidFill>
                      <a:srgbClr val="FF0000"/>
                    </a:solidFill>
                  </a:rPr>
                  <a:t> giải </a:t>
                </a:r>
                <a:r>
                  <a:rPr lang="en-US" dirty="0" err="1">
                    <a:solidFill>
                      <a:srgbClr val="FF0000"/>
                    </a:solidFill>
                  </a:rPr>
                  <a:t>quyết</a:t>
                </a:r>
                <a:r>
                  <a:rPr lang="en-US" dirty="0">
                    <a:solidFill>
                      <a:srgbClr val="FF0000"/>
                    </a:solidFill>
                  </a:rPr>
                  <a:t>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cây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bằng cách giải </a:t>
                </a:r>
                <a:r>
                  <a:rPr lang="en-US" dirty="0" err="1">
                    <a:solidFill>
                      <a:srgbClr val="FF0000"/>
                    </a:solidFill>
                  </a:rPr>
                  <a:t>quyết</a:t>
                </a:r>
                <a:r>
                  <a:rPr lang="en-US" dirty="0">
                    <a:solidFill>
                      <a:srgbClr val="FF0000"/>
                    </a:solidFill>
                  </a:rPr>
                  <a:t> 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cây con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Các bài </a:t>
                </a:r>
                <a:r>
                  <a:rPr lang="en-US" dirty="0" err="1"/>
                  <a:t>toán</a:t>
                </a:r>
                <a:r>
                  <a:rPr lang="en-US" dirty="0"/>
                  <a:t> sẽ </a:t>
                </a:r>
                <a:r>
                  <a:rPr lang="en-US" dirty="0" err="1"/>
                  <a:t>được</a:t>
                </a:r>
                <a:r>
                  <a:rPr lang="en-US" dirty="0"/>
                  <a:t> giải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với nhau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connect phụ </a:t>
                </a:r>
                <a:r>
                  <a:rPr lang="en-US" dirty="0" err="1"/>
                  <a:t>thuộc</a:t>
                </a:r>
                <a:r>
                  <a:rPr lang="en-US" dirty="0"/>
                  <a:t> vào nhau (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dirty="0">
                    <a:solidFill>
                      <a:schemeClr val="tx1"/>
                    </a:solidFill>
                  </a:rPr>
                  <a:t> tối </a:t>
                </a:r>
                <a:r>
                  <a:rPr lang="en-US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dirty="0">
                    <a:solidFill>
                      <a:schemeClr val="tx1"/>
                    </a:solidFill>
                  </a:rPr>
                  <a:t> Bellman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  <a:blipFill>
                <a:blip r:embed="rId2"/>
                <a:stretch>
                  <a:fillRect l="-1795" t="-1482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27BCFF-972F-19FB-9D3B-6B5C8F24DB25}"/>
                  </a:ext>
                </a:extLst>
              </p:cNvPr>
              <p:cNvSpPr/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27BCFF-972F-19FB-9D3B-6B5C8F24D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9A6F8C8-AB4E-7594-621C-A53134CF778C}"/>
              </a:ext>
            </a:extLst>
          </p:cNvPr>
          <p:cNvSpPr/>
          <p:nvPr/>
        </p:nvSpPr>
        <p:spPr>
          <a:xfrm>
            <a:off x="8131367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78BBFA-DEE8-9834-B0F8-7321E8E9F26B}"/>
              </a:ext>
            </a:extLst>
          </p:cNvPr>
          <p:cNvSpPr/>
          <p:nvPr/>
        </p:nvSpPr>
        <p:spPr>
          <a:xfrm>
            <a:off x="11526079" y="4343400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EAC1C2-F069-5337-EBC6-084EFB490B8E}"/>
              </a:ext>
            </a:extLst>
          </p:cNvPr>
          <p:cNvSpPr/>
          <p:nvPr/>
        </p:nvSpPr>
        <p:spPr>
          <a:xfrm>
            <a:off x="6781800" y="3221139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13303E-A2FD-F93B-DB6D-F94D53E5D277}"/>
              </a:ext>
            </a:extLst>
          </p:cNvPr>
          <p:cNvSpPr/>
          <p:nvPr/>
        </p:nvSpPr>
        <p:spPr>
          <a:xfrm>
            <a:off x="9324892" y="3221139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C0811F-3A09-B548-DD41-5057AC78A0AD}"/>
              </a:ext>
            </a:extLst>
          </p:cNvPr>
          <p:cNvSpPr/>
          <p:nvPr/>
        </p:nvSpPr>
        <p:spPr>
          <a:xfrm>
            <a:off x="11526079" y="3221139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25FAFB7-1213-8D3A-B403-6C284D92A4BA}"/>
              </a:ext>
            </a:extLst>
          </p:cNvPr>
          <p:cNvSpPr/>
          <p:nvPr/>
        </p:nvSpPr>
        <p:spPr>
          <a:xfrm>
            <a:off x="9900863" y="5465153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A94A6-9D28-CA32-D3F7-61FF8ECBC17B}"/>
              </a:ext>
            </a:extLst>
          </p:cNvPr>
          <p:cNvSpPr/>
          <p:nvPr/>
        </p:nvSpPr>
        <p:spPr>
          <a:xfrm>
            <a:off x="9338474" y="4343400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D6F7B2D-B84F-8FB9-0246-50405ABE08A7}"/>
              </a:ext>
            </a:extLst>
          </p:cNvPr>
          <p:cNvSpPr/>
          <p:nvPr/>
        </p:nvSpPr>
        <p:spPr>
          <a:xfrm>
            <a:off x="10412896" y="3221139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119EF59-84DE-D57F-E4D9-8D048BF7F438}"/>
                  </a:ext>
                </a:extLst>
              </p:cNvPr>
              <p:cNvSpPr/>
              <p:nvPr/>
            </p:nvSpPr>
            <p:spPr>
              <a:xfrm>
                <a:off x="10393018" y="2145699"/>
                <a:ext cx="609600" cy="5635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119EF59-84DE-D57F-E4D9-8D048BF7F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18" y="2145699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DA2F26-7FE7-CB72-DEA6-CFB9A1B859A4}"/>
                  </a:ext>
                </a:extLst>
              </p:cNvPr>
              <p:cNvSpPr/>
              <p:nvPr/>
            </p:nvSpPr>
            <p:spPr>
              <a:xfrm>
                <a:off x="8131367" y="2145699"/>
                <a:ext cx="609600" cy="5635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DA2F26-7FE7-CB72-DEA6-CFB9A1B8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2145699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3F93A7-9172-3654-4F3A-1E07856B49A3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8651693" y="1700230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487F2F-5119-2F5B-D709-0D6EF19D2EA0}"/>
              </a:ext>
            </a:extLst>
          </p:cNvPr>
          <p:cNvCxnSpPr>
            <a:cxnSpLocks/>
            <a:stCxn id="32" idx="5"/>
            <a:endCxn id="41" idx="1"/>
          </p:cNvCxnSpPr>
          <p:nvPr/>
        </p:nvCxnSpPr>
        <p:spPr>
          <a:xfrm>
            <a:off x="9807117" y="1700230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74585-1659-B097-D418-2F732607B3F9}"/>
              </a:ext>
            </a:extLst>
          </p:cNvPr>
          <p:cNvCxnSpPr>
            <a:cxnSpLocks/>
            <a:stCxn id="42" idx="3"/>
            <a:endCxn id="35" idx="0"/>
          </p:cNvCxnSpPr>
          <p:nvPr/>
        </p:nvCxnSpPr>
        <p:spPr>
          <a:xfrm flipH="1">
            <a:off x="7086600" y="2626729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22814D-7517-CC82-3874-C5858CB62BF1}"/>
              </a:ext>
            </a:extLst>
          </p:cNvPr>
          <p:cNvCxnSpPr>
            <a:cxnSpLocks/>
            <a:stCxn id="42" idx="4"/>
            <a:endCxn id="33" idx="0"/>
          </p:cNvCxnSpPr>
          <p:nvPr/>
        </p:nvCxnSpPr>
        <p:spPr>
          <a:xfrm>
            <a:off x="8436167" y="2709261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84D0D5-CF97-D630-CD30-80D211D49063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9629692" y="3784701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AD63A1-1049-DE3A-9646-C97253496B52}"/>
              </a:ext>
            </a:extLst>
          </p:cNvPr>
          <p:cNvCxnSpPr>
            <a:cxnSpLocks/>
            <a:stCxn id="41" idx="4"/>
            <a:endCxn id="37" idx="1"/>
          </p:cNvCxnSpPr>
          <p:nvPr/>
        </p:nvCxnSpPr>
        <p:spPr>
          <a:xfrm>
            <a:off x="10697818" y="2709261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5634D4-C150-4E59-D813-1471F4F62098}"/>
              </a:ext>
            </a:extLst>
          </p:cNvPr>
          <p:cNvCxnSpPr>
            <a:cxnSpLocks/>
            <a:stCxn id="41" idx="4"/>
            <a:endCxn id="36" idx="7"/>
          </p:cNvCxnSpPr>
          <p:nvPr/>
        </p:nvCxnSpPr>
        <p:spPr>
          <a:xfrm flipH="1">
            <a:off x="9845218" y="2709261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1B14B6-BDE2-DF55-F54C-C6C67010B0BF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10697818" y="2709261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074DD5-D41C-F93B-6EDC-D812752BA8DE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9643274" y="4906962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D383F-272C-3233-AC74-3B16E2B19AFC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>
            <a:off x="11830879" y="3784701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8B8FA3B-C0AE-532A-84C3-5F0D2F699F4A}"/>
              </a:ext>
            </a:extLst>
          </p:cNvPr>
          <p:cNvSpPr/>
          <p:nvPr/>
        </p:nvSpPr>
        <p:spPr>
          <a:xfrm>
            <a:off x="8134513" y="4390402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3BD6C3-FECB-6DEE-9C04-A580656FCAF4}"/>
              </a:ext>
            </a:extLst>
          </p:cNvPr>
          <p:cNvCxnSpPr>
            <a:cxnSpLocks/>
            <a:stCxn id="33" idx="4"/>
            <a:endCxn id="53" idx="0"/>
          </p:cNvCxnSpPr>
          <p:nvPr/>
        </p:nvCxnSpPr>
        <p:spPr>
          <a:xfrm>
            <a:off x="8436167" y="3784701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8FE60F-8451-953E-B503-34F7101E143F}"/>
              </a:ext>
            </a:extLst>
          </p:cNvPr>
          <p:cNvSpPr/>
          <p:nvPr/>
        </p:nvSpPr>
        <p:spPr>
          <a:xfrm>
            <a:off x="8651693" y="5451901"/>
            <a:ext cx="609600" cy="56356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ABA6CD-4973-8AAB-A9D2-73ED2C31EF62}"/>
              </a:ext>
            </a:extLst>
          </p:cNvPr>
          <p:cNvCxnSpPr>
            <a:cxnSpLocks/>
            <a:stCxn id="39" idx="4"/>
            <a:endCxn id="55" idx="0"/>
          </p:cNvCxnSpPr>
          <p:nvPr/>
        </p:nvCxnSpPr>
        <p:spPr>
          <a:xfrm flipH="1">
            <a:off x="8956493" y="4906962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83861F9-5EF1-A92C-4B03-21A46249CA47}"/>
              </a:ext>
            </a:extLst>
          </p:cNvPr>
          <p:cNvSpPr/>
          <p:nvPr/>
        </p:nvSpPr>
        <p:spPr>
          <a:xfrm>
            <a:off x="6788505" y="4413550"/>
            <a:ext cx="609600" cy="5635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C3D16B-A4C2-1D05-EBD3-E28C95DEA743}"/>
              </a:ext>
            </a:extLst>
          </p:cNvPr>
          <p:cNvCxnSpPr>
            <a:cxnSpLocks/>
            <a:stCxn id="35" idx="4"/>
            <a:endCxn id="57" idx="0"/>
          </p:cNvCxnSpPr>
          <p:nvPr/>
        </p:nvCxnSpPr>
        <p:spPr>
          <a:xfrm>
            <a:off x="7086600" y="3784701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69751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quy </a:t>
                </a:r>
                <a:r>
                  <a:rPr lang="en-US" dirty="0" err="1">
                    <a:solidFill>
                      <a:srgbClr val="FF0000"/>
                    </a:solidFill>
                  </a:rPr>
                  <a:t>hoạch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động</a:t>
                </a:r>
                <a:r>
                  <a:rPr lang="en-US" dirty="0">
                    <a:solidFill>
                      <a:srgbClr val="FF0000"/>
                    </a:solidFill>
                  </a:rPr>
                  <a:t> trên cây </a:t>
                </a:r>
                <a:r>
                  <a:rPr lang="en-US" dirty="0" err="1">
                    <a:solidFill>
                      <a:srgbClr val="FF0000"/>
                    </a:solidFill>
                  </a:rPr>
                  <a:t>đa</a:t>
                </a:r>
                <a:r>
                  <a:rPr lang="en-US" dirty="0">
                    <a:solidFill>
                      <a:srgbClr val="FF0000"/>
                    </a:solidFill>
                  </a:rPr>
                  <a:t> phần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xét</a:t>
                </a:r>
                <a:r>
                  <a:rPr lang="en-US" dirty="0">
                    <a:solidFill>
                      <a:srgbClr val="FF0000"/>
                    </a:solidFill>
                  </a:rPr>
                  <a:t> giải </a:t>
                </a:r>
                <a:r>
                  <a:rPr lang="en-US" dirty="0" err="1">
                    <a:solidFill>
                      <a:srgbClr val="FF0000"/>
                    </a:solidFill>
                  </a:rPr>
                  <a:t>quyết</a:t>
                </a:r>
                <a:r>
                  <a:rPr lang="en-US" dirty="0">
                    <a:solidFill>
                      <a:srgbClr val="FF0000"/>
                    </a:solidFill>
                  </a:rPr>
                  <a:t>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cây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bằng cách giải </a:t>
                </a:r>
                <a:r>
                  <a:rPr lang="en-US" dirty="0" err="1">
                    <a:solidFill>
                      <a:srgbClr val="FF0000"/>
                    </a:solidFill>
                  </a:rPr>
                  <a:t>quyết</a:t>
                </a:r>
                <a:r>
                  <a:rPr lang="en-US" dirty="0">
                    <a:solidFill>
                      <a:srgbClr val="FF0000"/>
                    </a:solidFill>
                  </a:rPr>
                  <a:t> 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cây con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Các bài </a:t>
                </a:r>
                <a:r>
                  <a:rPr lang="en-US" dirty="0" err="1"/>
                  <a:t>toán</a:t>
                </a:r>
                <a:r>
                  <a:rPr lang="en-US" dirty="0"/>
                  <a:t> sẽ </a:t>
                </a:r>
                <a:r>
                  <a:rPr lang="en-US" dirty="0" err="1"/>
                  <a:t>được</a:t>
                </a:r>
                <a:r>
                  <a:rPr lang="en-US" dirty="0"/>
                  <a:t> giải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với nhau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connect phụ </a:t>
                </a:r>
                <a:r>
                  <a:rPr lang="en-US" dirty="0" err="1"/>
                  <a:t>thuộc</a:t>
                </a:r>
                <a:r>
                  <a:rPr lang="en-US" dirty="0"/>
                  <a:t> vào nhau (</a:t>
                </a:r>
                <a:r>
                  <a:rPr lang="en-US" dirty="0" err="1">
                    <a:solidFill>
                      <a:schemeClr val="tx1"/>
                    </a:solidFill>
                  </a:rPr>
                  <a:t>Thỏa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nguyên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lí</a:t>
                </a:r>
                <a:r>
                  <a:rPr lang="en-US" dirty="0">
                    <a:solidFill>
                      <a:schemeClr val="tx1"/>
                    </a:solidFill>
                  </a:rPr>
                  <a:t> tối </a:t>
                </a:r>
                <a:r>
                  <a:rPr lang="en-US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dirty="0">
                    <a:solidFill>
                      <a:schemeClr val="tx1"/>
                    </a:solidFill>
                  </a:rPr>
                  <a:t> Bellman</a:t>
                </a:r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Sau khi có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từ các 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con, ta sẽ </a:t>
                </a:r>
                <a:r>
                  <a:rPr lang="en-US" dirty="0" err="1">
                    <a:solidFill>
                      <a:srgbClr val="FF0000"/>
                    </a:solidFill>
                  </a:rPr>
                  <a:t>tổng</a:t>
                </a:r>
                <a:r>
                  <a:rPr lang="en-US" dirty="0">
                    <a:solidFill>
                      <a:srgbClr val="FF0000"/>
                    </a:solidFill>
                  </a:rPr>
                  <a:t> hợp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quả</a:t>
                </a:r>
                <a:r>
                  <a:rPr lang="en-US" dirty="0">
                    <a:solidFill>
                      <a:srgbClr val="FF0000"/>
                    </a:solidFill>
                  </a:rPr>
                  <a:t> lên</a:t>
                </a:r>
              </a:p>
            </p:txBody>
          </p:sp>
        </mc:Choice>
        <mc:Fallback xmlns="">
          <p:sp>
            <p:nvSpPr>
              <p:cNvPr id="65" name="Content Placeholder 64">
                <a:extLst>
                  <a:ext uri="{FF2B5EF4-FFF2-40B4-BE49-F238E27FC236}">
                    <a16:creationId xmlns:a16="http://schemas.microsoft.com/office/drawing/2014/main" id="{7335F777-E346-BDBB-E026-9879076D1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112717" cy="4525963"/>
              </a:xfrm>
              <a:blipFill>
                <a:blip r:embed="rId2"/>
                <a:stretch>
                  <a:fillRect l="-1795" t="-1482" r="-189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27BCFF-972F-19FB-9D3B-6B5C8F24DB25}"/>
                  </a:ext>
                </a:extLst>
              </p:cNvPr>
              <p:cNvSpPr/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A27BCFF-972F-19FB-9D3B-6B5C8F24D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91" y="1219200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9A6F8C8-AB4E-7594-621C-A53134CF778C}"/>
                  </a:ext>
                </a:extLst>
              </p:cNvPr>
              <p:cNvSpPr/>
              <p:nvPr/>
            </p:nvSpPr>
            <p:spPr>
              <a:xfrm>
                <a:off x="8131367" y="3221139"/>
                <a:ext cx="609600" cy="5635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9A6F8C8-AB4E-7594-621C-A53134CF7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3221139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 b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478BBFA-DEE8-9834-B0F8-7321E8E9F26B}"/>
              </a:ext>
            </a:extLst>
          </p:cNvPr>
          <p:cNvSpPr/>
          <p:nvPr/>
        </p:nvSpPr>
        <p:spPr>
          <a:xfrm>
            <a:off x="11526079" y="4343400"/>
            <a:ext cx="609600" cy="563562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EAC1C2-F069-5337-EBC6-084EFB490B8E}"/>
                  </a:ext>
                </a:extLst>
              </p:cNvPr>
              <p:cNvSpPr/>
              <p:nvPr/>
            </p:nvSpPr>
            <p:spPr>
              <a:xfrm>
                <a:off x="6781800" y="3221139"/>
                <a:ext cx="609600" cy="5635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1EAC1C2-F069-5337-EBC6-084EFB490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221139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 b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13303E-A2FD-F93B-DB6D-F94D53E5D277}"/>
                  </a:ext>
                </a:extLst>
              </p:cNvPr>
              <p:cNvSpPr/>
              <p:nvPr/>
            </p:nvSpPr>
            <p:spPr>
              <a:xfrm>
                <a:off x="9324892" y="3221139"/>
                <a:ext cx="609600" cy="56356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A13303E-A2FD-F93B-DB6D-F94D53E5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892" y="3221139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DC0811F-3A09-B548-DD41-5057AC78A0AD}"/>
                  </a:ext>
                </a:extLst>
              </p:cNvPr>
              <p:cNvSpPr/>
              <p:nvPr/>
            </p:nvSpPr>
            <p:spPr>
              <a:xfrm>
                <a:off x="11526079" y="3221139"/>
                <a:ext cx="609600" cy="563562"/>
              </a:xfrm>
              <a:prstGeom prst="ellipse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DC0811F-3A09-B548-DD41-5057AC78A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079" y="3221139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 l="-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25FAFB7-1213-8D3A-B403-6C284D92A4BA}"/>
              </a:ext>
            </a:extLst>
          </p:cNvPr>
          <p:cNvSpPr/>
          <p:nvPr/>
        </p:nvSpPr>
        <p:spPr>
          <a:xfrm>
            <a:off x="9900863" y="5465153"/>
            <a:ext cx="609600" cy="5635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A94A6-9D28-CA32-D3F7-61FF8ECBC17B}"/>
              </a:ext>
            </a:extLst>
          </p:cNvPr>
          <p:cNvSpPr/>
          <p:nvPr/>
        </p:nvSpPr>
        <p:spPr>
          <a:xfrm>
            <a:off x="9338474" y="4343400"/>
            <a:ext cx="609600" cy="5635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D6F7B2D-B84F-8FB9-0246-50405ABE08A7}"/>
                  </a:ext>
                </a:extLst>
              </p:cNvPr>
              <p:cNvSpPr/>
              <p:nvPr/>
            </p:nvSpPr>
            <p:spPr>
              <a:xfrm>
                <a:off x="10412896" y="3221139"/>
                <a:ext cx="609600" cy="563562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D6F7B2D-B84F-8FB9-0246-50405ABE0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896" y="3221139"/>
                <a:ext cx="609600" cy="5635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119EF59-84DE-D57F-E4D9-8D048BF7F438}"/>
                  </a:ext>
                </a:extLst>
              </p:cNvPr>
              <p:cNvSpPr/>
              <p:nvPr/>
            </p:nvSpPr>
            <p:spPr>
              <a:xfrm>
                <a:off x="10393018" y="2145699"/>
                <a:ext cx="609600" cy="5635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119EF59-84DE-D57F-E4D9-8D048BF7F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18" y="2145699"/>
                <a:ext cx="609600" cy="5635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DA2F26-7FE7-CB72-DEA6-CFB9A1B859A4}"/>
                  </a:ext>
                </a:extLst>
              </p:cNvPr>
              <p:cNvSpPr/>
              <p:nvPr/>
            </p:nvSpPr>
            <p:spPr>
              <a:xfrm>
                <a:off x="8131367" y="2145699"/>
                <a:ext cx="609600" cy="5635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DA2F26-7FE7-CB72-DEA6-CFB9A1B8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367" y="2145699"/>
                <a:ext cx="609600" cy="5635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3F93A7-9172-3654-4F3A-1E07856B49A3}"/>
              </a:ext>
            </a:extLst>
          </p:cNvPr>
          <p:cNvCxnSpPr>
            <a:cxnSpLocks/>
            <a:stCxn id="32" idx="3"/>
            <a:endCxn id="42" idx="7"/>
          </p:cNvCxnSpPr>
          <p:nvPr/>
        </p:nvCxnSpPr>
        <p:spPr>
          <a:xfrm flipH="1">
            <a:off x="8651693" y="1700230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487F2F-5119-2F5B-D709-0D6EF19D2EA0}"/>
              </a:ext>
            </a:extLst>
          </p:cNvPr>
          <p:cNvCxnSpPr>
            <a:cxnSpLocks/>
            <a:stCxn id="32" idx="5"/>
            <a:endCxn id="41" idx="1"/>
          </p:cNvCxnSpPr>
          <p:nvPr/>
        </p:nvCxnSpPr>
        <p:spPr>
          <a:xfrm>
            <a:off x="9807117" y="1700230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74585-1659-B097-D418-2F732607B3F9}"/>
              </a:ext>
            </a:extLst>
          </p:cNvPr>
          <p:cNvCxnSpPr>
            <a:cxnSpLocks/>
            <a:stCxn id="42" idx="3"/>
            <a:endCxn id="35" idx="0"/>
          </p:cNvCxnSpPr>
          <p:nvPr/>
        </p:nvCxnSpPr>
        <p:spPr>
          <a:xfrm flipH="1">
            <a:off x="7086600" y="2626729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22814D-7517-CC82-3874-C5858CB62BF1}"/>
              </a:ext>
            </a:extLst>
          </p:cNvPr>
          <p:cNvCxnSpPr>
            <a:cxnSpLocks/>
            <a:stCxn id="42" idx="4"/>
            <a:endCxn id="33" idx="0"/>
          </p:cNvCxnSpPr>
          <p:nvPr/>
        </p:nvCxnSpPr>
        <p:spPr>
          <a:xfrm>
            <a:off x="8436167" y="2709261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84D0D5-CF97-D630-CD30-80D211D49063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9629692" y="3784701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AD63A1-1049-DE3A-9646-C97253496B52}"/>
              </a:ext>
            </a:extLst>
          </p:cNvPr>
          <p:cNvCxnSpPr>
            <a:cxnSpLocks/>
            <a:stCxn id="41" idx="4"/>
            <a:endCxn id="37" idx="1"/>
          </p:cNvCxnSpPr>
          <p:nvPr/>
        </p:nvCxnSpPr>
        <p:spPr>
          <a:xfrm>
            <a:off x="10697818" y="2709261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5634D4-C150-4E59-D813-1471F4F62098}"/>
              </a:ext>
            </a:extLst>
          </p:cNvPr>
          <p:cNvCxnSpPr>
            <a:cxnSpLocks/>
            <a:stCxn id="41" idx="4"/>
            <a:endCxn id="36" idx="7"/>
          </p:cNvCxnSpPr>
          <p:nvPr/>
        </p:nvCxnSpPr>
        <p:spPr>
          <a:xfrm flipH="1">
            <a:off x="9845218" y="2709261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1B14B6-BDE2-DF55-F54C-C6C67010B0BF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10697818" y="2709261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074DD5-D41C-F93B-6EDC-D812752BA8DE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9643274" y="4906962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D383F-272C-3233-AC74-3B16E2B19AFC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>
            <a:off x="11830879" y="3784701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8B8FA3B-C0AE-532A-84C3-5F0D2F699F4A}"/>
              </a:ext>
            </a:extLst>
          </p:cNvPr>
          <p:cNvSpPr/>
          <p:nvPr/>
        </p:nvSpPr>
        <p:spPr>
          <a:xfrm>
            <a:off x="8134513" y="4390402"/>
            <a:ext cx="609600" cy="5635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3BD6C3-FECB-6DEE-9C04-A580656FCAF4}"/>
              </a:ext>
            </a:extLst>
          </p:cNvPr>
          <p:cNvCxnSpPr>
            <a:cxnSpLocks/>
            <a:stCxn id="33" idx="4"/>
            <a:endCxn id="53" idx="0"/>
          </p:cNvCxnSpPr>
          <p:nvPr/>
        </p:nvCxnSpPr>
        <p:spPr>
          <a:xfrm>
            <a:off x="8436167" y="3784701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8FE60F-8451-953E-B503-34F7101E143F}"/>
              </a:ext>
            </a:extLst>
          </p:cNvPr>
          <p:cNvSpPr/>
          <p:nvPr/>
        </p:nvSpPr>
        <p:spPr>
          <a:xfrm>
            <a:off x="8651693" y="5451901"/>
            <a:ext cx="609600" cy="5635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ABA6CD-4973-8AAB-A9D2-73ED2C31EF62}"/>
              </a:ext>
            </a:extLst>
          </p:cNvPr>
          <p:cNvCxnSpPr>
            <a:cxnSpLocks/>
            <a:stCxn id="39" idx="4"/>
            <a:endCxn id="55" idx="0"/>
          </p:cNvCxnSpPr>
          <p:nvPr/>
        </p:nvCxnSpPr>
        <p:spPr>
          <a:xfrm flipH="1">
            <a:off x="8956493" y="4906962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83861F9-5EF1-A92C-4B03-21A46249CA47}"/>
              </a:ext>
            </a:extLst>
          </p:cNvPr>
          <p:cNvSpPr/>
          <p:nvPr/>
        </p:nvSpPr>
        <p:spPr>
          <a:xfrm>
            <a:off x="6788505" y="4413550"/>
            <a:ext cx="609600" cy="5635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C3D16B-A4C2-1D05-EBD3-E28C95DEA743}"/>
              </a:ext>
            </a:extLst>
          </p:cNvPr>
          <p:cNvCxnSpPr>
            <a:cxnSpLocks/>
            <a:stCxn id="35" idx="4"/>
            <a:endCxn id="57" idx="0"/>
          </p:cNvCxnSpPr>
          <p:nvPr/>
        </p:nvCxnSpPr>
        <p:spPr>
          <a:xfrm>
            <a:off x="7086600" y="3784701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564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Duyệt qua tất cả các phương án có thể xảy ra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Kiểm tra phương án có hợp lệ không.</a:t>
                </a:r>
              </a:p>
              <a:p>
                <a:pPr lvl="1"/>
                <a:r>
                  <a:rPr lang="en-US"/>
                  <a:t>Chọn phương án hợp lệ có giá trị lớn nhất.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>
                    <a:solidFill>
                      <a:srgbClr val="FF0000"/>
                    </a:solidFill>
                  </a:rPr>
                  <a:t>Độ phức tạp: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he knapsack problem metaphoric representation (image by DAKE [10 ...">
            <a:extLst>
              <a:ext uri="{FF2B5EF4-FFF2-40B4-BE49-F238E27FC236}">
                <a16:creationId xmlns:a16="http://schemas.microsoft.com/office/drawing/2014/main" id="{868FDC2E-FF88-61D8-EBC6-F3FE47DB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2666999"/>
            <a:ext cx="3554538" cy="3068133"/>
          </a:xfrm>
          <a:prstGeom prst="rect">
            <a:avLst/>
          </a:prstGeom>
          <a:solidFill>
            <a:srgbClr val="FFFFFF"/>
          </a:solidFill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D0D5F48-0402-A9A7-39BE-3EAE9968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35927"/>
              </p:ext>
            </p:extLst>
          </p:nvPr>
        </p:nvGraphicFramePr>
        <p:xfrm>
          <a:off x="1219200" y="3200400"/>
          <a:ext cx="609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71776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434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97234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6050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64410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45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5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64136"/>
                  </a:ext>
                </a:extLst>
              </a:tr>
            </a:tbl>
          </a:graphicData>
        </a:graphic>
      </p:graphicFrame>
      <p:pic>
        <p:nvPicPr>
          <p:cNvPr id="1028" name="Picture 4" descr="Warning Note Caution · Free image on Pixabay">
            <a:extLst>
              <a:ext uri="{FF2B5EF4-FFF2-40B4-BE49-F238E27FC236}">
                <a16:creationId xmlns:a16="http://schemas.microsoft.com/office/drawing/2014/main" id="{37628AA6-3CF4-17C9-6120-93B84960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1452">
            <a:off x="4038118" y="4415169"/>
            <a:ext cx="45148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524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F99E8-D187-510F-C5E4-02B686A58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Bài </a:t>
                </a:r>
                <a:r>
                  <a:rPr lang="en-US" dirty="0" err="1"/>
                  <a:t>toán</a:t>
                </a:r>
                <a:r>
                  <a:rPr lang="en-US" dirty="0"/>
                  <a:t>: Cho cây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có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node với node gốc là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mỗi một node có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Hãy</a:t>
                </a:r>
                <a:r>
                  <a:rPr lang="en-US" dirty="0"/>
                  <a:t> tìm số lượng các subtree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/>
                  <a:t>mà ở đó số lượng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bằng nhau.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F99E8-D187-510F-C5E4-02B686A58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810091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/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/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/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/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/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/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/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/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/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/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/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3DB1C-8201-3E4C-648B-DCB9A24C4613}"/>
              </a:ext>
            </a:extLst>
          </p:cNvPr>
          <p:cNvCxnSpPr>
            <a:cxnSpLocks/>
            <a:stCxn id="31" idx="3"/>
            <a:endCxn id="41" idx="7"/>
          </p:cNvCxnSpPr>
          <p:nvPr/>
        </p:nvCxnSpPr>
        <p:spPr>
          <a:xfrm flipH="1">
            <a:off x="5308502" y="1616887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11796-4C1B-DC42-FE4E-483657A5914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463926" y="1616887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89731-BF4B-97C0-C545-2E09225D5ABF}"/>
              </a:ext>
            </a:extLst>
          </p:cNvPr>
          <p:cNvCxnSpPr>
            <a:cxnSpLocks/>
            <a:stCxn id="41" idx="3"/>
            <a:endCxn id="34" idx="0"/>
          </p:cNvCxnSpPr>
          <p:nvPr/>
        </p:nvCxnSpPr>
        <p:spPr>
          <a:xfrm flipH="1">
            <a:off x="3743409" y="2543386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4F8757-68C1-88E8-6F9D-C00A6602BA89}"/>
              </a:ext>
            </a:extLst>
          </p:cNvPr>
          <p:cNvCxnSpPr>
            <a:cxnSpLocks/>
            <a:stCxn id="41" idx="4"/>
            <a:endCxn id="32" idx="0"/>
          </p:cNvCxnSpPr>
          <p:nvPr/>
        </p:nvCxnSpPr>
        <p:spPr>
          <a:xfrm>
            <a:off x="5092976" y="2625918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406A2-E054-1927-1683-1DDF384707C1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286501" y="3701358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D70691-F5E1-57EF-E743-CD2A93D94B37}"/>
              </a:ext>
            </a:extLst>
          </p:cNvPr>
          <p:cNvCxnSpPr>
            <a:cxnSpLocks/>
            <a:stCxn id="40" idx="4"/>
            <a:endCxn id="36" idx="1"/>
          </p:cNvCxnSpPr>
          <p:nvPr/>
        </p:nvCxnSpPr>
        <p:spPr>
          <a:xfrm>
            <a:off x="7354627" y="2625918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B5F095-2B03-0A1B-AC1C-0A22113BE253}"/>
              </a:ext>
            </a:extLst>
          </p:cNvPr>
          <p:cNvCxnSpPr>
            <a:cxnSpLocks/>
            <a:stCxn id="40" idx="4"/>
            <a:endCxn id="35" idx="7"/>
          </p:cNvCxnSpPr>
          <p:nvPr/>
        </p:nvCxnSpPr>
        <p:spPr>
          <a:xfrm flipH="1">
            <a:off x="6502027" y="2625918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08AF23-3433-EC0F-A45C-D38CB458C67F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7354627" y="2625918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37ED9-7850-DF95-D64A-BF96124C0E68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6300083" y="4823619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7D6A85-D79C-C390-F071-42008883BAED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8487688" y="3701358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/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38CB5-CF56-FD18-12CD-B4A88F8E0962}"/>
              </a:ext>
            </a:extLst>
          </p:cNvPr>
          <p:cNvCxnSpPr>
            <a:cxnSpLocks/>
            <a:stCxn id="32" idx="4"/>
            <a:endCxn id="52" idx="0"/>
          </p:cNvCxnSpPr>
          <p:nvPr/>
        </p:nvCxnSpPr>
        <p:spPr>
          <a:xfrm>
            <a:off x="5092976" y="3701358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/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A0710C-0C06-EFF2-E6F1-FEF307922CFF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5613302" y="4823619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/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D991A0-5AA6-3F95-FC73-0B9C27E0E179}"/>
              </a:ext>
            </a:extLst>
          </p:cNvPr>
          <p:cNvCxnSpPr>
            <a:cxnSpLocks/>
            <a:stCxn id="34" idx="4"/>
            <a:endCxn id="56" idx="0"/>
          </p:cNvCxnSpPr>
          <p:nvPr/>
        </p:nvCxnSpPr>
        <p:spPr>
          <a:xfrm>
            <a:off x="3743409" y="3701358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65798-0AF3-BBBD-5B0A-C998835ABF76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053844177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/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/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/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/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/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/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/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/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/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/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/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3DB1C-8201-3E4C-648B-DCB9A24C4613}"/>
              </a:ext>
            </a:extLst>
          </p:cNvPr>
          <p:cNvCxnSpPr>
            <a:cxnSpLocks/>
            <a:stCxn id="31" idx="3"/>
            <a:endCxn id="41" idx="7"/>
          </p:cNvCxnSpPr>
          <p:nvPr/>
        </p:nvCxnSpPr>
        <p:spPr>
          <a:xfrm flipH="1">
            <a:off x="5308502" y="1616887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11796-4C1B-DC42-FE4E-483657A5914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463926" y="1616887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89731-BF4B-97C0-C545-2E09225D5ABF}"/>
              </a:ext>
            </a:extLst>
          </p:cNvPr>
          <p:cNvCxnSpPr>
            <a:cxnSpLocks/>
            <a:stCxn id="41" idx="3"/>
            <a:endCxn id="34" idx="0"/>
          </p:cNvCxnSpPr>
          <p:nvPr/>
        </p:nvCxnSpPr>
        <p:spPr>
          <a:xfrm flipH="1">
            <a:off x="3743409" y="2543386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4F8757-68C1-88E8-6F9D-C00A6602BA89}"/>
              </a:ext>
            </a:extLst>
          </p:cNvPr>
          <p:cNvCxnSpPr>
            <a:cxnSpLocks/>
            <a:stCxn id="41" idx="4"/>
            <a:endCxn id="32" idx="0"/>
          </p:cNvCxnSpPr>
          <p:nvPr/>
        </p:nvCxnSpPr>
        <p:spPr>
          <a:xfrm>
            <a:off x="5092976" y="2625918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406A2-E054-1927-1683-1DDF384707C1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286501" y="3701358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D70691-F5E1-57EF-E743-CD2A93D94B37}"/>
              </a:ext>
            </a:extLst>
          </p:cNvPr>
          <p:cNvCxnSpPr>
            <a:cxnSpLocks/>
            <a:stCxn id="40" idx="4"/>
            <a:endCxn id="36" idx="1"/>
          </p:cNvCxnSpPr>
          <p:nvPr/>
        </p:nvCxnSpPr>
        <p:spPr>
          <a:xfrm>
            <a:off x="7354627" y="2625918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B5F095-2B03-0A1B-AC1C-0A22113BE253}"/>
              </a:ext>
            </a:extLst>
          </p:cNvPr>
          <p:cNvCxnSpPr>
            <a:cxnSpLocks/>
            <a:stCxn id="40" idx="4"/>
            <a:endCxn id="35" idx="7"/>
          </p:cNvCxnSpPr>
          <p:nvPr/>
        </p:nvCxnSpPr>
        <p:spPr>
          <a:xfrm flipH="1">
            <a:off x="6502027" y="2625918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08AF23-3433-EC0F-A45C-D38CB458C67F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7354627" y="2625918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37ED9-7850-DF95-D64A-BF96124C0E68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6300083" y="4823619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7D6A85-D79C-C390-F071-42008883BAED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8487688" y="3701358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/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38CB5-CF56-FD18-12CD-B4A88F8E0962}"/>
              </a:ext>
            </a:extLst>
          </p:cNvPr>
          <p:cNvCxnSpPr>
            <a:cxnSpLocks/>
            <a:stCxn id="32" idx="4"/>
            <a:endCxn id="52" idx="0"/>
          </p:cNvCxnSpPr>
          <p:nvPr/>
        </p:nvCxnSpPr>
        <p:spPr>
          <a:xfrm>
            <a:off x="5092976" y="3701358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/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A0710C-0C06-EFF2-E6F1-FEF307922CFF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5613302" y="4823619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/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D991A0-5AA6-3F95-FC73-0B9C27E0E179}"/>
              </a:ext>
            </a:extLst>
          </p:cNvPr>
          <p:cNvCxnSpPr>
            <a:cxnSpLocks/>
            <a:stCxn id="34" idx="4"/>
            <a:endCxn id="56" idx="0"/>
          </p:cNvCxnSpPr>
          <p:nvPr/>
        </p:nvCxnSpPr>
        <p:spPr>
          <a:xfrm>
            <a:off x="3743409" y="3701358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65798-0AF3-BBBD-5B0A-C998835ABF76}"/>
              </a:ext>
            </a:extLst>
          </p:cNvPr>
          <p:cNvSpPr txBox="1"/>
          <p:nvPr/>
        </p:nvSpPr>
        <p:spPr>
          <a:xfrm>
            <a:off x="51428" y="1837646"/>
            <a:ext cx="431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Subtree:</a:t>
            </a:r>
          </a:p>
          <a:p>
            <a:r>
              <a:rPr lang="en-US" sz="2400" dirty="0"/>
              <a:t>2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6626A-B2BE-D398-E1F8-53E2AB8E8001}"/>
              </a:ext>
            </a:extLst>
          </p:cNvPr>
          <p:cNvSpPr txBox="1"/>
          <p:nvPr/>
        </p:nvSpPr>
        <p:spPr>
          <a:xfrm>
            <a:off x="6032874" y="27035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2,2</a:t>
            </a:r>
          </a:p>
        </p:txBody>
      </p:sp>
    </p:spTree>
    <p:extLst>
      <p:ext uri="{BB962C8B-B14F-4D97-AF65-F5344CB8AC3E}">
        <p14:creationId xmlns:p14="http://schemas.microsoft.com/office/powerpoint/2010/main" val="1726824743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/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/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/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/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/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/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/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/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/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/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/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3DB1C-8201-3E4C-648B-DCB9A24C4613}"/>
              </a:ext>
            </a:extLst>
          </p:cNvPr>
          <p:cNvCxnSpPr>
            <a:cxnSpLocks/>
            <a:stCxn id="31" idx="3"/>
            <a:endCxn id="41" idx="7"/>
          </p:cNvCxnSpPr>
          <p:nvPr/>
        </p:nvCxnSpPr>
        <p:spPr>
          <a:xfrm flipH="1">
            <a:off x="5308502" y="1616887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11796-4C1B-DC42-FE4E-483657A5914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463926" y="1616887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89731-BF4B-97C0-C545-2E09225D5ABF}"/>
              </a:ext>
            </a:extLst>
          </p:cNvPr>
          <p:cNvCxnSpPr>
            <a:cxnSpLocks/>
            <a:stCxn id="41" idx="3"/>
            <a:endCxn id="34" idx="0"/>
          </p:cNvCxnSpPr>
          <p:nvPr/>
        </p:nvCxnSpPr>
        <p:spPr>
          <a:xfrm flipH="1">
            <a:off x="3743409" y="2543386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4F8757-68C1-88E8-6F9D-C00A6602BA89}"/>
              </a:ext>
            </a:extLst>
          </p:cNvPr>
          <p:cNvCxnSpPr>
            <a:cxnSpLocks/>
            <a:stCxn id="41" idx="4"/>
            <a:endCxn id="32" idx="0"/>
          </p:cNvCxnSpPr>
          <p:nvPr/>
        </p:nvCxnSpPr>
        <p:spPr>
          <a:xfrm>
            <a:off x="5092976" y="2625918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406A2-E054-1927-1683-1DDF384707C1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286501" y="3701358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D70691-F5E1-57EF-E743-CD2A93D94B37}"/>
              </a:ext>
            </a:extLst>
          </p:cNvPr>
          <p:cNvCxnSpPr>
            <a:cxnSpLocks/>
            <a:stCxn id="40" idx="4"/>
            <a:endCxn id="36" idx="1"/>
          </p:cNvCxnSpPr>
          <p:nvPr/>
        </p:nvCxnSpPr>
        <p:spPr>
          <a:xfrm>
            <a:off x="7354627" y="2625918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B5F095-2B03-0A1B-AC1C-0A22113BE253}"/>
              </a:ext>
            </a:extLst>
          </p:cNvPr>
          <p:cNvCxnSpPr>
            <a:cxnSpLocks/>
            <a:stCxn id="40" idx="4"/>
            <a:endCxn id="35" idx="7"/>
          </p:cNvCxnSpPr>
          <p:nvPr/>
        </p:nvCxnSpPr>
        <p:spPr>
          <a:xfrm flipH="1">
            <a:off x="6502027" y="2625918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08AF23-3433-EC0F-A45C-D38CB458C67F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7354627" y="2625918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37ED9-7850-DF95-D64A-BF96124C0E68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6300083" y="4823619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7D6A85-D79C-C390-F071-42008883BAED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8487688" y="3701358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/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38CB5-CF56-FD18-12CD-B4A88F8E0962}"/>
              </a:ext>
            </a:extLst>
          </p:cNvPr>
          <p:cNvCxnSpPr>
            <a:cxnSpLocks/>
            <a:stCxn id="32" idx="4"/>
            <a:endCxn id="52" idx="0"/>
          </p:cNvCxnSpPr>
          <p:nvPr/>
        </p:nvCxnSpPr>
        <p:spPr>
          <a:xfrm>
            <a:off x="5092976" y="3701358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/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A0710C-0C06-EFF2-E6F1-FEF307922CFF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5613302" y="4823619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/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D991A0-5AA6-3F95-FC73-0B9C27E0E179}"/>
              </a:ext>
            </a:extLst>
          </p:cNvPr>
          <p:cNvCxnSpPr>
            <a:cxnSpLocks/>
            <a:stCxn id="34" idx="4"/>
            <a:endCxn id="56" idx="0"/>
          </p:cNvCxnSpPr>
          <p:nvPr/>
        </p:nvCxnSpPr>
        <p:spPr>
          <a:xfrm>
            <a:off x="3743409" y="3701358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65798-0AF3-BBBD-5B0A-C998835ABF76}"/>
              </a:ext>
            </a:extLst>
          </p:cNvPr>
          <p:cNvSpPr txBox="1"/>
          <p:nvPr/>
        </p:nvSpPr>
        <p:spPr>
          <a:xfrm>
            <a:off x="51428" y="1837646"/>
            <a:ext cx="431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Subtree: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6626A-B2BE-D398-E1F8-53E2AB8E8001}"/>
              </a:ext>
            </a:extLst>
          </p:cNvPr>
          <p:cNvSpPr txBox="1"/>
          <p:nvPr/>
        </p:nvSpPr>
        <p:spPr>
          <a:xfrm>
            <a:off x="8458878" y="26971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239987222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/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/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/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/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/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/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/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/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/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/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/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3DB1C-8201-3E4C-648B-DCB9A24C4613}"/>
              </a:ext>
            </a:extLst>
          </p:cNvPr>
          <p:cNvCxnSpPr>
            <a:cxnSpLocks/>
            <a:stCxn id="31" idx="3"/>
            <a:endCxn id="41" idx="7"/>
          </p:cNvCxnSpPr>
          <p:nvPr/>
        </p:nvCxnSpPr>
        <p:spPr>
          <a:xfrm flipH="1">
            <a:off x="5308502" y="1616887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11796-4C1B-DC42-FE4E-483657A5914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463926" y="1616887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89731-BF4B-97C0-C545-2E09225D5ABF}"/>
              </a:ext>
            </a:extLst>
          </p:cNvPr>
          <p:cNvCxnSpPr>
            <a:cxnSpLocks/>
            <a:stCxn id="41" idx="3"/>
            <a:endCxn id="34" idx="0"/>
          </p:cNvCxnSpPr>
          <p:nvPr/>
        </p:nvCxnSpPr>
        <p:spPr>
          <a:xfrm flipH="1">
            <a:off x="3743409" y="2543386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4F8757-68C1-88E8-6F9D-C00A6602BA89}"/>
              </a:ext>
            </a:extLst>
          </p:cNvPr>
          <p:cNvCxnSpPr>
            <a:cxnSpLocks/>
            <a:stCxn id="41" idx="4"/>
            <a:endCxn id="32" idx="0"/>
          </p:cNvCxnSpPr>
          <p:nvPr/>
        </p:nvCxnSpPr>
        <p:spPr>
          <a:xfrm>
            <a:off x="5092976" y="2625918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406A2-E054-1927-1683-1DDF384707C1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286501" y="3701358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D70691-F5E1-57EF-E743-CD2A93D94B37}"/>
              </a:ext>
            </a:extLst>
          </p:cNvPr>
          <p:cNvCxnSpPr>
            <a:cxnSpLocks/>
            <a:stCxn id="40" idx="4"/>
            <a:endCxn id="36" idx="1"/>
          </p:cNvCxnSpPr>
          <p:nvPr/>
        </p:nvCxnSpPr>
        <p:spPr>
          <a:xfrm>
            <a:off x="7354627" y="2625918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B5F095-2B03-0A1B-AC1C-0A22113BE253}"/>
              </a:ext>
            </a:extLst>
          </p:cNvPr>
          <p:cNvCxnSpPr>
            <a:cxnSpLocks/>
            <a:stCxn id="40" idx="4"/>
            <a:endCxn id="35" idx="7"/>
          </p:cNvCxnSpPr>
          <p:nvPr/>
        </p:nvCxnSpPr>
        <p:spPr>
          <a:xfrm flipH="1">
            <a:off x="6502027" y="2625918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08AF23-3433-EC0F-A45C-D38CB458C67F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7354627" y="2625918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37ED9-7850-DF95-D64A-BF96124C0E68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6300083" y="4823619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7D6A85-D79C-C390-F071-42008883BAED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8487688" y="3701358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/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38CB5-CF56-FD18-12CD-B4A88F8E0962}"/>
              </a:ext>
            </a:extLst>
          </p:cNvPr>
          <p:cNvCxnSpPr>
            <a:cxnSpLocks/>
            <a:stCxn id="32" idx="4"/>
            <a:endCxn id="52" idx="0"/>
          </p:cNvCxnSpPr>
          <p:nvPr/>
        </p:nvCxnSpPr>
        <p:spPr>
          <a:xfrm>
            <a:off x="5092976" y="3701358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/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A0710C-0C06-EFF2-E6F1-FEF307922CFF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5613302" y="4823619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/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D991A0-5AA6-3F95-FC73-0B9C27E0E179}"/>
              </a:ext>
            </a:extLst>
          </p:cNvPr>
          <p:cNvCxnSpPr>
            <a:cxnSpLocks/>
            <a:stCxn id="34" idx="4"/>
            <a:endCxn id="56" idx="0"/>
          </p:cNvCxnSpPr>
          <p:nvPr/>
        </p:nvCxnSpPr>
        <p:spPr>
          <a:xfrm>
            <a:off x="3743409" y="3701358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65798-0AF3-BBBD-5B0A-C998835ABF76}"/>
              </a:ext>
            </a:extLst>
          </p:cNvPr>
          <p:cNvSpPr txBox="1"/>
          <p:nvPr/>
        </p:nvSpPr>
        <p:spPr>
          <a:xfrm>
            <a:off x="51428" y="1837646"/>
            <a:ext cx="4310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Subtree: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6626A-B2BE-D398-E1F8-53E2AB8E8001}"/>
              </a:ext>
            </a:extLst>
          </p:cNvPr>
          <p:cNvSpPr txBox="1"/>
          <p:nvPr/>
        </p:nvSpPr>
        <p:spPr>
          <a:xfrm>
            <a:off x="3281689" y="27185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8843195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/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90F390-FBD5-13AB-BDF4-D43A744A6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35857"/>
                <a:ext cx="609600" cy="5635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/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42C4B3F-BA58-1688-210C-DB58E828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3137796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/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41945D-5582-D888-02CF-BAF154C3B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4260057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/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4E91E2-E651-67D0-7F87-BC7117D55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09" y="3137796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/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4AE128-B64F-2BFC-7805-7BC495CF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1" y="3137796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/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517DEF-DBA6-D927-9F49-CBB93BEC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88" y="3137796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/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5C95C34-339E-219A-8366-A2151244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672" y="5381810"/>
                <a:ext cx="609600" cy="56356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/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B74E44-D946-E4A6-BCF7-5351A349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4260057"/>
                <a:ext cx="609600" cy="56356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/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A87BA3-A80D-C87D-EB75-A85E1C18D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05" y="3137796"/>
                <a:ext cx="609600" cy="56356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/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36E835-08AD-94E1-54B4-E2B16CC38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827" y="2062356"/>
                <a:ext cx="609600" cy="5635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/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E421D4E-E25A-B458-8EB1-133EF45F2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76" y="2062356"/>
                <a:ext cx="609600" cy="5635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43DB1C-8201-3E4C-648B-DCB9A24C4613}"/>
              </a:ext>
            </a:extLst>
          </p:cNvPr>
          <p:cNvCxnSpPr>
            <a:cxnSpLocks/>
            <a:stCxn id="31" idx="3"/>
            <a:endCxn id="41" idx="7"/>
          </p:cNvCxnSpPr>
          <p:nvPr/>
        </p:nvCxnSpPr>
        <p:spPr>
          <a:xfrm flipH="1">
            <a:off x="5308502" y="1616887"/>
            <a:ext cx="724372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911796-4C1B-DC42-FE4E-483657A5914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6463926" y="1616887"/>
            <a:ext cx="675175" cy="528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589731-BF4B-97C0-C545-2E09225D5ABF}"/>
              </a:ext>
            </a:extLst>
          </p:cNvPr>
          <p:cNvCxnSpPr>
            <a:cxnSpLocks/>
            <a:stCxn id="41" idx="3"/>
            <a:endCxn id="34" idx="0"/>
          </p:cNvCxnSpPr>
          <p:nvPr/>
        </p:nvCxnSpPr>
        <p:spPr>
          <a:xfrm flipH="1">
            <a:off x="3743409" y="2543386"/>
            <a:ext cx="113404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4F8757-68C1-88E8-6F9D-C00A6602BA89}"/>
              </a:ext>
            </a:extLst>
          </p:cNvPr>
          <p:cNvCxnSpPr>
            <a:cxnSpLocks/>
            <a:stCxn id="41" idx="4"/>
            <a:endCxn id="32" idx="0"/>
          </p:cNvCxnSpPr>
          <p:nvPr/>
        </p:nvCxnSpPr>
        <p:spPr>
          <a:xfrm>
            <a:off x="5092976" y="2625918"/>
            <a:ext cx="0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9406A2-E054-1927-1683-1DDF384707C1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286501" y="3701358"/>
            <a:ext cx="13582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D70691-F5E1-57EF-E743-CD2A93D94B37}"/>
              </a:ext>
            </a:extLst>
          </p:cNvPr>
          <p:cNvCxnSpPr>
            <a:cxnSpLocks/>
            <a:stCxn id="40" idx="4"/>
            <a:endCxn id="36" idx="1"/>
          </p:cNvCxnSpPr>
          <p:nvPr/>
        </p:nvCxnSpPr>
        <p:spPr>
          <a:xfrm>
            <a:off x="7354627" y="2625918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B5F095-2B03-0A1B-AC1C-0A22113BE253}"/>
              </a:ext>
            </a:extLst>
          </p:cNvPr>
          <p:cNvCxnSpPr>
            <a:cxnSpLocks/>
            <a:stCxn id="40" idx="4"/>
            <a:endCxn id="35" idx="7"/>
          </p:cNvCxnSpPr>
          <p:nvPr/>
        </p:nvCxnSpPr>
        <p:spPr>
          <a:xfrm flipH="1">
            <a:off x="6502027" y="2625918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08AF23-3433-EC0F-A45C-D38CB458C67F}"/>
              </a:ext>
            </a:extLst>
          </p:cNvPr>
          <p:cNvCxnSpPr>
            <a:cxnSpLocks/>
            <a:stCxn id="40" idx="4"/>
            <a:endCxn id="39" idx="0"/>
          </p:cNvCxnSpPr>
          <p:nvPr/>
        </p:nvCxnSpPr>
        <p:spPr>
          <a:xfrm>
            <a:off x="7354627" y="2625918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537ED9-7850-DF95-D64A-BF96124C0E68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6300083" y="4823619"/>
            <a:ext cx="562389" cy="5581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7D6A85-D79C-C390-F071-42008883BAED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>
            <a:off x="8487688" y="3701358"/>
            <a:ext cx="0" cy="5586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/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AF71E57-F5EE-3269-1E2F-A8EC0023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22" y="4307059"/>
                <a:ext cx="609600" cy="5635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38CB5-CF56-FD18-12CD-B4A88F8E0962}"/>
              </a:ext>
            </a:extLst>
          </p:cNvPr>
          <p:cNvCxnSpPr>
            <a:cxnSpLocks/>
            <a:stCxn id="32" idx="4"/>
            <a:endCxn id="52" idx="0"/>
          </p:cNvCxnSpPr>
          <p:nvPr/>
        </p:nvCxnSpPr>
        <p:spPr>
          <a:xfrm>
            <a:off x="5092976" y="3701358"/>
            <a:ext cx="3146" cy="6057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/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28AFE-3140-C3EF-9EFE-5EB7449D8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02" y="5368558"/>
                <a:ext cx="609600" cy="5635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A0710C-0C06-EFF2-E6F1-FEF307922CFF}"/>
              </a:ext>
            </a:extLst>
          </p:cNvPr>
          <p:cNvCxnSpPr>
            <a:cxnSpLocks/>
            <a:stCxn id="38" idx="4"/>
            <a:endCxn id="54" idx="0"/>
          </p:cNvCxnSpPr>
          <p:nvPr/>
        </p:nvCxnSpPr>
        <p:spPr>
          <a:xfrm flipH="1">
            <a:off x="5613302" y="4823619"/>
            <a:ext cx="686781" cy="5449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/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763F7D0-AE61-E04F-9FA7-5BC9522CB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14" y="4330207"/>
                <a:ext cx="609600" cy="5635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D991A0-5AA6-3F95-FC73-0B9C27E0E179}"/>
              </a:ext>
            </a:extLst>
          </p:cNvPr>
          <p:cNvCxnSpPr>
            <a:cxnSpLocks/>
            <a:stCxn id="34" idx="4"/>
            <a:endCxn id="56" idx="0"/>
          </p:cNvCxnSpPr>
          <p:nvPr/>
        </p:nvCxnSpPr>
        <p:spPr>
          <a:xfrm>
            <a:off x="3743409" y="3701358"/>
            <a:ext cx="6705" cy="6288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65798-0AF3-BBBD-5B0A-C998835ABF76}"/>
              </a:ext>
            </a:extLst>
          </p:cNvPr>
          <p:cNvSpPr txBox="1"/>
          <p:nvPr/>
        </p:nvSpPr>
        <p:spPr>
          <a:xfrm>
            <a:off x="51428" y="1837646"/>
            <a:ext cx="4310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Subtree: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9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6626A-B2BE-D398-E1F8-53E2AB8E8001}"/>
              </a:ext>
            </a:extLst>
          </p:cNvPr>
          <p:cNvSpPr txBox="1"/>
          <p:nvPr/>
        </p:nvSpPr>
        <p:spPr>
          <a:xfrm>
            <a:off x="7570153" y="17874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4274599977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Để tìm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các subtree có số lượng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bằng nhau thì phải làm gì ?</a:t>
                </a: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Content Placeholder 90">
            <a:extLst>
              <a:ext uri="{FF2B5EF4-FFF2-40B4-BE49-F238E27FC236}">
                <a16:creationId xmlns:a16="http://schemas.microsoft.com/office/drawing/2014/main" id="{D9839B9C-F6F1-8F19-4F59-B411BE57C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8188" y="2226263"/>
            <a:ext cx="4523624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55511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Để tìm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các subtree có số lượng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và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bằng nhau thì phải làm gì ?</a:t>
                </a:r>
              </a:p>
              <a:p>
                <a:r>
                  <a:rPr lang="en-US" dirty="0"/>
                  <a:t>Ta phải </a:t>
                </a:r>
                <a:r>
                  <a:rPr lang="en-US" dirty="0" err="1"/>
                  <a:t>đếm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số lượng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trên mỗi subtree</a:t>
                </a: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Content Placeholder 90">
            <a:extLst>
              <a:ext uri="{FF2B5EF4-FFF2-40B4-BE49-F238E27FC236}">
                <a16:creationId xmlns:a16="http://schemas.microsoft.com/office/drawing/2014/main" id="{D9839B9C-F6F1-8F19-4F59-B411BE57C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8188" y="2226263"/>
            <a:ext cx="4523624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0127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Cách làm Naïve: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Mỗi lần </a:t>
                </a:r>
                <a:r>
                  <a:rPr lang="en-US" dirty="0" err="1">
                    <a:solidFill>
                      <a:srgbClr val="FF0000"/>
                    </a:solidFill>
                  </a:rPr>
                  <a:t>duyệt</a:t>
                </a:r>
                <a:r>
                  <a:rPr lang="en-US" dirty="0">
                    <a:solidFill>
                      <a:srgbClr val="FF0000"/>
                    </a:solidFill>
                  </a:rPr>
                  <a:t> đến một </a:t>
                </a:r>
                <a:r>
                  <a:rPr lang="en-US" dirty="0" err="1">
                    <a:solidFill>
                      <a:srgbClr val="FF0000"/>
                    </a:solidFill>
                  </a:rPr>
                  <a:t>đỉnh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nào</a:t>
                </a:r>
                <a:r>
                  <a:rPr lang="en-US" dirty="0">
                    <a:solidFill>
                      <a:srgbClr val="FF0000"/>
                    </a:solidFill>
                  </a:rPr>
                  <a:t> đó trên cây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 err="1"/>
                  <a:t>Đếm</a:t>
                </a:r>
                <a:r>
                  <a:rPr lang="en-US" dirty="0"/>
                  <a:t> các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trên các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cả node gốc</a:t>
                </a:r>
              </a:p>
              <a:p>
                <a:pPr lvl="2"/>
                <a:r>
                  <a:rPr lang="en-US" dirty="0" err="1"/>
                  <a:t>Nếu</a:t>
                </a:r>
                <a:r>
                  <a:rPr lang="en-US" dirty="0"/>
                  <a:t> số lượng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bằng số lượng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thì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là valid subtree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Độ </a:t>
                </a:r>
                <a:r>
                  <a:rPr lang="en-US" dirty="0" err="1">
                    <a:solidFill>
                      <a:srgbClr val="FF0000"/>
                    </a:solidFill>
                  </a:rPr>
                  <a:t>phức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7626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Naïve pseudocode:</a:t>
            </a:r>
            <a:endParaRPr lang="en-US" dirty="0"/>
          </a:p>
        </p:txBody>
      </p:sp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3000" y="2224882"/>
                <a:ext cx="10439400" cy="3276600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cntone=cntzero=0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countSubTree(u):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if color[u]==1: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cntone++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else: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cntzero++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v </a:t>
                </a:r>
                <a14:m>
                  <m:oMath xmlns:m="http://schemas.openxmlformats.org/officeDocument/2006/math">
                    <m:r>
                      <a:rPr lang="pt-BR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child[u]: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countSubTree(v)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224882"/>
                <a:ext cx="10439400" cy="3276600"/>
              </a:xfrm>
              <a:prstGeom prst="rect">
                <a:avLst/>
              </a:prstGeom>
              <a:blipFill>
                <a:blip r:embed="rId3"/>
                <a:stretch>
                  <a:fillRect l="-641" t="-369" b="-2768"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761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1502345183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Naïve pseudocode:</a:t>
            </a:r>
            <a:endParaRPr lang="en-US" dirty="0"/>
          </a:p>
        </p:txBody>
      </p:sp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3000" y="2209800"/>
                <a:ext cx="10439400" cy="2667000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listValidSubTree(T):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u </a:t>
                </a:r>
                <a14:m>
                  <m:oMath xmlns:m="http://schemas.openxmlformats.org/officeDocument/2006/math">
                    <m:r>
                      <a:rPr lang="pt-BR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cntone=cntzero=0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countSubTree(u)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cntone==cntzero: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pt-BR" sz="2200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 is valid subtree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209800"/>
                <a:ext cx="10439400" cy="2667000"/>
              </a:xfrm>
              <a:prstGeom prst="rect">
                <a:avLst/>
              </a:prstGeom>
              <a:blipFill>
                <a:blip r:embed="rId3"/>
                <a:stretch>
                  <a:fillRect l="-641"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976761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Có cách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làm tốt hơn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? </a:t>
            </a:r>
          </a:p>
          <a:p>
            <a:r>
              <a:rPr lang="en-US" dirty="0"/>
              <a:t>Để ý </a:t>
            </a:r>
            <a:r>
              <a:rPr lang="en-US" dirty="0" err="1"/>
              <a:t>rằng</a:t>
            </a:r>
            <a:r>
              <a:rPr lang="en-US" dirty="0"/>
              <a:t> cách làm naïve sẽ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tính</a:t>
            </a:r>
            <a:r>
              <a:rPr lang="en-US" dirty="0"/>
              <a:t> đi </a:t>
            </a:r>
            <a:r>
              <a:rPr lang="en-US" dirty="0" err="1"/>
              <a:t>tính</a:t>
            </a:r>
            <a:r>
              <a:rPr lang="en-US" dirty="0"/>
              <a:t> lại các bài </a:t>
            </a:r>
            <a:r>
              <a:rPr lang="en-US" dirty="0" err="1"/>
              <a:t>toán</a:t>
            </a:r>
            <a:r>
              <a:rPr lang="en-US" dirty="0"/>
              <a:t> con </a:t>
            </a:r>
            <a:r>
              <a:rPr lang="en-US" dirty="0" err="1"/>
              <a:t>nhiều</a:t>
            </a:r>
            <a:r>
              <a:rPr lang="en-US" dirty="0"/>
              <a:t> lần</a:t>
            </a:r>
          </a:p>
        </p:txBody>
      </p:sp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926C3DF1-1C50-D48C-E143-4317447D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1600201"/>
            <a:ext cx="5284412" cy="38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701478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00201"/>
                <a:ext cx="6553200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Xử </a:t>
                </a:r>
                <a:r>
                  <a:rPr lang="en-US" dirty="0" err="1">
                    <a:solidFill>
                      <a:srgbClr val="FF0000"/>
                    </a:solidFill>
                  </a:rPr>
                  <a:t>lí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1 4 3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Xử </a:t>
                </a:r>
                <a:r>
                  <a:rPr lang="en-US" dirty="0" err="1">
                    <a:solidFill>
                      <a:srgbClr val="FF0000"/>
                    </a:solidFill>
                  </a:rPr>
                  <a:t>lí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Xử </a:t>
                </a:r>
                <a:r>
                  <a:rPr lang="en-US" dirty="0" err="1">
                    <a:solidFill>
                      <a:srgbClr val="FF0000"/>
                    </a:solidFill>
                  </a:rPr>
                  <a:t>lí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….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Overlapping Subproblem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00201"/>
                <a:ext cx="6553200" cy="4525963"/>
              </a:xfrm>
              <a:blipFill>
                <a:blip r:embed="rId2"/>
                <a:stretch>
                  <a:fillRect l="-186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Content Placeholder 90">
            <a:extLst>
              <a:ext uri="{FF2B5EF4-FFF2-40B4-BE49-F238E27FC236}">
                <a16:creationId xmlns:a16="http://schemas.microsoft.com/office/drawing/2014/main" id="{D9839B9C-F6F1-8F19-4F59-B411BE57C7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200" y="1600201"/>
            <a:ext cx="5284412" cy="38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65620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Có cách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làm tốt hơn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? </a:t>
            </a:r>
          </a:p>
          <a:p>
            <a:r>
              <a:rPr lang="en-US" dirty="0"/>
              <a:t>Có cách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lại </a:t>
            </a:r>
            <a:r>
              <a:rPr lang="en-US" dirty="0" err="1"/>
              <a:t>và</a:t>
            </a:r>
            <a:r>
              <a:rPr lang="en-US" dirty="0"/>
              <a:t> khỏi phải </a:t>
            </a:r>
            <a:r>
              <a:rPr lang="en-US" dirty="0" err="1"/>
              <a:t>tính</a:t>
            </a:r>
            <a:r>
              <a:rPr lang="en-US" dirty="0"/>
              <a:t> đi </a:t>
            </a:r>
            <a:r>
              <a:rPr lang="en-US" dirty="0" err="1"/>
              <a:t>tính</a:t>
            </a:r>
            <a:r>
              <a:rPr lang="en-US" dirty="0"/>
              <a:t> lại một cách </a:t>
            </a:r>
            <a:r>
              <a:rPr lang="en-US" dirty="0" err="1"/>
              <a:t>nhiều</a:t>
            </a:r>
            <a:r>
              <a:rPr lang="en-US" dirty="0"/>
              <a:t> lần </a:t>
            </a:r>
            <a:r>
              <a:rPr lang="en-US" dirty="0" err="1"/>
              <a:t>không</a:t>
            </a:r>
            <a:r>
              <a:rPr lang="en-US" dirty="0"/>
              <a:t>? </a:t>
            </a:r>
          </a:p>
          <a:p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có thì mô hình </a:t>
            </a:r>
            <a:r>
              <a:rPr lang="en-US" dirty="0" err="1">
                <a:solidFill>
                  <a:srgbClr val="FF0000"/>
                </a:solidFill>
              </a:rPr>
              <a:t>hóa</a:t>
            </a:r>
            <a:r>
              <a:rPr lang="en-US" dirty="0">
                <a:solidFill>
                  <a:srgbClr val="FF0000"/>
                </a:solidFill>
              </a:rPr>
              <a:t> như thế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1600201"/>
            <a:ext cx="5284412" cy="38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8582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Giả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sử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chúng</a:t>
                </a:r>
                <a:r>
                  <a:rPr lang="en-US" dirty="0">
                    <a:solidFill>
                      <a:srgbClr val="FF0000"/>
                    </a:solidFill>
                  </a:rPr>
                  <a:t> ta đang </a:t>
                </a:r>
                <a:r>
                  <a:rPr lang="en-US" dirty="0" err="1">
                    <a:solidFill>
                      <a:srgbClr val="FF0000"/>
                    </a:solidFill>
                  </a:rPr>
                  <a:t>xét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rgbClr val="0066FF"/>
                    </a:solidFill>
                  </a:rPr>
                  <a:t>Nếu ta có </a:t>
                </a:r>
                <a:r>
                  <a:rPr lang="en-US" dirty="0" err="1">
                    <a:solidFill>
                      <a:srgbClr val="0066FF"/>
                    </a:solidFill>
                  </a:rPr>
                  <a:t>kết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của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,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và</a:t>
                </a:r>
                <a:r>
                  <a:rPr lang="en-US" dirty="0">
                    <a:solidFill>
                      <a:srgbClr val="0066FF"/>
                    </a:solidFill>
                  </a:rPr>
                  <a:t> node 9 thì ta có </a:t>
                </a:r>
                <a:r>
                  <a:rPr lang="en-US" dirty="0" err="1">
                    <a:solidFill>
                      <a:srgbClr val="0066FF"/>
                    </a:solidFill>
                  </a:rPr>
                  <a:t>tổng</a:t>
                </a:r>
                <a:r>
                  <a:rPr lang="en-US" dirty="0">
                    <a:solidFill>
                      <a:srgbClr val="0066FF"/>
                    </a:solidFill>
                  </a:rPr>
                  <a:t> hợp </a:t>
                </a:r>
                <a:r>
                  <a:rPr lang="en-US" dirty="0" err="1">
                    <a:solidFill>
                      <a:srgbClr val="0066FF"/>
                    </a:solidFill>
                  </a:rPr>
                  <a:t>được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thành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kết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của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không?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 r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3200" y="1600201"/>
            <a:ext cx="5284412" cy="38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89386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Giả </a:t>
                </a:r>
                <a:r>
                  <a:rPr lang="en-US" dirty="0" err="1">
                    <a:solidFill>
                      <a:srgbClr val="FF0000"/>
                    </a:solidFill>
                  </a:rPr>
                  <a:t>sử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chúng</a:t>
                </a:r>
                <a:r>
                  <a:rPr lang="en-US" dirty="0">
                    <a:solidFill>
                      <a:srgbClr val="FF0000"/>
                    </a:solidFill>
                  </a:rPr>
                  <a:t> ta đang </a:t>
                </a:r>
                <a:r>
                  <a:rPr lang="en-US" dirty="0" err="1">
                    <a:solidFill>
                      <a:srgbClr val="FF0000"/>
                    </a:solidFill>
                  </a:rPr>
                  <a:t>xét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2: (2,2)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9: (1,1)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3: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(2+1+1,2+0+1)+</m:t>
                    </m:r>
                  </m:oMath>
                </a14:m>
                <a:r>
                  <a:rPr lang="en-US" dirty="0" err="1">
                    <a:solidFill>
                      <a:srgbClr val="FF0000"/>
                    </a:solidFill>
                  </a:rPr>
                  <a:t>giá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trị</a:t>
                </a:r>
                <a:r>
                  <a:rPr lang="en-US" dirty="0">
                    <a:solidFill>
                      <a:srgbClr val="FF0000"/>
                    </a:solidFill>
                  </a:rPr>
                  <a:t> node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4,3+1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=(4,4)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3200" y="1600201"/>
            <a:ext cx="5284412" cy="38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46455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600201"/>
                <a:ext cx="6144823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Tổng </a:t>
                </a:r>
                <a:r>
                  <a:rPr lang="en-US" dirty="0" err="1">
                    <a:solidFill>
                      <a:srgbClr val="FF0000"/>
                    </a:solidFill>
                  </a:rPr>
                  <a:t>quát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hóa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</a:rPr>
                  <a:t>giả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sử</a:t>
                </a:r>
                <a:r>
                  <a:rPr lang="en-US" dirty="0">
                    <a:solidFill>
                      <a:srgbClr val="FF0000"/>
                    </a:solidFill>
                  </a:rPr>
                  <a:t> ta </a:t>
                </a:r>
                <a:r>
                  <a:rPr lang="en-US" dirty="0" err="1">
                    <a:solidFill>
                      <a:srgbClr val="FF0000"/>
                    </a:solidFill>
                  </a:rPr>
                  <a:t>xét</a:t>
                </a:r>
                <a:r>
                  <a:rPr lang="en-US" dirty="0">
                    <a:solidFill>
                      <a:srgbClr val="FF0000"/>
                    </a:solidFill>
                  </a:rPr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,.. là các node con của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rgbClr val="0066FF"/>
                    </a:solidFill>
                  </a:rPr>
                  <a:t>Kết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của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sẽ là: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600201"/>
                <a:ext cx="6144823" cy="4525963"/>
              </a:xfrm>
              <a:blipFill>
                <a:blip r:embed="rId2"/>
                <a:stretch>
                  <a:fillRect l="-1786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CAEB61-EE24-4B96-B770-8335FA72D76B}"/>
                  </a:ext>
                </a:extLst>
              </p:cNvPr>
              <p:cNvSpPr/>
              <p:nvPr/>
            </p:nvSpPr>
            <p:spPr>
              <a:xfrm>
                <a:off x="7923474" y="249307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CAEB61-EE24-4B96-B770-8335FA72D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74" y="2493078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A95CFB-4F50-846D-638E-6B364570E1E9}"/>
                  </a:ext>
                </a:extLst>
              </p:cNvPr>
              <p:cNvSpPr/>
              <p:nvPr/>
            </p:nvSpPr>
            <p:spPr>
              <a:xfrm>
                <a:off x="10124661" y="249307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A95CFB-4F50-846D-638E-6B364570E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61" y="2493078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BF0620-BAD7-508C-94A5-22B7C12FA978}"/>
                  </a:ext>
                </a:extLst>
              </p:cNvPr>
              <p:cNvSpPr/>
              <p:nvPr/>
            </p:nvSpPr>
            <p:spPr>
              <a:xfrm>
                <a:off x="9011478" y="2493078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BF0620-BAD7-508C-94A5-22B7C12FA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8" y="2493078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114CAD-E879-21A1-F794-9663846B8B74}"/>
                  </a:ext>
                </a:extLst>
              </p:cNvPr>
              <p:cNvSpPr/>
              <p:nvPr/>
            </p:nvSpPr>
            <p:spPr>
              <a:xfrm>
                <a:off x="8991600" y="141763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114CAD-E879-21A1-F794-9663846B8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1417638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F9E8D2-885E-595F-3BA8-CB9A3E05A90F}"/>
              </a:ext>
            </a:extLst>
          </p:cNvPr>
          <p:cNvCxnSpPr>
            <a:cxnSpLocks/>
            <a:stCxn id="9" idx="4"/>
            <a:endCxn id="7" idx="1"/>
          </p:cNvCxnSpPr>
          <p:nvPr/>
        </p:nvCxnSpPr>
        <p:spPr>
          <a:xfrm>
            <a:off x="9296400" y="1981200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98B1C-2C1D-3EE3-FDC4-4A1AB8A9CD50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8443800" y="1981200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A570DF-9C64-88C8-A221-AAD2F8978BC3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9296400" y="1981200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189C4B2-06F4-687D-0C57-3D070E58DE65}"/>
              </a:ext>
            </a:extLst>
          </p:cNvPr>
          <p:cNvSpPr/>
          <p:nvPr/>
        </p:nvSpPr>
        <p:spPr>
          <a:xfrm>
            <a:off x="6629400" y="3429000"/>
            <a:ext cx="859646" cy="1981200"/>
          </a:xfrm>
          <a:prstGeom prst="triangl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A5F5CB7-D59D-5A75-EB6B-7F5F42B052F0}"/>
              </a:ext>
            </a:extLst>
          </p:cNvPr>
          <p:cNvSpPr/>
          <p:nvPr/>
        </p:nvSpPr>
        <p:spPr>
          <a:xfrm>
            <a:off x="9920951" y="3429000"/>
            <a:ext cx="1444665" cy="1485196"/>
          </a:xfrm>
          <a:prstGeom prst="triangl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4DC0D9C-FEC9-EEFA-2906-F5EBB16223AE}"/>
              </a:ext>
            </a:extLst>
          </p:cNvPr>
          <p:cNvSpPr/>
          <p:nvPr/>
        </p:nvSpPr>
        <p:spPr>
          <a:xfrm>
            <a:off x="8658728" y="3536713"/>
            <a:ext cx="990600" cy="217099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B6D10D-03D2-6989-52F1-57E6F806642C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059223" y="3056640"/>
            <a:ext cx="1169051" cy="3723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869A-630A-EAA6-3C39-7B42D1F1AF4C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8228274" y="3056640"/>
            <a:ext cx="925754" cy="480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AEA1AB-EBE1-7B6D-4951-FE2C3FC13B0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0429461" y="3056640"/>
            <a:ext cx="213823" cy="3723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D3D16B-1001-014E-EFD7-B4DBF0AD1286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9296400" y="1981200"/>
            <a:ext cx="209996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4D1970-F193-A18E-D8D8-5D7227446B1C}"/>
              </a:ext>
            </a:extLst>
          </p:cNvPr>
          <p:cNvSpPr txBox="1"/>
          <p:nvPr/>
        </p:nvSpPr>
        <p:spPr>
          <a:xfrm>
            <a:off x="10977261" y="257561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51336021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704B1-B895-800D-678A-82D81CD44138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600201"/>
                <a:ext cx="6144823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Đây là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quả</a:t>
                </a:r>
                <a:r>
                  <a:rPr lang="en-US" dirty="0">
                    <a:solidFill>
                      <a:srgbClr val="FF0000"/>
                    </a:solidFill>
                  </a:rPr>
                  <a:t> của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substructure</a:t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Kết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tối </a:t>
                </a:r>
                <a:r>
                  <a:rPr lang="en-US" dirty="0" err="1">
                    <a:solidFill>
                      <a:srgbClr val="0066FF"/>
                    </a:solidFill>
                  </a:rPr>
                  <a:t>ưu</a:t>
                </a:r>
                <a:r>
                  <a:rPr lang="en-US" dirty="0">
                    <a:solidFill>
                      <a:srgbClr val="0066FF"/>
                    </a:solidFill>
                  </a:rPr>
                  <a:t> của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được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cấu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thành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kết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tối </a:t>
                </a:r>
                <a:r>
                  <a:rPr lang="en-US" dirty="0" err="1">
                    <a:solidFill>
                      <a:srgbClr val="0066FF"/>
                    </a:solidFill>
                  </a:rPr>
                  <a:t>ưu</a:t>
                </a:r>
                <a:r>
                  <a:rPr lang="en-US" dirty="0">
                    <a:solidFill>
                      <a:srgbClr val="0066FF"/>
                    </a:solidFill>
                  </a:rPr>
                  <a:t> của các node con </a:t>
                </a:r>
                <a:r>
                  <a:rPr lang="en-US" dirty="0" err="1">
                    <a:solidFill>
                      <a:srgbClr val="0066FF"/>
                    </a:solidFill>
                  </a:rPr>
                  <a:t>trực</a:t>
                </a:r>
                <a:r>
                  <a:rPr lang="en-US" dirty="0">
                    <a:solidFill>
                      <a:srgbClr val="0066FF"/>
                    </a:solidFill>
                  </a:rPr>
                  <a:t> tiếp của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.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quả</a:t>
                </a:r>
                <a:r>
                  <a:rPr lang="en-US" dirty="0">
                    <a:solidFill>
                      <a:srgbClr val="FF0000"/>
                    </a:solidFill>
                  </a:rPr>
                  <a:t> của các node cha của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không</a:t>
                </a:r>
                <a:r>
                  <a:rPr lang="en-US" dirty="0">
                    <a:solidFill>
                      <a:srgbClr val="FF0000"/>
                    </a:solidFill>
                  </a:rPr>
                  <a:t> ảnh </a:t>
                </a:r>
                <a:r>
                  <a:rPr lang="en-US" dirty="0" err="1">
                    <a:solidFill>
                      <a:srgbClr val="FF0000"/>
                    </a:solidFill>
                  </a:rPr>
                  <a:t>hưởng</a:t>
                </a:r>
                <a:r>
                  <a:rPr lang="en-US" dirty="0">
                    <a:solidFill>
                      <a:srgbClr val="FF0000"/>
                    </a:solidFill>
                  </a:rPr>
                  <a:t> đến các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𝑠𝑢𝑏𝑡𝑟𝑒𝑒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𝑟𝑒𝑠𝑢𝑙𝑡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ự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600201"/>
                <a:ext cx="6144823" cy="4525963"/>
              </a:xfrm>
              <a:blipFill>
                <a:blip r:embed="rId2"/>
                <a:stretch>
                  <a:fillRect l="-1786" t="-148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CAEB61-EE24-4B96-B770-8335FA72D76B}"/>
                  </a:ext>
                </a:extLst>
              </p:cNvPr>
              <p:cNvSpPr/>
              <p:nvPr/>
            </p:nvSpPr>
            <p:spPr>
              <a:xfrm>
                <a:off x="7923474" y="249307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CAEB61-EE24-4B96-B770-8335FA72D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74" y="2493078"/>
                <a:ext cx="609600" cy="5635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A95CFB-4F50-846D-638E-6B364570E1E9}"/>
                  </a:ext>
                </a:extLst>
              </p:cNvPr>
              <p:cNvSpPr/>
              <p:nvPr/>
            </p:nvSpPr>
            <p:spPr>
              <a:xfrm>
                <a:off x="10124661" y="249307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A95CFB-4F50-846D-638E-6B364570E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61" y="2493078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BF0620-BAD7-508C-94A5-22B7C12FA978}"/>
                  </a:ext>
                </a:extLst>
              </p:cNvPr>
              <p:cNvSpPr/>
              <p:nvPr/>
            </p:nvSpPr>
            <p:spPr>
              <a:xfrm>
                <a:off x="9011478" y="2493078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DBF0620-BAD7-508C-94A5-22B7C12FA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8" y="2493078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114CAD-E879-21A1-F794-9663846B8B74}"/>
                  </a:ext>
                </a:extLst>
              </p:cNvPr>
              <p:cNvSpPr/>
              <p:nvPr/>
            </p:nvSpPr>
            <p:spPr>
              <a:xfrm>
                <a:off x="8991600" y="141763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114CAD-E879-21A1-F794-9663846B8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1417638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F9E8D2-885E-595F-3BA8-CB9A3E05A90F}"/>
              </a:ext>
            </a:extLst>
          </p:cNvPr>
          <p:cNvCxnSpPr>
            <a:cxnSpLocks/>
            <a:stCxn id="9" idx="4"/>
            <a:endCxn id="7" idx="1"/>
          </p:cNvCxnSpPr>
          <p:nvPr/>
        </p:nvCxnSpPr>
        <p:spPr>
          <a:xfrm>
            <a:off x="9296400" y="1981200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98B1C-2C1D-3EE3-FDC4-4A1AB8A9CD50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8443800" y="1981200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A570DF-9C64-88C8-A221-AAD2F8978BC3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9296400" y="1981200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189C4B2-06F4-687D-0C57-3D070E58DE65}"/>
              </a:ext>
            </a:extLst>
          </p:cNvPr>
          <p:cNvSpPr/>
          <p:nvPr/>
        </p:nvSpPr>
        <p:spPr>
          <a:xfrm>
            <a:off x="6629400" y="3429000"/>
            <a:ext cx="859646" cy="1981200"/>
          </a:xfrm>
          <a:prstGeom prst="triangl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A5F5CB7-D59D-5A75-EB6B-7F5F42B052F0}"/>
              </a:ext>
            </a:extLst>
          </p:cNvPr>
          <p:cNvSpPr/>
          <p:nvPr/>
        </p:nvSpPr>
        <p:spPr>
          <a:xfrm>
            <a:off x="9920951" y="3429000"/>
            <a:ext cx="1444665" cy="1485196"/>
          </a:xfrm>
          <a:prstGeom prst="triangl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4DC0D9C-FEC9-EEFA-2906-F5EBB16223AE}"/>
              </a:ext>
            </a:extLst>
          </p:cNvPr>
          <p:cNvSpPr/>
          <p:nvPr/>
        </p:nvSpPr>
        <p:spPr>
          <a:xfrm>
            <a:off x="8658728" y="3536713"/>
            <a:ext cx="990600" cy="217099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B6D10D-03D2-6989-52F1-57E6F806642C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059223" y="3056640"/>
            <a:ext cx="1169051" cy="3723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869A-630A-EAA6-3C39-7B42D1F1AF4C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8228274" y="3056640"/>
            <a:ext cx="925754" cy="480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AEA1AB-EBE1-7B6D-4951-FE2C3FC13B0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0429461" y="3056640"/>
            <a:ext cx="213823" cy="3723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D3D16B-1001-014E-EFD7-B4DBF0AD1286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>
          <a:xfrm>
            <a:off x="9296400" y="1981200"/>
            <a:ext cx="209996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4D1970-F193-A18E-D8D8-5D7227446B1C}"/>
              </a:ext>
            </a:extLst>
          </p:cNvPr>
          <p:cNvSpPr txBox="1"/>
          <p:nvPr/>
        </p:nvSpPr>
        <p:spPr>
          <a:xfrm>
            <a:off x="10977261" y="257561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9863B9-4F0A-0329-6AC5-B8005023EB13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10800000" flipH="1" flipV="1">
            <a:off x="8991600" y="1699419"/>
            <a:ext cx="162428" cy="4008290"/>
          </a:xfrm>
          <a:prstGeom prst="bentConnector4">
            <a:avLst>
              <a:gd name="adj1" fmla="val -786249"/>
              <a:gd name="adj2" fmla="val 105703"/>
            </a:avLst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96F524B-112B-8431-BE28-220C7305A509}"/>
              </a:ext>
            </a:extLst>
          </p:cNvPr>
          <p:cNvSpPr/>
          <p:nvPr/>
        </p:nvSpPr>
        <p:spPr>
          <a:xfrm>
            <a:off x="7209869" y="1246512"/>
            <a:ext cx="1090500" cy="1325562"/>
          </a:xfrm>
          <a:prstGeom prst="mathMultiply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8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Overlapping Subproblem</a:t>
            </a:r>
          </a:p>
          <a:p>
            <a:r>
              <a:rPr lang="en-US" dirty="0">
                <a:solidFill>
                  <a:srgbClr val="FF0000"/>
                </a:solidFill>
              </a:rPr>
              <a:t>Optimal Substructure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Dynamic Programming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1600201"/>
            <a:ext cx="5284412" cy="382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766731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Gọi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là số lượng node có màu là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trong subtree gốc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Công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thức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truy</a:t>
                </a:r>
                <a:r>
                  <a:rPr lang="en-US" dirty="0">
                    <a:solidFill>
                      <a:srgbClr val="FF0000"/>
                    </a:solidFill>
                  </a:rPr>
                  <a:t> hồi: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Bài </a:t>
                </a:r>
                <a:r>
                  <a:rPr lang="en-US" dirty="0" err="1">
                    <a:solidFill>
                      <a:srgbClr val="FF0000"/>
                    </a:solidFill>
                  </a:rPr>
                  <a:t>toán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cơ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sở</a:t>
                </a:r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;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912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B2: Xác định phương trình quy hoạch động.</a:t>
            </a:r>
          </a:p>
          <a:p>
            <a:r>
              <a:rPr lang="en-US"/>
              <a:t>B3: Tạo bảng và lưu giá trị. </a:t>
            </a:r>
          </a:p>
          <a:p>
            <a:r>
              <a:rPr lang="en-US">
                <a:solidFill>
                  <a:srgbClr val="FF0000"/>
                </a:solidFill>
              </a:rPr>
              <a:t>B4: Tra bảng, xây dựng lời giải ban đầu. </a:t>
            </a:r>
          </a:p>
        </p:txBody>
      </p:sp>
    </p:spTree>
    <p:extLst>
      <p:ext uri="{BB962C8B-B14F-4D97-AF65-F5344CB8AC3E}">
        <p14:creationId xmlns:p14="http://schemas.microsoft.com/office/powerpoint/2010/main" val="3147950091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853000" cy="4525963"/>
              </a:xfrm>
            </p:spPr>
            <p:txBody>
              <a:bodyPr/>
              <a:lstStyle/>
              <a:p>
                <a:r>
                  <a:rPr lang="en-US" dirty="0"/>
                  <a:t>Hiện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bằng phương pháp </a:t>
                </a:r>
                <a:r>
                  <a:rPr lang="en-US" dirty="0" err="1"/>
                  <a:t>duyệt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chiều </a:t>
                </a:r>
                <a:r>
                  <a:rPr lang="en-US" dirty="0" err="1"/>
                  <a:t>sâu</a:t>
                </a:r>
                <a:r>
                  <a:rPr lang="en-US" dirty="0"/>
                  <a:t> DFS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Vì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quả</a:t>
                </a:r>
                <a:r>
                  <a:rPr lang="en-US" dirty="0">
                    <a:solidFill>
                      <a:srgbClr val="FF0000"/>
                    </a:solidFill>
                  </a:rPr>
                  <a:t> của node gốc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cấu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thành</a:t>
                </a:r>
                <a:r>
                  <a:rPr lang="en-US" dirty="0">
                    <a:solidFill>
                      <a:srgbClr val="FF0000"/>
                    </a:solidFill>
                  </a:rPr>
                  <a:t> bằng việc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hợp </a:t>
                </a:r>
                <a:r>
                  <a:rPr lang="en-US" dirty="0" err="1">
                    <a:solidFill>
                      <a:srgbClr val="FF0000"/>
                    </a:solidFill>
                  </a:rPr>
                  <a:t>kết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quả</a:t>
                </a:r>
                <a:r>
                  <a:rPr lang="en-US" dirty="0">
                    <a:solidFill>
                      <a:srgbClr val="FF0000"/>
                    </a:solidFill>
                  </a:rPr>
                  <a:t> của </a:t>
                </a:r>
                <a:r>
                  <a:rPr lang="en-US" dirty="0" err="1">
                    <a:solidFill>
                      <a:srgbClr val="FF0000"/>
                    </a:solidFill>
                  </a:rPr>
                  <a:t>những</a:t>
                </a:r>
                <a:r>
                  <a:rPr lang="en-US" dirty="0">
                    <a:solidFill>
                      <a:srgbClr val="FF0000"/>
                    </a:solidFill>
                  </a:rPr>
                  <a:t> node con </a:t>
                </a:r>
                <a:r>
                  <a:rPr lang="en-US" dirty="0" err="1">
                    <a:solidFill>
                      <a:srgbClr val="FF0000"/>
                    </a:solidFill>
                  </a:rPr>
                  <a:t>trực</a:t>
                </a:r>
                <a:r>
                  <a:rPr lang="en-US" dirty="0">
                    <a:solidFill>
                      <a:srgbClr val="FF0000"/>
                    </a:solidFill>
                  </a:rPr>
                  <a:t> tiếp. (</a:t>
                </a:r>
                <a:r>
                  <a:rPr lang="en-US" dirty="0" err="1">
                    <a:solidFill>
                      <a:srgbClr val="FF0000"/>
                    </a:solidFill>
                  </a:rPr>
                  <a:t>Bước</a:t>
                </a:r>
                <a:r>
                  <a:rPr lang="en-US" dirty="0">
                    <a:solidFill>
                      <a:srgbClr val="FF0000"/>
                    </a:solidFill>
                  </a:rPr>
                  <a:t> quay </a:t>
                </a:r>
                <a:r>
                  <a:rPr lang="en-US" dirty="0" err="1">
                    <a:solidFill>
                      <a:srgbClr val="FF0000"/>
                    </a:solidFill>
                  </a:rPr>
                  <a:t>lui</a:t>
                </a:r>
                <a:r>
                  <a:rPr lang="en-US" dirty="0">
                    <a:solidFill>
                      <a:srgbClr val="FF0000"/>
                    </a:solidFill>
                  </a:rPr>
                  <a:t> DFS)</a:t>
                </a:r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Để biết </a:t>
                </a:r>
                <a:r>
                  <a:rPr lang="en-US" dirty="0" err="1">
                    <a:solidFill>
                      <a:srgbClr val="0066FF"/>
                    </a:solidFill>
                  </a:rPr>
                  <a:t>kết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của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thì phải biết </a:t>
                </a:r>
                <a:r>
                  <a:rPr lang="en-US" dirty="0" err="1">
                    <a:solidFill>
                      <a:srgbClr val="0066FF"/>
                    </a:solidFill>
                  </a:rPr>
                  <a:t>kết</a:t>
                </a:r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 err="1">
                    <a:solidFill>
                      <a:srgbClr val="0066FF"/>
                    </a:solidFill>
                  </a:rPr>
                  <a:t>quả</a:t>
                </a:r>
                <a:r>
                  <a:rPr lang="en-US" dirty="0">
                    <a:solidFill>
                      <a:srgbClr val="0066FF"/>
                    </a:solidFill>
                  </a:rPr>
                  <a:t> của các node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ADF88399-D818-4C54-B741-4BCE8510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853000" cy="4525963"/>
              </a:xfrm>
              <a:blipFill>
                <a:blip r:embed="rId2"/>
                <a:stretch>
                  <a:fillRect l="-1875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666C725-0284-0254-BF97-BE20BE56AD17}"/>
                  </a:ext>
                </a:extLst>
              </p:cNvPr>
              <p:cNvSpPr/>
              <p:nvPr/>
            </p:nvSpPr>
            <p:spPr>
              <a:xfrm>
                <a:off x="7923474" y="249307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666C725-0284-0254-BF97-BE20BE56A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74" y="2493078"/>
                <a:ext cx="609600" cy="5635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646806-816A-CF2E-B455-10D01EB17409}"/>
                  </a:ext>
                </a:extLst>
              </p:cNvPr>
              <p:cNvSpPr/>
              <p:nvPr/>
            </p:nvSpPr>
            <p:spPr>
              <a:xfrm>
                <a:off x="10124661" y="249307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646806-816A-CF2E-B455-10D01EB17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61" y="2493078"/>
                <a:ext cx="609600" cy="5635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DBDECA-3847-FBC0-82A7-074C12F2D877}"/>
                  </a:ext>
                </a:extLst>
              </p:cNvPr>
              <p:cNvSpPr/>
              <p:nvPr/>
            </p:nvSpPr>
            <p:spPr>
              <a:xfrm>
                <a:off x="9011478" y="2493078"/>
                <a:ext cx="609600" cy="5635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DBDECA-3847-FBC0-82A7-074C12F2D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8" y="2493078"/>
                <a:ext cx="609600" cy="56356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8CFD9-46BF-64EA-3DE5-9A8E3B38A688}"/>
                  </a:ext>
                </a:extLst>
              </p:cNvPr>
              <p:cNvSpPr/>
              <p:nvPr/>
            </p:nvSpPr>
            <p:spPr>
              <a:xfrm>
                <a:off x="8991600" y="1417638"/>
                <a:ext cx="609600" cy="56356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8CFD9-46BF-64EA-3DE5-9A8E3B38A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1417638"/>
                <a:ext cx="609600" cy="56356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1021F-62C3-1880-0376-B19A3FF90C1A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9296400" y="1981200"/>
            <a:ext cx="917535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0570DB-FA2E-A11C-FA42-EFBA482469EF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8443800" y="1981200"/>
            <a:ext cx="852600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E5E8C-264C-4BCB-501E-A3A75C33FC69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9296400" y="1981200"/>
            <a:ext cx="19878" cy="51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793681C-3A0A-F320-FC9E-193DADE15E1F}"/>
              </a:ext>
            </a:extLst>
          </p:cNvPr>
          <p:cNvSpPr/>
          <p:nvPr/>
        </p:nvSpPr>
        <p:spPr>
          <a:xfrm>
            <a:off x="6629400" y="3429000"/>
            <a:ext cx="859646" cy="1981200"/>
          </a:xfrm>
          <a:prstGeom prst="triangl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F555B7B-6D4E-08B9-114D-61C2009CE73E}"/>
              </a:ext>
            </a:extLst>
          </p:cNvPr>
          <p:cNvSpPr/>
          <p:nvPr/>
        </p:nvSpPr>
        <p:spPr>
          <a:xfrm>
            <a:off x="9920951" y="3429000"/>
            <a:ext cx="1444665" cy="1485196"/>
          </a:xfrm>
          <a:prstGeom prst="triangle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0E7E39C-DB4F-EF68-F803-72D6558EAF84}"/>
              </a:ext>
            </a:extLst>
          </p:cNvPr>
          <p:cNvSpPr/>
          <p:nvPr/>
        </p:nvSpPr>
        <p:spPr>
          <a:xfrm>
            <a:off x="8658728" y="3536713"/>
            <a:ext cx="990600" cy="217099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C62E54-B8FF-A6B6-9E9C-48C92187F41E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flipH="1">
            <a:off x="7059223" y="3056640"/>
            <a:ext cx="1169051" cy="3723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86589-F0BE-8E67-2692-56FF3021DE9C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>
            <a:off x="8228274" y="3056640"/>
            <a:ext cx="925754" cy="4800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8E7EA-DC80-2955-D75B-19CB6B7B5F94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10429461" y="3056640"/>
            <a:ext cx="213823" cy="3723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48DE-0FFF-D09B-6C37-B9C0527CE76F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9296400" y="1981200"/>
            <a:ext cx="2099961" cy="594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DEC441-4D44-5D2E-8037-09986EF1D38B}"/>
              </a:ext>
            </a:extLst>
          </p:cNvPr>
          <p:cNvSpPr txBox="1"/>
          <p:nvPr/>
        </p:nvSpPr>
        <p:spPr>
          <a:xfrm>
            <a:off x="10977261" y="257561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634745104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085742469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45719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037832862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ban đầu, bài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840325881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504375150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717796822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4263820677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5</a:t>
            </a:r>
          </a:p>
          <a:p>
            <a:r>
              <a:rPr lang="en-US" dirty="0" err="1"/>
              <a:t>Dfs</a:t>
            </a:r>
            <a:r>
              <a:rPr lang="en-US" dirty="0"/>
              <a:t>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874060909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411438175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6079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5</a:t>
            </a:r>
          </a:p>
          <a:p>
            <a:r>
              <a:rPr lang="en-US" dirty="0" err="1"/>
              <a:t>Dfs</a:t>
            </a:r>
            <a:r>
              <a:rPr lang="en-US" dirty="0"/>
              <a:t> 14 (</a:t>
            </a:r>
            <a:r>
              <a:rPr lang="en-US" dirty="0" err="1"/>
              <a:t>Tổng</a:t>
            </a:r>
            <a:r>
              <a:rPr lang="en-US" dirty="0"/>
              <a:t> hợp subtree 14): </a:t>
            </a:r>
            <a:r>
              <a:rPr lang="en-US" dirty="0" err="1"/>
              <a:t>không</a:t>
            </a:r>
            <a:r>
              <a:rPr lang="en-US" dirty="0"/>
              <a:t> có subtree 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107044531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23075884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527235226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72351692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5 (</a:t>
            </a:r>
            <a:r>
              <a:rPr lang="en-US" dirty="0" err="1"/>
              <a:t>Tổng</a:t>
            </a:r>
            <a:r>
              <a:rPr lang="en-US" dirty="0"/>
              <a:t> hợp subtree 5): subtree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1790582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290411"/>
            <a:ext cx="10363200" cy="1362075"/>
          </a:xfrm>
        </p:spPr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</a:t>
            </a:r>
            <a:r>
              <a:rPr lang="en-US"/>
              <a:t> và Overlapping Subproblems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819400"/>
            <a:ext cx="10363200" cy="1500187"/>
          </a:xfrm>
        </p:spPr>
        <p:txBody>
          <a:bodyPr/>
          <a:lstStyle/>
          <a:p>
            <a:r>
              <a:rPr lang="en-US"/>
              <a:t>Knapsack &gt;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6188914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884748749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362508183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8</a:t>
            </a:r>
          </a:p>
          <a:p>
            <a:r>
              <a:rPr lang="en-US" dirty="0" err="1"/>
              <a:t>Dfs</a:t>
            </a:r>
            <a:r>
              <a:rPr lang="en-US" dirty="0"/>
              <a:t>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769069204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695922900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8</a:t>
            </a:r>
          </a:p>
          <a:p>
            <a:r>
              <a:rPr lang="en-US" dirty="0" err="1"/>
              <a:t>Dfs</a:t>
            </a:r>
            <a:r>
              <a:rPr lang="en-US" dirty="0"/>
              <a:t> 12 (</a:t>
            </a:r>
            <a:r>
              <a:rPr lang="en-US" dirty="0" err="1"/>
              <a:t>Tổng</a:t>
            </a:r>
            <a:r>
              <a:rPr lang="en-US" dirty="0"/>
              <a:t> hợp subtree 12): </a:t>
            </a:r>
            <a:r>
              <a:rPr lang="en-US" dirty="0" err="1"/>
              <a:t>không</a:t>
            </a:r>
            <a:r>
              <a:rPr lang="en-US" dirty="0"/>
              <a:t> có subtree 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890760924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90750009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407915987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83556364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  <a:p>
            <a:r>
              <a:rPr lang="en-US" dirty="0" err="1"/>
              <a:t>Dfs</a:t>
            </a:r>
            <a:r>
              <a:rPr lang="en-US" dirty="0"/>
              <a:t> 8 (</a:t>
            </a:r>
            <a:r>
              <a:rPr lang="en-US" dirty="0" err="1"/>
              <a:t>Tổng</a:t>
            </a:r>
            <a:r>
              <a:rPr lang="en-US" dirty="0"/>
              <a:t> hợp subtree 8): subtree 12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475937175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404358162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375739849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951267374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4 (</a:t>
            </a:r>
            <a:r>
              <a:rPr lang="en-US" dirty="0" err="1"/>
              <a:t>Tổng</a:t>
            </a:r>
            <a:r>
              <a:rPr lang="en-US" dirty="0"/>
              <a:t> hợp subtree 4): subtree 5 </a:t>
            </a:r>
            <a:r>
              <a:rPr lang="en-US" dirty="0" err="1"/>
              <a:t>và</a:t>
            </a:r>
            <a:r>
              <a:rPr lang="en-US" dirty="0"/>
              <a:t> subtree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04796726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35509133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528400922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654766943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4332860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Bài toán: Túi có sức chứa tối đa là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/>
                  <a:t> đồ vật: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245A4-CDA3-D87D-9125-2F7B45FA6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65622"/>
              </p:ext>
            </p:extLst>
          </p:nvPr>
        </p:nvGraphicFramePr>
        <p:xfrm>
          <a:off x="1066800" y="228600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p:pic>
        <p:nvPicPr>
          <p:cNvPr id="6" name="Picture 2" descr="The knapsack problem metaphoric representation (image by DAKE [10 ...">
            <a:extLst>
              <a:ext uri="{FF2B5EF4-FFF2-40B4-BE49-F238E27FC236}">
                <a16:creationId xmlns:a16="http://schemas.microsoft.com/office/drawing/2014/main" id="{7E209FA2-D3EE-202D-5333-43C868A4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866" y="2329115"/>
            <a:ext cx="3554538" cy="306813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3647804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4031783419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  <a:p>
            <a:r>
              <a:rPr lang="en-US" dirty="0" err="1"/>
              <a:t>Dfs</a:t>
            </a:r>
            <a:r>
              <a:rPr lang="en-US" dirty="0"/>
              <a:t>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42844147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03816221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  <a:p>
            <a:r>
              <a:rPr lang="en-US" dirty="0" err="1"/>
              <a:t>Dfs</a:t>
            </a:r>
            <a:r>
              <a:rPr lang="en-US" dirty="0"/>
              <a:t> 13 (</a:t>
            </a:r>
            <a:r>
              <a:rPr lang="en-US" dirty="0" err="1"/>
              <a:t>Tổng</a:t>
            </a:r>
            <a:r>
              <a:rPr lang="en-US" dirty="0"/>
              <a:t> hợp subtree 13): </a:t>
            </a:r>
            <a:r>
              <a:rPr lang="en-US" dirty="0" err="1"/>
              <a:t>không</a:t>
            </a:r>
            <a:r>
              <a:rPr lang="en-US" dirty="0"/>
              <a:t> có subtree 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690606209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2675384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26543316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  <a:p>
            <a:r>
              <a:rPr lang="en-US" dirty="0" err="1"/>
              <a:t>Dfs</a:t>
            </a:r>
            <a:r>
              <a:rPr lang="en-US" dirty="0"/>
              <a:t>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092077925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46130236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  <a:p>
            <a:r>
              <a:rPr lang="en-US" dirty="0" err="1"/>
              <a:t>Dfs</a:t>
            </a:r>
            <a:r>
              <a:rPr lang="en-US" dirty="0"/>
              <a:t> 11 (</a:t>
            </a:r>
            <a:r>
              <a:rPr lang="en-US" dirty="0" err="1"/>
              <a:t>Tổng</a:t>
            </a:r>
            <a:r>
              <a:rPr lang="en-US" dirty="0"/>
              <a:t> hợp subtree 11): </a:t>
            </a:r>
            <a:r>
              <a:rPr lang="en-US" dirty="0" err="1"/>
              <a:t>không</a:t>
            </a:r>
            <a:r>
              <a:rPr lang="en-US" dirty="0"/>
              <a:t> có subtree 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271164025"/>
      </p:ext>
    </p:extLst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1410563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4279744933"/>
      </p:ext>
    </p:extLst>
  </p:cSld>
  <p:clrMapOvr>
    <a:masterClrMapping/>
  </p:clrMapOvr>
  <p:transition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582447460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  <a:p>
            <a:r>
              <a:rPr lang="en-US" dirty="0" err="1"/>
              <a:t>Dfs</a:t>
            </a:r>
            <a:r>
              <a:rPr lang="en-US" dirty="0"/>
              <a:t> 10 (</a:t>
            </a:r>
            <a:r>
              <a:rPr lang="en-US" dirty="0" err="1"/>
              <a:t>Tổng</a:t>
            </a:r>
            <a:r>
              <a:rPr lang="en-US" dirty="0"/>
              <a:t> hợp subtree 10): Subtree 13 </a:t>
            </a:r>
            <a:r>
              <a:rPr lang="en-US" dirty="0" err="1"/>
              <a:t>và</a:t>
            </a:r>
            <a:r>
              <a:rPr lang="en-US" dirty="0"/>
              <a:t> Subtree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726096034"/>
      </p:ext>
    </p:extLst>
  </p:cSld>
  <p:clrMapOvr>
    <a:masterClrMapping/>
  </p:clrMapOvr>
  <p:transition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51969976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806055672"/>
      </p:ext>
    </p:extLst>
  </p:cSld>
  <p:clrMapOvr>
    <a:masterClrMapping/>
  </p:clrMapOvr>
  <p:transition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10835530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2 (</a:t>
            </a:r>
            <a:r>
              <a:rPr lang="en-US" dirty="0" err="1"/>
              <a:t>Tổng</a:t>
            </a:r>
            <a:r>
              <a:rPr lang="en-US" dirty="0"/>
              <a:t> hợp subtree 2): Subtree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9021630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Ý tưởng: 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Giải quyết bài toán qua </a:t>
                </a:r>
                <a:r>
                  <a:rPr lang="en-US"/>
                  <a:t>5</a:t>
                </a:r>
                <a:r>
                  <a:rPr lang="en-US">
                    <a:solidFill>
                      <a:srgbClr val="FF0000"/>
                    </a:solidFill>
                  </a:rPr>
                  <a:t> giai đoạn tuần tự, giai đoạn thứ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sẽ đưa ra quyết định có chọn hay không chọn vật thứ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/>
                  <a:t>Yếu tố ảnh hưởng vào quyết định đó là Sức chứa còn lại của chiếc túi.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Chọn vật 1 khi sức chứa của túi là 15,</a:t>
                </a:r>
              </a:p>
              <a:p>
                <a:pPr lvl="1"/>
                <a:r>
                  <a:rPr lang="en-US"/>
                  <a:t>Không chọn vật 1 khi sức chứa của túi là 15,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Chọn vật 3 khi sức chứa của túi là 1, ….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Ta gọi các trường hợp trên là các trạng thái trong bài toán.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 r="-194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79228"/>
      </p:ext>
    </p:extLst>
  </p:cSld>
  <p:clrMapOvr>
    <a:masterClrMapping/>
  </p:clrMapOvr>
  <p:transition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25928884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076384028"/>
      </p:ext>
    </p:extLst>
  </p:cSld>
  <p:clrMapOvr>
    <a:masterClrMapping/>
  </p:clrMapOvr>
  <p:transition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724722374"/>
      </p:ext>
    </p:extLst>
  </p:cSld>
  <p:clrMapOvr>
    <a:masterClrMapping/>
  </p:clrMapOvr>
  <p:transition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84171617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7 (</a:t>
            </a:r>
            <a:r>
              <a:rPr lang="en-US" dirty="0" err="1"/>
              <a:t>Tổng</a:t>
            </a:r>
            <a:r>
              <a:rPr lang="en-US" dirty="0"/>
              <a:t> hợp Subtree 7): </a:t>
            </a:r>
            <a:r>
              <a:rPr lang="en-US" dirty="0" err="1"/>
              <a:t>không</a:t>
            </a:r>
            <a:r>
              <a:rPr lang="en-US" dirty="0"/>
              <a:t> có subtree 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797755814"/>
      </p:ext>
    </p:extLst>
  </p:cSld>
  <p:clrMapOvr>
    <a:masterClrMapping/>
  </p:clrMapOvr>
  <p:transition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696976888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990270158"/>
      </p:ext>
    </p:extLst>
  </p:cSld>
  <p:clrMapOvr>
    <a:masterClrMapping/>
  </p:clrMapOvr>
  <p:transition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009933700"/>
      </p:ext>
    </p:extLst>
  </p:cSld>
  <p:clrMapOvr>
    <a:masterClrMapping/>
  </p:clrMapOvr>
  <p:transition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9</a:t>
            </a:r>
          </a:p>
          <a:p>
            <a:r>
              <a:rPr lang="en-US" dirty="0" err="1"/>
              <a:t>Dfs</a:t>
            </a:r>
            <a:r>
              <a:rPr lang="en-US" dirty="0"/>
              <a:t>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329582417"/>
      </p:ext>
    </p:extLst>
  </p:cSld>
  <p:clrMapOvr>
    <a:masterClrMapping/>
  </p:clrMapOvr>
  <p:transition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76076320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9</a:t>
            </a:r>
          </a:p>
          <a:p>
            <a:r>
              <a:rPr lang="en-US" dirty="0" err="1"/>
              <a:t>Dfs</a:t>
            </a:r>
            <a:r>
              <a:rPr lang="en-US" dirty="0"/>
              <a:t> 6 (</a:t>
            </a:r>
            <a:r>
              <a:rPr lang="en-US" dirty="0" err="1"/>
              <a:t>Tổng</a:t>
            </a:r>
            <a:r>
              <a:rPr lang="en-US" dirty="0"/>
              <a:t> hợp subtree 6): </a:t>
            </a:r>
            <a:r>
              <a:rPr lang="en-US" dirty="0" err="1"/>
              <a:t>không</a:t>
            </a:r>
            <a:r>
              <a:rPr lang="en-US" dirty="0"/>
              <a:t> có subtree 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072334373"/>
      </p:ext>
    </p:extLst>
  </p:cSld>
  <p:clrMapOvr>
    <a:masterClrMapping/>
  </p:clrMapOvr>
  <p:transition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22536652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3297346900"/>
      </p:ext>
    </p:extLst>
  </p:cSld>
  <p:clrMapOvr>
    <a:masterClrMapping/>
  </p:clrMapOvr>
  <p:transition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45956202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  <a:p>
            <a:r>
              <a:rPr lang="en-US" dirty="0" err="1"/>
              <a:t>Dfs</a:t>
            </a:r>
            <a:r>
              <a:rPr lang="en-US" dirty="0"/>
              <a:t> 9 (</a:t>
            </a:r>
            <a:r>
              <a:rPr lang="en-US" dirty="0" err="1"/>
              <a:t>Tổng</a:t>
            </a:r>
            <a:r>
              <a:rPr lang="en-US" dirty="0"/>
              <a:t> hợp subtree 9): subtree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406393287"/>
      </p:ext>
    </p:extLst>
  </p:cSld>
  <p:clrMapOvr>
    <a:masterClrMapping/>
  </p:clrMapOvr>
  <p:transition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70392539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42704480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Ý tưởng: </a:t>
                </a:r>
              </a:p>
              <a:p>
                <a:r>
                  <a:rPr lang="en-US"/>
                  <a:t>Biểu diễn trạng thái: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  <a:p>
                <a:pPr lvl="1"/>
                <a:r>
                  <a:rPr lang="en-US"/>
                  <a:t>Trong đó: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: giai đoạn đưa ra quyết định chọn hay không chọn vật thứ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: sức chứa của túi trước khi đưa ra quyết định.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/>
                  <a:t>: giá trị của chiếc túi sau khi đưa ra quyết định.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887092"/>
      </p:ext>
    </p:extLst>
  </p:cSld>
  <p:clrMapOvr>
    <a:masterClrMapping/>
  </p:clrMapOvr>
  <p:transition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345713878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  <a:p>
            <a:r>
              <a:rPr lang="en-US" dirty="0" err="1"/>
              <a:t>Dfs</a:t>
            </a:r>
            <a:r>
              <a:rPr lang="en-US" dirty="0"/>
              <a:t> 3 (</a:t>
            </a:r>
            <a:r>
              <a:rPr lang="en-US" dirty="0" err="1"/>
              <a:t>Tổng</a:t>
            </a:r>
            <a:r>
              <a:rPr lang="en-US" dirty="0"/>
              <a:t> hợp subtree 3): subtree 2 </a:t>
            </a:r>
            <a:r>
              <a:rPr lang="en-US" dirty="0" err="1"/>
              <a:t>và</a:t>
            </a:r>
            <a:r>
              <a:rPr lang="en-US" dirty="0"/>
              <a:t> 7 </a:t>
            </a:r>
            <a:r>
              <a:rPr lang="en-US" dirty="0" err="1"/>
              <a:t>và</a:t>
            </a:r>
            <a:r>
              <a:rPr lang="en-US" dirty="0"/>
              <a:t>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219355037"/>
      </p:ext>
    </p:extLst>
  </p:cSld>
  <p:clrMapOvr>
    <a:masterClrMapping/>
  </p:clrMapOvr>
  <p:transition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989111595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1190449045"/>
      </p:ext>
    </p:extLst>
  </p:cSld>
  <p:clrMapOvr>
    <a:masterClrMapping/>
  </p:clrMapOvr>
  <p:transition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785269346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2143-E237-126E-E084-FD06D666D087}"/>
              </a:ext>
            </a:extLst>
          </p:cNvPr>
          <p:cNvSpPr txBox="1"/>
          <p:nvPr/>
        </p:nvSpPr>
        <p:spPr>
          <a:xfrm>
            <a:off x="762000" y="1676400"/>
            <a:ext cx="59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</a:t>
            </a:r>
            <a:r>
              <a:rPr lang="en-US" dirty="0"/>
              <a:t> 1 (</a:t>
            </a:r>
            <a:r>
              <a:rPr lang="en-US" dirty="0" err="1"/>
              <a:t>Tổng</a:t>
            </a:r>
            <a:r>
              <a:rPr lang="en-US" dirty="0"/>
              <a:t> hợp subtree 1): subtree 4 </a:t>
            </a:r>
            <a:r>
              <a:rPr lang="en-US" dirty="0" err="1"/>
              <a:t>và</a:t>
            </a:r>
            <a:r>
              <a:rPr lang="en-US" dirty="0"/>
              <a:t>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2004273802"/>
      </p:ext>
    </p:extLst>
  </p:cSld>
  <p:clrMapOvr>
    <a:masterClrMapping/>
  </p:clrMapOvr>
  <p:transition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8581763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</p:spTree>
    <p:extLst>
      <p:ext uri="{BB962C8B-B14F-4D97-AF65-F5344CB8AC3E}">
        <p14:creationId xmlns:p14="http://schemas.microsoft.com/office/powerpoint/2010/main" val="570197280"/>
      </p:ext>
    </p:extLst>
  </p:cSld>
  <p:clrMapOvr>
    <a:masterClrMapping/>
  </p:clrMapOvr>
  <p:transition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C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5F1B832-FCE5-70C9-C79D-88504E8310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08383247"/>
                  </p:ext>
                </p:extLst>
              </p:nvPr>
            </p:nvGraphicFramePr>
            <p:xfrm>
              <a:off x="676694" y="4800600"/>
              <a:ext cx="607912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986">
                      <a:extLst>
                        <a:ext uri="{9D8B030D-6E8A-4147-A177-3AD203B41FA5}">
                          <a16:colId xmlns:a16="http://schemas.microsoft.com/office/drawing/2014/main" val="2485038824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59847420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08616860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572888941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222726410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330648887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3919851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238877673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1199138932"/>
                        </a:ext>
                      </a:extLst>
                    </a:gridCol>
                    <a:gridCol w="358986">
                      <a:extLst>
                        <a:ext uri="{9D8B030D-6E8A-4147-A177-3AD203B41FA5}">
                          <a16:colId xmlns:a16="http://schemas.microsoft.com/office/drawing/2014/main" val="2966336296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1648396109"/>
                        </a:ext>
                      </a:extLst>
                    </a:gridCol>
                    <a:gridCol w="487744">
                      <a:extLst>
                        <a:ext uri="{9D8B030D-6E8A-4147-A177-3AD203B41FA5}">
                          <a16:colId xmlns:a16="http://schemas.microsoft.com/office/drawing/2014/main" val="1880693992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660109060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4288949061"/>
                        </a:ext>
                      </a:extLst>
                    </a:gridCol>
                    <a:gridCol w="500380">
                      <a:extLst>
                        <a:ext uri="{9D8B030D-6E8A-4147-A177-3AD203B41FA5}">
                          <a16:colId xmlns:a16="http://schemas.microsoft.com/office/drawing/2014/main" val="3218879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r="-15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90" r="-14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3390" r="-13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390" r="-12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3390" r="-11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3390" r="-10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390" r="-99491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15517" r="-91206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1695" r="-7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1695" r="-6966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0732" r="-40122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0864" r="-30617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9512" r="-2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9512" r="-10243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9512" r="-243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3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100000" r="-15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100000" r="-14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100000" r="-13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100000" r="-12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100000" r="-11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100000" r="-10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100000" r="-99491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100000" r="-91206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100000" r="-7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100000" r="-6966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100000" r="-40122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100000" r="-30617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100000" r="-2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100000" r="-10243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100000" r="-243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417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0" t="-200000" r="-15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90" t="-200000" r="-14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90" t="-200000" r="-13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390" t="-200000" r="-12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390" t="-200000" r="-11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3390" t="-200000" r="-10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390" t="-200000" r="-99491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15517" t="-200000" r="-91206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1695" t="-200000" r="-7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695" t="-200000" r="-6966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0732" t="-200000" r="-40122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0864" t="-200000" r="-30617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9512" t="-200000" r="-2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512" t="-200000" r="-10243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512" t="-200000" r="-243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Content Placeholder 90">
            <a:extLst>
              <a:ext uri="{FF2B5EF4-FFF2-40B4-BE49-F238E27FC236}">
                <a16:creationId xmlns:a16="http://schemas.microsoft.com/office/drawing/2014/main" id="{D1207E3F-9933-9F15-2050-4BE7FD7A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96200" y="2209800"/>
            <a:ext cx="4000996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E40A7-F75D-F0A6-6D64-DA0EE5D4DAD1}"/>
              </a:ext>
            </a:extLst>
          </p:cNvPr>
          <p:cNvSpPr txBox="1"/>
          <p:nvPr/>
        </p:nvSpPr>
        <p:spPr>
          <a:xfrm>
            <a:off x="7885847" y="1143030"/>
            <a:ext cx="431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yellow: 1</a:t>
            </a:r>
          </a:p>
          <a:p>
            <a:r>
              <a:rPr lang="en-US" sz="2400" dirty="0" err="1"/>
              <a:t>Những</a:t>
            </a:r>
            <a:r>
              <a:rPr lang="en-US" sz="2400" dirty="0"/>
              <a:t> node </a:t>
            </a:r>
            <a:r>
              <a:rPr lang="en-US" sz="2400" dirty="0" err="1"/>
              <a:t>tô</a:t>
            </a:r>
            <a:r>
              <a:rPr lang="en-US" sz="2400" dirty="0"/>
              <a:t> màu purple: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5A325-7184-EE9F-2006-74E325F24BD0}"/>
              </a:ext>
            </a:extLst>
          </p:cNvPr>
          <p:cNvSpPr txBox="1"/>
          <p:nvPr/>
        </p:nvSpPr>
        <p:spPr>
          <a:xfrm>
            <a:off x="762000" y="1676400"/>
            <a:ext cx="59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valid subtree</a:t>
            </a:r>
          </a:p>
        </p:txBody>
      </p:sp>
    </p:spTree>
    <p:extLst>
      <p:ext uri="{BB962C8B-B14F-4D97-AF65-F5344CB8AC3E}">
        <p14:creationId xmlns:p14="http://schemas.microsoft.com/office/powerpoint/2010/main" val="396893617"/>
      </p:ext>
    </p:extLst>
  </p:cSld>
  <p:clrMapOvr>
    <a:masterClrMapping/>
  </p:clrMapOvr>
  <p:transition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DP pseudocode:</a:t>
            </a:r>
            <a:endParaRPr lang="en-US" dirty="0"/>
          </a:p>
        </p:txBody>
      </p:sp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3000" y="2286000"/>
                <a:ext cx="10439400" cy="2468564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d[][]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calcSubtree(u):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v </a:t>
                </a:r>
                <a14:m>
                  <m:oMath xmlns:m="http://schemas.openxmlformats.org/officeDocument/2006/math">
                    <m:r>
                      <a:rPr lang="en-US" sz="22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pt-BR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child[u]: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calcSubtree(v)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c in color: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d[u][c]+=d[v][c]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286000"/>
                <a:ext cx="10439400" cy="2468564"/>
              </a:xfrm>
              <a:prstGeom prst="rect">
                <a:avLst/>
              </a:prstGeom>
              <a:blipFill>
                <a:blip r:embed="rId3"/>
                <a:stretch>
                  <a:fillRect l="-641" t="-488" b="-3659"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45F2FE-4AB8-3026-E4F2-8222B59A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065"/>
            <a:ext cx="4610939" cy="16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2084"/>
      </p:ext>
    </p:extLst>
  </p:cSld>
  <p:clrMapOvr>
    <a:masterClrMapping/>
  </p:clrMapOvr>
  <p:transition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CA37-BBEE-0D73-8E2F-2B45D39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DF88399-D818-4C54-B741-4BCE8510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DP pseudocode:</a:t>
            </a:r>
            <a:endParaRPr lang="en-US" dirty="0"/>
          </a:p>
        </p:txBody>
      </p:sp>
      <p:pic>
        <p:nvPicPr>
          <p:cNvPr id="7" name="Content Placeholder 90">
            <a:extLst>
              <a:ext uri="{FF2B5EF4-FFF2-40B4-BE49-F238E27FC236}">
                <a16:creationId xmlns:a16="http://schemas.microsoft.com/office/drawing/2014/main" id="{20567B89-2D84-AE4A-E132-F2BA972F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74840"/>
            <a:ext cx="1855412" cy="1342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3000" y="2286000"/>
                <a:ext cx="10439400" cy="2468564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listValidSubTree(T):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root=1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calcSubTree(root)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u </a:t>
                </a:r>
                <a14:m>
                  <m:oMath xmlns:m="http://schemas.openxmlformats.org/officeDocument/2006/math">
                    <m:r>
                      <a:rPr lang="pt-BR" sz="22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d[u][0]==d[u][1]: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2200" kern="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pt-BR" sz="2200" kern="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u is valid subtree</a:t>
                </a:r>
                <a:endParaRPr lang="pt-BR" sz="2200" kern="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4FFC1A3-9003-1EF9-39F1-72DBDA39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286000"/>
                <a:ext cx="10439400" cy="2468564"/>
              </a:xfrm>
              <a:prstGeom prst="rect">
                <a:avLst/>
              </a:prstGeom>
              <a:blipFill>
                <a:blip r:embed="rId3"/>
                <a:stretch>
                  <a:fillRect l="-641" t="-488" b="-3659"/>
                </a:stretch>
              </a:blipFill>
              <a:ln w="31750" cap="flat" cmpd="sng" algn="ctr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45F2FE-4AB8-3026-E4F2-8222B59A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065"/>
            <a:ext cx="4610939" cy="16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112"/>
      </p:ext>
    </p:extLst>
  </p:cSld>
  <p:clrMapOvr>
    <a:masterClrMapping/>
  </p:clrMapOvr>
  <p:transition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459F-D281-53BD-EA14-330CB33E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C9066-2138-982B-A004-CBD644F89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Mục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đích</a:t>
                </a:r>
                <a:r>
                  <a:rPr lang="en-US" dirty="0">
                    <a:solidFill>
                      <a:srgbClr val="FF0000"/>
                    </a:solidFill>
                  </a:rPr>
                  <a:t> của bài này là giúp </a:t>
                </a:r>
                <a:r>
                  <a:rPr lang="en-US" dirty="0" err="1">
                    <a:solidFill>
                      <a:srgbClr val="FF0000"/>
                    </a:solidFill>
                  </a:rPr>
                  <a:t>chúng</a:t>
                </a:r>
                <a:r>
                  <a:rPr lang="en-US" dirty="0">
                    <a:solidFill>
                      <a:srgbClr val="FF0000"/>
                    </a:solidFill>
                  </a:rPr>
                  <a:t> ta mô hình </a:t>
                </a:r>
                <a:r>
                  <a:rPr lang="en-US" dirty="0" err="1">
                    <a:solidFill>
                      <a:srgbClr val="FF0000"/>
                    </a:solidFill>
                  </a:rPr>
                  <a:t>hóa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kĩ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thuật</a:t>
                </a:r>
                <a:r>
                  <a:rPr lang="en-US" dirty="0">
                    <a:solidFill>
                      <a:srgbClr val="FF0000"/>
                    </a:solidFill>
                  </a:rPr>
                  <a:t> QHĐ </a:t>
                </a:r>
                <a:r>
                  <a:rPr lang="en-US" dirty="0" err="1">
                    <a:solidFill>
                      <a:srgbClr val="FF0000"/>
                    </a:solidFill>
                  </a:rPr>
                  <a:t>được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sử</a:t>
                </a:r>
                <a:r>
                  <a:rPr lang="en-US" dirty="0">
                    <a:solidFill>
                      <a:srgbClr val="FF0000"/>
                    </a:solidFill>
                  </a:rPr>
                  <a:t> dụng trên cây như thế </a:t>
                </a:r>
                <a:r>
                  <a:rPr lang="en-US" dirty="0" err="1">
                    <a:solidFill>
                      <a:srgbClr val="FF0000"/>
                    </a:solidFill>
                  </a:rPr>
                  <a:t>nào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Các bài tập mở </a:t>
                </a:r>
                <a:r>
                  <a:rPr lang="en-US" dirty="0" err="1"/>
                  <a:t>rộng</a:t>
                </a:r>
                <a:r>
                  <a:rPr lang="en-US" dirty="0"/>
                  <a:t> </a:t>
                </a:r>
                <a:r>
                  <a:rPr lang="en-US" dirty="0" err="1"/>
                  <a:t>nâng</a:t>
                </a:r>
                <a:r>
                  <a:rPr lang="en-US" dirty="0"/>
                  <a:t> </a:t>
                </a:r>
                <a:r>
                  <a:rPr lang="en-US" dirty="0" err="1"/>
                  <a:t>cao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Knapsack on Tree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Tìm đường đi </a:t>
                </a:r>
                <a:r>
                  <a:rPr lang="en-US" dirty="0" err="1">
                    <a:solidFill>
                      <a:schemeClr val="tx1"/>
                    </a:solidFill>
                  </a:rPr>
                  <a:t>ngắn</a:t>
                </a:r>
                <a:r>
                  <a:rPr lang="en-US" dirty="0">
                    <a:solidFill>
                      <a:schemeClr val="tx1"/>
                    </a:solidFill>
                  </a:rPr>
                  <a:t> nhất giữa 2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đỉnh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bất</a:t>
                </a:r>
                <a:r>
                  <a:rPr lang="en-US" dirty="0">
                    <a:solidFill>
                      <a:schemeClr val="tx1"/>
                    </a:solidFill>
                  </a:rPr>
                  <a:t> kì trên cây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Tìm số đường đi có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dài</a:t>
                </a:r>
                <a:r>
                  <a:rPr lang="en-US" dirty="0">
                    <a:solidFill>
                      <a:schemeClr val="tx1"/>
                    </a:solidFill>
                  </a:rPr>
                  <a:t> đúng bằng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trên cây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Kết</a:t>
                </a:r>
                <a:r>
                  <a:rPr lang="en-US" dirty="0">
                    <a:solidFill>
                      <a:schemeClr val="tx1"/>
                    </a:solidFill>
                  </a:rPr>
                  <a:t> hợp với các </a:t>
                </a:r>
                <a:r>
                  <a:rPr lang="en-US" dirty="0" err="1">
                    <a:solidFill>
                      <a:schemeClr val="tx1"/>
                    </a:solidFill>
                  </a:rPr>
                  <a:t>cấu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trúc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dữ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liệu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nâng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cao</a:t>
                </a:r>
                <a:r>
                  <a:rPr lang="en-US" dirty="0">
                    <a:solidFill>
                      <a:schemeClr val="tx1"/>
                    </a:solidFill>
                  </a:rPr>
                  <a:t>, bài </a:t>
                </a:r>
                <a:r>
                  <a:rPr lang="en-US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truy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vấn</a:t>
                </a:r>
                <a:r>
                  <a:rPr lang="en-US" dirty="0">
                    <a:solidFill>
                      <a:schemeClr val="tx1"/>
                    </a:solidFill>
                  </a:rPr>
                  <a:t> trên cây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C9066-2138-982B-A004-CBD644F89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606"/>
      </p:ext>
    </p:extLst>
  </p:cSld>
  <p:clrMapOvr>
    <a:masterClrMapping/>
  </p:clrMapOvr>
  <p:transition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D72013-91F0-B127-0E86-225C9FEA8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FDAB19-F7F0-CBD7-0393-D222DECD8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Đức</a:t>
            </a:r>
            <a:r>
              <a:rPr lang="en-US" dirty="0"/>
              <a:t> Anh Phúc</a:t>
            </a:r>
          </a:p>
          <a:p>
            <a:r>
              <a:rPr lang="en-US" dirty="0" err="1">
                <a:solidFill>
                  <a:srgbClr val="FF0000"/>
                </a:solidFill>
              </a:rPr>
              <a:t>Trương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Thắng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Lưu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Huỳnh</a:t>
            </a:r>
            <a:r>
              <a:rPr lang="en-US" dirty="0">
                <a:solidFill>
                  <a:srgbClr val="FF0000"/>
                </a:solidFill>
              </a:rPr>
              <a:t> Viết </a:t>
            </a:r>
            <a:r>
              <a:rPr lang="en-US" dirty="0" err="1">
                <a:solidFill>
                  <a:srgbClr val="FF0000"/>
                </a:solidFill>
              </a:rPr>
              <a:t>Tuấn</a:t>
            </a:r>
            <a:r>
              <a:rPr lang="en-US" dirty="0">
                <a:solidFill>
                  <a:srgbClr val="FF0000"/>
                </a:solidFill>
              </a:rPr>
              <a:t> Kiệt</a:t>
            </a:r>
          </a:p>
        </p:txBody>
      </p:sp>
    </p:spTree>
    <p:extLst>
      <p:ext uri="{BB962C8B-B14F-4D97-AF65-F5344CB8AC3E}">
        <p14:creationId xmlns:p14="http://schemas.microsoft.com/office/powerpoint/2010/main" val="17072384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Ý tưởng: </a:t>
                </a:r>
              </a:p>
              <a:p>
                <a:pPr lvl="1"/>
                <a:r>
                  <a:rPr lang="en-US"/>
                  <a:t>Ví dụ: </a:t>
                </a:r>
              </a:p>
              <a:p>
                <a:pPr lvl="2"/>
                <a:r>
                  <a:rPr lang="en-US"/>
                  <a:t>Giai đoạn </a:t>
                </a:r>
                <a:r>
                  <a:rPr lang="en-US">
                    <a:solidFill>
                      <a:srgbClr val="FF0000"/>
                    </a:solidFill>
                  </a:rPr>
                  <a:t>1</a:t>
                </a:r>
                <a:r>
                  <a:rPr lang="en-US"/>
                  <a:t>, sức chứa của túi là </a:t>
                </a:r>
                <a:r>
                  <a:rPr lang="en-US">
                    <a:solidFill>
                      <a:srgbClr val="FF0000"/>
                    </a:solidFill>
                  </a:rPr>
                  <a:t>15</a:t>
                </a:r>
                <a:r>
                  <a:rPr lang="en-US"/>
                  <a:t>. </a:t>
                </a:r>
              </a:p>
              <a:p>
                <a:pPr lvl="3"/>
                <a:r>
                  <a:rPr lang="en-US"/>
                  <a:t>Chọn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1, 15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endParaRPr lang="en-US"/>
              </a:p>
              <a:p>
                <a:pPr lvl="3"/>
                <a:r>
                  <a:rPr lang="en-US"/>
                  <a:t>Không chọn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1, 15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80328D-756D-CAC4-6CFB-7A9775588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06135"/>
              </p:ext>
            </p:extLst>
          </p:nvPr>
        </p:nvGraphicFramePr>
        <p:xfrm>
          <a:off x="1219200" y="441960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437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Ý tưởng: </a:t>
            </a:r>
          </a:p>
          <a:p>
            <a:r>
              <a:rPr lang="en-US">
                <a:solidFill>
                  <a:srgbClr val="FF0000"/>
                </a:solidFill>
              </a:rPr>
              <a:t>Mối quan hệ giữa các trạng thái: </a:t>
            </a:r>
          </a:p>
          <a:p>
            <a:pPr lvl="1"/>
            <a:r>
              <a:rPr lang="en-US"/>
              <a:t>Ví dụ: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F2FE994-4A96-5260-1B46-2F9DE22160D1}"/>
                  </a:ext>
                </a:extLst>
              </p:cNvPr>
              <p:cNvSpPr/>
              <p:nvPr/>
            </p:nvSpPr>
            <p:spPr>
              <a:xfrm>
                <a:off x="4748462" y="3549166"/>
                <a:ext cx="2209800" cy="685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F2FE994-4A96-5260-1B46-2F9DE221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62" y="3549166"/>
                <a:ext cx="22098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844028-579B-DE8A-C798-BABB21CB2444}"/>
                  </a:ext>
                </a:extLst>
              </p:cNvPr>
              <p:cNvSpPr/>
              <p:nvPr/>
            </p:nvSpPr>
            <p:spPr>
              <a:xfrm>
                <a:off x="2576764" y="5023557"/>
                <a:ext cx="2209800" cy="685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844028-579B-DE8A-C798-BABB21CB2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64" y="5023557"/>
                <a:ext cx="2209800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5A9C676-C866-0910-5562-3AE4F3DF294A}"/>
                  </a:ext>
                </a:extLst>
              </p:cNvPr>
              <p:cNvSpPr/>
              <p:nvPr/>
            </p:nvSpPr>
            <p:spPr>
              <a:xfrm>
                <a:off x="6958262" y="4996304"/>
                <a:ext cx="2722031" cy="685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=10−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5A9C676-C866-0910-5562-3AE4F3DF2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996304"/>
                <a:ext cx="2722031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0B94A9-4706-17C0-5699-4C6059297163}"/>
                  </a:ext>
                </a:extLst>
              </p:cNvPr>
              <p:cNvSpPr txBox="1"/>
              <p:nvPr/>
            </p:nvSpPr>
            <p:spPr>
              <a:xfrm>
                <a:off x="5853362" y="3061325"/>
                <a:ext cx="10379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4,10</m:t>
                        </m:r>
                      </m:sub>
                    </m:sSub>
                  </m:oMath>
                </a14:m>
                <a:r>
                  <a:rPr lang="en-US"/>
                  <a:t>=?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0B94A9-4706-17C0-5699-4C605929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362" y="3061325"/>
                <a:ext cx="1037976" cy="381515"/>
              </a:xfrm>
              <a:prstGeom prst="rect">
                <a:avLst/>
              </a:prstGeom>
              <a:blipFill>
                <a:blip r:embed="rId6"/>
                <a:stretch>
                  <a:fillRect l="-1765" t="-7937" r="-4706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80185-AF09-9498-3F52-506EB72EAAC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3681664" y="4234966"/>
            <a:ext cx="2171698" cy="78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21C9E-041D-C5AC-A137-978F00D87A0E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5853362" y="4234966"/>
            <a:ext cx="2465916" cy="76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9A3BF-B3B2-61A1-EAE6-C01ADB56A9F6}"/>
                  </a:ext>
                </a:extLst>
              </p:cNvPr>
              <p:cNvSpPr txBox="1"/>
              <p:nvPr/>
            </p:nvSpPr>
            <p:spPr>
              <a:xfrm>
                <a:off x="3169461" y="3774353"/>
                <a:ext cx="1447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9A3BF-B3B2-61A1-EAE6-C01ADB56A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61" y="3774353"/>
                <a:ext cx="144776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820F9-EF0B-B27E-6873-46772E5B756B}"/>
                  </a:ext>
                </a:extLst>
              </p:cNvPr>
              <p:cNvSpPr txBox="1"/>
              <p:nvPr/>
            </p:nvSpPr>
            <p:spPr>
              <a:xfrm>
                <a:off x="7086320" y="3774353"/>
                <a:ext cx="741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820F9-EF0B-B27E-6873-46772E5B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20" y="3774353"/>
                <a:ext cx="74167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FD8BA-1925-484D-1E00-9140492BE17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53362" y="2819400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E4FF3-CF07-CAA5-540F-9DF8966E883F}"/>
                  </a:ext>
                </a:extLst>
              </p:cNvPr>
              <p:cNvSpPr txBox="1"/>
              <p:nvPr/>
            </p:nvSpPr>
            <p:spPr>
              <a:xfrm>
                <a:off x="2961659" y="4552732"/>
                <a:ext cx="84093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E4FF3-CF07-CAA5-540F-9DF8966E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59" y="4552732"/>
                <a:ext cx="840936" cy="381515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B0CA83-8964-7F15-1D80-B04DAAC63A1B}"/>
                  </a:ext>
                </a:extLst>
              </p:cNvPr>
              <p:cNvSpPr txBox="1"/>
              <p:nvPr/>
            </p:nvSpPr>
            <p:spPr>
              <a:xfrm>
                <a:off x="8205421" y="4552244"/>
                <a:ext cx="11856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3,10−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B0CA83-8964-7F15-1D80-B04DAAC6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21" y="4552244"/>
                <a:ext cx="1185646" cy="393121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54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9" grpId="0"/>
      <p:bldP spid="20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38A3-0266-A465-B928-51AE4533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Knapsack</a:t>
            </a:r>
          </a:p>
          <a:p>
            <a:r>
              <a:rPr lang="en-US">
                <a:solidFill>
                  <a:srgbClr val="FF0000"/>
                </a:solidFill>
              </a:rPr>
              <a:t>Longest Common Subsequence</a:t>
            </a:r>
          </a:p>
          <a:p>
            <a:r>
              <a:rPr lang="en-US"/>
              <a:t>Dynamic Programming on Tree</a:t>
            </a:r>
          </a:p>
        </p:txBody>
      </p:sp>
    </p:spTree>
    <p:extLst>
      <p:ext uri="{BB962C8B-B14F-4D97-AF65-F5344CB8AC3E}">
        <p14:creationId xmlns:p14="http://schemas.microsoft.com/office/powerpoint/2010/main" val="34813005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Ý tưởng: </a:t>
            </a:r>
          </a:p>
          <a:p>
            <a:r>
              <a:rPr lang="en-US">
                <a:solidFill>
                  <a:srgbClr val="FF0000"/>
                </a:solidFill>
              </a:rPr>
              <a:t>Mối quan hệ giữa các trạng thái: </a:t>
            </a:r>
          </a:p>
          <a:p>
            <a:pPr lvl="1"/>
            <a:r>
              <a:rPr lang="en-US"/>
              <a:t>Ví dụ: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F2FE994-4A96-5260-1B46-2F9DE22160D1}"/>
                  </a:ext>
                </a:extLst>
              </p:cNvPr>
              <p:cNvSpPr/>
              <p:nvPr/>
            </p:nvSpPr>
            <p:spPr>
              <a:xfrm>
                <a:off x="4748462" y="3549166"/>
                <a:ext cx="2209800" cy="685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F2FE994-4A96-5260-1B46-2F9DE2216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62" y="3549166"/>
                <a:ext cx="22098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844028-579B-DE8A-C798-BABB21CB2444}"/>
                  </a:ext>
                </a:extLst>
              </p:cNvPr>
              <p:cNvSpPr/>
              <p:nvPr/>
            </p:nvSpPr>
            <p:spPr>
              <a:xfrm>
                <a:off x="2576764" y="5023557"/>
                <a:ext cx="2209800" cy="685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7844028-579B-DE8A-C798-BABB21CB2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64" y="5023557"/>
                <a:ext cx="2209800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5A9C676-C866-0910-5562-3AE4F3DF294A}"/>
                  </a:ext>
                </a:extLst>
              </p:cNvPr>
              <p:cNvSpPr/>
              <p:nvPr/>
            </p:nvSpPr>
            <p:spPr>
              <a:xfrm>
                <a:off x="6958262" y="4996304"/>
                <a:ext cx="2722031" cy="685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=10−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5A9C676-C866-0910-5562-3AE4F3DF2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996304"/>
                <a:ext cx="2722031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0B94A9-4706-17C0-5699-4C6059297163}"/>
                  </a:ext>
                </a:extLst>
              </p:cNvPr>
              <p:cNvSpPr txBox="1"/>
              <p:nvPr/>
            </p:nvSpPr>
            <p:spPr>
              <a:xfrm>
                <a:off x="5828648" y="3064763"/>
                <a:ext cx="350564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10−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0B94A9-4706-17C0-5699-4C605929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48" y="3064763"/>
                <a:ext cx="3505640" cy="393121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B80185-AF09-9498-3F52-506EB72EAAC8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3681664" y="4234966"/>
            <a:ext cx="2171698" cy="78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21C9E-041D-C5AC-A137-978F00D87A0E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5853362" y="4234966"/>
            <a:ext cx="2465916" cy="761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9A3BF-B3B2-61A1-EAE6-C01ADB56A9F6}"/>
                  </a:ext>
                </a:extLst>
              </p:cNvPr>
              <p:cNvSpPr txBox="1"/>
              <p:nvPr/>
            </p:nvSpPr>
            <p:spPr>
              <a:xfrm>
                <a:off x="3169461" y="3774353"/>
                <a:ext cx="1447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39A3BF-B3B2-61A1-EAE6-C01ADB56A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61" y="3774353"/>
                <a:ext cx="144776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820F9-EF0B-B27E-6873-46772E5B756B}"/>
                  </a:ext>
                </a:extLst>
              </p:cNvPr>
              <p:cNvSpPr txBox="1"/>
              <p:nvPr/>
            </p:nvSpPr>
            <p:spPr>
              <a:xfrm>
                <a:off x="7086320" y="3774353"/>
                <a:ext cx="741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1820F9-EF0B-B27E-6873-46772E5B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20" y="3774353"/>
                <a:ext cx="74167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FD8BA-1925-484D-1E00-9140492BE17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53362" y="2819400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E4FF3-CF07-CAA5-540F-9DF8966E883F}"/>
                  </a:ext>
                </a:extLst>
              </p:cNvPr>
              <p:cNvSpPr txBox="1"/>
              <p:nvPr/>
            </p:nvSpPr>
            <p:spPr>
              <a:xfrm>
                <a:off x="2961659" y="4552732"/>
                <a:ext cx="84093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E4FF3-CF07-CAA5-540F-9DF8966E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59" y="4552732"/>
                <a:ext cx="840936" cy="381515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B0CA83-8964-7F15-1D80-B04DAAC63A1B}"/>
                  </a:ext>
                </a:extLst>
              </p:cNvPr>
              <p:cNvSpPr txBox="1"/>
              <p:nvPr/>
            </p:nvSpPr>
            <p:spPr>
              <a:xfrm>
                <a:off x="8205421" y="4552244"/>
                <a:ext cx="11856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3,10−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B0CA83-8964-7F15-1D80-B04DAAC6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421" y="4552244"/>
                <a:ext cx="1185646" cy="393121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2108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Ý tưởng: 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Mối quan hệ giữa các trạng thái: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3, 10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 10−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4, 10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ư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3, 10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ư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3, 10−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ư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10−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3,10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 10−2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Bài toán có thể giải bằng quy hoạch động.</a:t>
                </a:r>
              </a:p>
              <a:p>
                <a:pPr lvl="1"/>
                <a:r>
                  <a:rPr lang="en-US"/>
                  <a:t>Từ giờ, gọi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chính là giá trị lớn nhất có thể đạt được sau khi đưa ra quyết định chọn hay không chọn vật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và </a:t>
                </a:r>
                <a:r>
                  <a:rPr lang="en-US"/>
                  <a:t>sức chứa của túi là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525963"/>
              </a:xfrm>
              <a:blipFill>
                <a:blip r:embed="rId3"/>
                <a:stretch>
                  <a:fillRect l="-1111" t="-1348" b="-7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499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B1: </a:t>
            </a:r>
            <a:r>
              <a:rPr lang="vi-VN"/>
              <a:t>Phân tích đặc trưng optimal substructure, 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Ý tưởng: 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Mối quan hệ giữa các trạng thái: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97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B2: Xây dựng phương trình quy hoạch động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Knapsack &gt;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5814961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B2: Xây dựng phương trình quy hoạch động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Phương trình quy hoạch động: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h𝑜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ặ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−1, 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ò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6742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Knapsack &gt;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9547222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3238-581F-BB76-6AF8-AF13E65F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14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 matrix </a:t>
            </a: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 has </a:t>
            </a:r>
            <a:r>
              <a:rPr lang="pt-B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+ </a:t>
            </a: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rows, M+1 columns</a:t>
            </a:r>
            <a:endParaRPr lang="pt-BR" sz="2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0 </a:t>
            </a:r>
            <a:r>
              <a:rPr lang="pt-BR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  <a:endParaRPr lang="pt-BR" sz="2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(j: 0 -&gt; M):</a:t>
            </a:r>
            <a:endParaRPr lang="pt-BR" sz="2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i==0 or j==0: </a:t>
            </a: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dp[i][j] = 0</a:t>
            </a: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 w[i] &gt; j:</a:t>
            </a: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dp[i][j] = dp[i-1][j]</a:t>
            </a: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else: </a:t>
            </a:r>
          </a:p>
          <a:p>
            <a:pPr marL="0" indent="0">
              <a:buNone/>
            </a:pPr>
            <a:r>
              <a:rPr lang="pt-BR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dp[i][j] = max(dp[i-1][j], v[i] + dp[i-1][j-w[i]])</a:t>
            </a:r>
            <a:endParaRPr lang="pt-BR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178BB4-0BC1-69D8-5C28-E1EB8AD84F45}"/>
                  </a:ext>
                </a:extLst>
              </p:cNvPr>
              <p:cNvSpPr txBox="1"/>
              <p:nvPr/>
            </p:nvSpPr>
            <p:spPr>
              <a:xfrm>
                <a:off x="8686800" y="3276600"/>
                <a:ext cx="14775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178BB4-0BC1-69D8-5C28-E1EB8AD8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276600"/>
                <a:ext cx="147758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6959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851325"/>
              </p:ext>
            </p:extLst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84759"/>
              </p:ext>
            </p:extLst>
          </p:nvPr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4078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884662"/>
              </p:ext>
            </p:extLst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C66D8D-C6C2-DD00-5611-046D876A6850}"/>
                  </a:ext>
                </a:extLst>
              </p:cNvPr>
              <p:cNvSpPr txBox="1"/>
              <p:nvPr/>
            </p:nvSpPr>
            <p:spPr>
              <a:xfrm>
                <a:off x="8835628" y="2109165"/>
                <a:ext cx="2953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C66D8D-C6C2-DD00-5611-046D876A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628" y="2109165"/>
                <a:ext cx="2953886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6251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495095"/>
              </p:ext>
            </p:extLst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C3E9BE-7610-9CC0-92AA-1D2DF2E161E5}"/>
                  </a:ext>
                </a:extLst>
              </p:cNvPr>
              <p:cNvSpPr txBox="1"/>
              <p:nvPr/>
            </p:nvSpPr>
            <p:spPr>
              <a:xfrm>
                <a:off x="8835628" y="2109165"/>
                <a:ext cx="2962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C3E9BE-7610-9CC0-92AA-1D2DF2E1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628" y="2109165"/>
                <a:ext cx="2962221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97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11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286115"/>
              </p:ext>
            </p:extLst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0C9112-FDC9-A830-0428-94EEB88A197E}"/>
                  </a:ext>
                </a:extLst>
              </p:cNvPr>
              <p:cNvSpPr txBox="1"/>
              <p:nvPr/>
            </p:nvSpPr>
            <p:spPr>
              <a:xfrm>
                <a:off x="8571713" y="2044005"/>
                <a:ext cx="36230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b="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0C9112-FDC9-A830-0428-94EEB88A1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713" y="2044005"/>
                <a:ext cx="3623043" cy="830997"/>
              </a:xfrm>
              <a:prstGeom prst="rect">
                <a:avLst/>
              </a:prstGeom>
              <a:blipFill>
                <a:blip r:embed="rId2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5088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410758"/>
              </p:ext>
            </p:extLst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9E4AC-FCF3-D080-F4BC-2AA583818389}"/>
                  </a:ext>
                </a:extLst>
              </p:cNvPr>
              <p:cNvSpPr txBox="1"/>
              <p:nvPr/>
            </p:nvSpPr>
            <p:spPr>
              <a:xfrm>
                <a:off x="8264600" y="1683394"/>
                <a:ext cx="4201984" cy="119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9E4AC-FCF3-D080-F4BC-2AA58381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600" y="1683394"/>
                <a:ext cx="4201984" cy="1191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792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9E4AC-FCF3-D080-F4BC-2AA583818389}"/>
                  </a:ext>
                </a:extLst>
              </p:cNvPr>
              <p:cNvSpPr txBox="1"/>
              <p:nvPr/>
            </p:nvSpPr>
            <p:spPr>
              <a:xfrm>
                <a:off x="8264600" y="1683394"/>
                <a:ext cx="4029757" cy="119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12−</m:t>
                                      </m:r>
                                      <m:r>
                                        <a:rPr lang="en-US" sz="2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9E4AC-FCF3-D080-F4BC-2AA58381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600" y="1683394"/>
                <a:ext cx="4029757" cy="1191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070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9E4AC-FCF3-D080-F4BC-2AA583818389}"/>
                  </a:ext>
                </a:extLst>
              </p:cNvPr>
              <p:cNvSpPr txBox="1"/>
              <p:nvPr/>
            </p:nvSpPr>
            <p:spPr>
              <a:xfrm>
                <a:off x="8350851" y="2059861"/>
                <a:ext cx="38349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 4+0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9E4AC-FCF3-D080-F4BC-2AA583818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851" y="2059861"/>
                <a:ext cx="383496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3434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B3: Tạo bảng và lưu giá trị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D4D706-6911-95DF-0856-3BFFB18C2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086501"/>
              </p:ext>
            </p:extLst>
          </p:nvPr>
        </p:nvGraphicFramePr>
        <p:xfrm>
          <a:off x="914400" y="34290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D38302-82B1-57F5-0236-3661B3305ED3}"/>
              </a:ext>
            </a:extLst>
          </p:cNvPr>
          <p:cNvSpPr txBox="1"/>
          <p:nvPr/>
        </p:nvSpPr>
        <p:spPr>
          <a:xfrm>
            <a:off x="10668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C33C-6C33-9969-FFAA-7818D8F66389}"/>
              </a:ext>
            </a:extLst>
          </p:cNvPr>
          <p:cNvSpPr txBox="1"/>
          <p:nvPr/>
        </p:nvSpPr>
        <p:spPr>
          <a:xfrm>
            <a:off x="17526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9BB0C-8464-DC65-5D98-7DD24C4A1392}"/>
              </a:ext>
            </a:extLst>
          </p:cNvPr>
          <p:cNvSpPr txBox="1"/>
          <p:nvPr/>
        </p:nvSpPr>
        <p:spPr>
          <a:xfrm>
            <a:off x="24384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23330-063D-ACA1-860B-71C23900AFA0}"/>
              </a:ext>
            </a:extLst>
          </p:cNvPr>
          <p:cNvSpPr txBox="1"/>
          <p:nvPr/>
        </p:nvSpPr>
        <p:spPr>
          <a:xfrm>
            <a:off x="315770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D557-8FDF-FD9F-67EF-824EA4F0ED03}"/>
              </a:ext>
            </a:extLst>
          </p:cNvPr>
          <p:cNvSpPr txBox="1"/>
          <p:nvPr/>
        </p:nvSpPr>
        <p:spPr>
          <a:xfrm>
            <a:off x="382549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5E05A-C0A7-0DF5-C5A5-52319D787553}"/>
              </a:ext>
            </a:extLst>
          </p:cNvPr>
          <p:cNvSpPr txBox="1"/>
          <p:nvPr/>
        </p:nvSpPr>
        <p:spPr>
          <a:xfrm>
            <a:off x="449327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D0781-8044-F8BF-F99B-573591B3D24D}"/>
              </a:ext>
            </a:extLst>
          </p:cNvPr>
          <p:cNvSpPr txBox="1"/>
          <p:nvPr/>
        </p:nvSpPr>
        <p:spPr>
          <a:xfrm>
            <a:off x="51610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FF16-13AC-31BE-D66A-0BF32A07049A}"/>
              </a:ext>
            </a:extLst>
          </p:cNvPr>
          <p:cNvSpPr txBox="1"/>
          <p:nvPr/>
        </p:nvSpPr>
        <p:spPr>
          <a:xfrm>
            <a:off x="5876761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5AF8F-F0CD-0C36-0A81-A3FE5247C4B1}"/>
              </a:ext>
            </a:extLst>
          </p:cNvPr>
          <p:cNvSpPr txBox="1"/>
          <p:nvPr/>
        </p:nvSpPr>
        <p:spPr>
          <a:xfrm>
            <a:off x="6561582" y="3064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1FC3C-0D6C-B4A0-5B52-3B8062906570}"/>
              </a:ext>
            </a:extLst>
          </p:cNvPr>
          <p:cNvSpPr txBox="1"/>
          <p:nvPr/>
        </p:nvSpPr>
        <p:spPr>
          <a:xfrm>
            <a:off x="71955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6D40-B67C-1DEA-D8EA-B4EBCAC4907E}"/>
              </a:ext>
            </a:extLst>
          </p:cNvPr>
          <p:cNvSpPr txBox="1"/>
          <p:nvPr/>
        </p:nvSpPr>
        <p:spPr>
          <a:xfrm>
            <a:off x="7909705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BD8E6-A536-E7FA-B758-9C40B62C06E9}"/>
              </a:ext>
            </a:extLst>
          </p:cNvPr>
          <p:cNvSpPr txBox="1"/>
          <p:nvPr/>
        </p:nvSpPr>
        <p:spPr>
          <a:xfrm>
            <a:off x="8611632" y="3059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E770D-CE7B-0CF8-2553-2E7CDDC321F1}"/>
              </a:ext>
            </a:extLst>
          </p:cNvPr>
          <p:cNvSpPr txBox="1"/>
          <p:nvPr/>
        </p:nvSpPr>
        <p:spPr>
          <a:xfrm>
            <a:off x="9280637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4C8657-EB39-4420-1D89-F03722A46FB6}"/>
              </a:ext>
            </a:extLst>
          </p:cNvPr>
          <p:cNvSpPr txBox="1"/>
          <p:nvPr/>
        </p:nvSpPr>
        <p:spPr>
          <a:xfrm>
            <a:off x="10009219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63057-7A47-7A2D-DCD2-398DC902587B}"/>
              </a:ext>
            </a:extLst>
          </p:cNvPr>
          <p:cNvSpPr txBox="1"/>
          <p:nvPr/>
        </p:nvSpPr>
        <p:spPr>
          <a:xfrm>
            <a:off x="1065584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CCE48-6563-9892-7C43-CF89BB73659E}"/>
              </a:ext>
            </a:extLst>
          </p:cNvPr>
          <p:cNvSpPr txBox="1"/>
          <p:nvPr/>
        </p:nvSpPr>
        <p:spPr>
          <a:xfrm>
            <a:off x="11333176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4761C-7920-5DB7-3AFF-9D4A916F6FC8}"/>
              </a:ext>
            </a:extLst>
          </p:cNvPr>
          <p:cNvSpPr txBox="1"/>
          <p:nvPr/>
        </p:nvSpPr>
        <p:spPr>
          <a:xfrm>
            <a:off x="494671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E3EAC-2739-B314-59E9-9A3B38645B8A}"/>
              </a:ext>
            </a:extLst>
          </p:cNvPr>
          <p:cNvSpPr txBox="1"/>
          <p:nvPr/>
        </p:nvSpPr>
        <p:spPr>
          <a:xfrm>
            <a:off x="489448" y="3851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FF63A-6541-1616-05CB-901CE05DF755}"/>
              </a:ext>
            </a:extLst>
          </p:cNvPr>
          <p:cNvSpPr txBox="1"/>
          <p:nvPr/>
        </p:nvSpPr>
        <p:spPr>
          <a:xfrm>
            <a:off x="489448" y="4248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5A958-A05D-867A-3C3D-183306072135}"/>
              </a:ext>
            </a:extLst>
          </p:cNvPr>
          <p:cNvSpPr txBox="1"/>
          <p:nvPr/>
        </p:nvSpPr>
        <p:spPr>
          <a:xfrm>
            <a:off x="489448" y="4617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2FB859-D953-D317-135C-3729B45C3460}"/>
              </a:ext>
            </a:extLst>
          </p:cNvPr>
          <p:cNvSpPr txBox="1"/>
          <p:nvPr/>
        </p:nvSpPr>
        <p:spPr>
          <a:xfrm>
            <a:off x="489448" y="50252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5461B-591F-779F-254F-367D384B93E6}"/>
              </a:ext>
            </a:extLst>
          </p:cNvPr>
          <p:cNvSpPr txBox="1"/>
          <p:nvPr/>
        </p:nvSpPr>
        <p:spPr>
          <a:xfrm>
            <a:off x="489448" y="543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48EC22D6-B44D-9712-4D97-CDC9D9236664}"/>
              </a:ext>
            </a:extLst>
          </p:cNvPr>
          <p:cNvGraphicFramePr>
            <a:graphicFrameLocks noGrp="1"/>
          </p:cNvGraphicFramePr>
          <p:nvPr/>
        </p:nvGraphicFramePr>
        <p:xfrm>
          <a:off x="874785" y="157068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6314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Knapsack &gt;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341266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r>
                  <a:rPr lang="en-US"/>
                  <a:t>Giá trị lớn nhất có thể lấy được là: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B3ABA-B4A0-B526-5A77-5B25B5957A55}"/>
              </a:ext>
            </a:extLst>
          </p:cNvPr>
          <p:cNvSpPr txBox="1">
            <a:spLocks/>
          </p:cNvSpPr>
          <p:nvPr/>
        </p:nvSpPr>
        <p:spPr bwMode="auto">
          <a:xfrm>
            <a:off x="609600" y="1600201"/>
            <a:ext cx="10972800" cy="761999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knapsack (n, m):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1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dp[n][m]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5ACF08-11D1-EDFC-378F-6E4BE6CB4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443397"/>
              </p:ext>
            </p:extLst>
          </p:nvPr>
        </p:nvGraphicFramePr>
        <p:xfrm>
          <a:off x="914400" y="3581400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76CB46-97CF-A0AC-C45F-E9F6AA77FD06}"/>
              </a:ext>
            </a:extLst>
          </p:cNvPr>
          <p:cNvSpPr txBox="1"/>
          <p:nvPr/>
        </p:nvSpPr>
        <p:spPr>
          <a:xfrm>
            <a:off x="1066800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46E2-A542-CA70-AD94-A5871AF0384F}"/>
              </a:ext>
            </a:extLst>
          </p:cNvPr>
          <p:cNvSpPr txBox="1"/>
          <p:nvPr/>
        </p:nvSpPr>
        <p:spPr>
          <a:xfrm>
            <a:off x="1752600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3E26D-EBD0-F897-88D2-40485F43E23D}"/>
              </a:ext>
            </a:extLst>
          </p:cNvPr>
          <p:cNvSpPr txBox="1"/>
          <p:nvPr/>
        </p:nvSpPr>
        <p:spPr>
          <a:xfrm>
            <a:off x="2438400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293FA-42F6-C439-17A6-9DEAFDE955B3}"/>
              </a:ext>
            </a:extLst>
          </p:cNvPr>
          <p:cNvSpPr txBox="1"/>
          <p:nvPr/>
        </p:nvSpPr>
        <p:spPr>
          <a:xfrm>
            <a:off x="3157706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687A1-E3B0-49C4-4846-2D3882ABD588}"/>
              </a:ext>
            </a:extLst>
          </p:cNvPr>
          <p:cNvSpPr txBox="1"/>
          <p:nvPr/>
        </p:nvSpPr>
        <p:spPr>
          <a:xfrm>
            <a:off x="3825491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31738-B41D-94D1-285A-9756979805DB}"/>
              </a:ext>
            </a:extLst>
          </p:cNvPr>
          <p:cNvSpPr txBox="1"/>
          <p:nvPr/>
        </p:nvSpPr>
        <p:spPr>
          <a:xfrm>
            <a:off x="4493276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C99625-80BC-1BA7-6D8B-926CB1450E25}"/>
              </a:ext>
            </a:extLst>
          </p:cNvPr>
          <p:cNvSpPr txBox="1"/>
          <p:nvPr/>
        </p:nvSpPr>
        <p:spPr>
          <a:xfrm>
            <a:off x="5161061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E1F12-7C67-C92D-118B-21C8B040E6A2}"/>
              </a:ext>
            </a:extLst>
          </p:cNvPr>
          <p:cNvSpPr txBox="1"/>
          <p:nvPr/>
        </p:nvSpPr>
        <p:spPr>
          <a:xfrm>
            <a:off x="5876761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3E337-F4F0-6F05-0019-CC17E220EF19}"/>
              </a:ext>
            </a:extLst>
          </p:cNvPr>
          <p:cNvSpPr txBox="1"/>
          <p:nvPr/>
        </p:nvSpPr>
        <p:spPr>
          <a:xfrm>
            <a:off x="6561582" y="3217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26435-1865-A1EA-02C9-5111866D6E4D}"/>
              </a:ext>
            </a:extLst>
          </p:cNvPr>
          <p:cNvSpPr txBox="1"/>
          <p:nvPr/>
        </p:nvSpPr>
        <p:spPr>
          <a:xfrm>
            <a:off x="7195500" y="321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A02F2D-F41F-75C5-B871-757C4076A87A}"/>
              </a:ext>
            </a:extLst>
          </p:cNvPr>
          <p:cNvSpPr txBox="1"/>
          <p:nvPr/>
        </p:nvSpPr>
        <p:spPr>
          <a:xfrm>
            <a:off x="7909705" y="3212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70E50-B4CE-8413-C16B-F2C35305FCFD}"/>
              </a:ext>
            </a:extLst>
          </p:cNvPr>
          <p:cNvSpPr txBox="1"/>
          <p:nvPr/>
        </p:nvSpPr>
        <p:spPr>
          <a:xfrm>
            <a:off x="8611632" y="32120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41229-5041-5C52-7009-F55E53249488}"/>
              </a:ext>
            </a:extLst>
          </p:cNvPr>
          <p:cNvSpPr txBox="1"/>
          <p:nvPr/>
        </p:nvSpPr>
        <p:spPr>
          <a:xfrm>
            <a:off x="9280637" y="3212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58DF6-1910-8607-CD70-EBCAC0EE4241}"/>
              </a:ext>
            </a:extLst>
          </p:cNvPr>
          <p:cNvSpPr txBox="1"/>
          <p:nvPr/>
        </p:nvSpPr>
        <p:spPr>
          <a:xfrm>
            <a:off x="10009219" y="3212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35C36E-79D5-942B-2E44-1AC225FB8EF8}"/>
              </a:ext>
            </a:extLst>
          </p:cNvPr>
          <p:cNvSpPr txBox="1"/>
          <p:nvPr/>
        </p:nvSpPr>
        <p:spPr>
          <a:xfrm>
            <a:off x="10655843" y="3212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5ACB6-516F-BBE4-F66D-F119D510D71A}"/>
              </a:ext>
            </a:extLst>
          </p:cNvPr>
          <p:cNvSpPr txBox="1"/>
          <p:nvPr/>
        </p:nvSpPr>
        <p:spPr>
          <a:xfrm>
            <a:off x="11333176" y="3212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1ED78-337C-D0D1-CE7C-62EA1F0E3C03}"/>
              </a:ext>
            </a:extLst>
          </p:cNvPr>
          <p:cNvSpPr txBox="1"/>
          <p:nvPr/>
        </p:nvSpPr>
        <p:spPr>
          <a:xfrm>
            <a:off x="494671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84364-CDC3-1239-4822-E951336BB148}"/>
              </a:ext>
            </a:extLst>
          </p:cNvPr>
          <p:cNvSpPr txBox="1"/>
          <p:nvPr/>
        </p:nvSpPr>
        <p:spPr>
          <a:xfrm>
            <a:off x="489448" y="4004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0B130-F348-F2CA-437F-93F9EBBF5791}"/>
              </a:ext>
            </a:extLst>
          </p:cNvPr>
          <p:cNvSpPr txBox="1"/>
          <p:nvPr/>
        </p:nvSpPr>
        <p:spPr>
          <a:xfrm>
            <a:off x="489448" y="4400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C49D-0FC1-92AA-9F8C-F0192CDA01AF}"/>
              </a:ext>
            </a:extLst>
          </p:cNvPr>
          <p:cNvSpPr txBox="1"/>
          <p:nvPr/>
        </p:nvSpPr>
        <p:spPr>
          <a:xfrm>
            <a:off x="489448" y="4770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17336-A8D5-91CC-58E2-46688721A39D}"/>
              </a:ext>
            </a:extLst>
          </p:cNvPr>
          <p:cNvSpPr txBox="1"/>
          <p:nvPr/>
        </p:nvSpPr>
        <p:spPr>
          <a:xfrm>
            <a:off x="489448" y="5177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F92A03-9D0D-8D0E-18A5-97D3919967AA}"/>
              </a:ext>
            </a:extLst>
          </p:cNvPr>
          <p:cNvSpPr txBox="1"/>
          <p:nvPr/>
        </p:nvSpPr>
        <p:spPr>
          <a:xfrm>
            <a:off x="489448" y="558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98959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phương án chọn đồ vật: </a:t>
            </a:r>
          </a:p>
          <a:p>
            <a:endParaRPr lang="en-US"/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F556BDBD-8BC0-8059-318E-73C41435C7A9}"/>
              </a:ext>
            </a:extLst>
          </p:cNvPr>
          <p:cNvSpPr txBox="1">
            <a:spLocks/>
          </p:cNvSpPr>
          <p:nvPr/>
        </p:nvSpPr>
        <p:spPr bwMode="auto">
          <a:xfrm>
            <a:off x="609600" y="2133600"/>
            <a:ext cx="10972800" cy="399256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─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+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66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knapsack_sol (n, M):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init array sol has n+1 elements with value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dp[n][M], m = 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(i: n -&gt; 1):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res ==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res == dp[i-1][m]: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sol[i]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sol[i]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res -= v[i], m == w[i]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8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sol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786A95-5FA6-4162-CA1D-B00D864D8EC3}"/>
                  </a:ext>
                </a:extLst>
              </p:cNvPr>
              <p:cNvSpPr txBox="1"/>
              <p:nvPr/>
            </p:nvSpPr>
            <p:spPr>
              <a:xfrm>
                <a:off x="8686800" y="3276600"/>
                <a:ext cx="1029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786A95-5FA6-4162-CA1D-B00D864D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276600"/>
                <a:ext cx="102906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9091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695580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2871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26933"/>
              </p:ext>
            </p:extLst>
          </p:nvPr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AAF8094-E0A7-B5E2-C14A-2312188A2001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A91754-6855-A501-C609-845BE93A2A91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FF2A0D-A172-0921-9140-F9C872881AFC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1310EB-3609-A6A1-47EE-E178C63D269F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B33FB6-811E-8083-C469-96AD71027D02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1B79B4-54BD-8686-1C82-8DB07FF82F99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275347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723170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12690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/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/>
              <p:nvPr/>
            </p:nvSpPr>
            <p:spPr>
              <a:xfrm>
                <a:off x="6607816" y="5380430"/>
                <a:ext cx="5338128" cy="4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15−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6" y="5380430"/>
                <a:ext cx="5338128" cy="474489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0248BC1-B836-09BC-4AD7-11C47BC7F38A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EA96C0-A5F4-8A6E-143E-3F969AAC988F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259D58-D47D-E27C-12BF-BFCA087D291D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ACCEF1-9E08-1338-6EB1-AB1931245217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86119B-D802-1B72-9910-772FB722835D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61A3E7-DF21-3268-30A0-430609CB36BC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90064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916" y="1600201"/>
                <a:ext cx="5384800" cy="4525963"/>
              </a:xfrm>
            </p:spPr>
            <p:txBody>
              <a:bodyPr wrap="square" anchor="t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60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Bài toán: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600"/>
                  <a:t>	Cho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/>
                  <a:t> đồ vật và một cái ba lô có thể đựng trọng lượng tối đa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600"/>
                  <a:t>, mỗi đồ vật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/>
                  <a:t> có trọng lượng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rgbClr val="FF0000"/>
                    </a:solidFill>
                  </a:rPr>
                  <a:t> </a:t>
                </a:r>
                <a:r>
                  <a:rPr lang="en-US" sz="2600"/>
                  <a:t>và giá trị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/>
                  <a:t>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600"/>
                  <a:t>	Chọn một cách lựa chọn các đồ vật cho vào túi sao cho trọng lượng không quá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600"/>
                  <a:t> và tổng giá trị là lớn nhất.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600"/>
                  <a:t>	Mỗi đồ vật hoặc là lấy đi hoặc là bỏ lại.</a:t>
                </a:r>
              </a:p>
              <a:p>
                <a:pPr>
                  <a:lnSpc>
                    <a:spcPct val="90000"/>
                  </a:lnSpc>
                </a:pPr>
                <a:endParaRPr lang="en-US" sz="260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916" y="1600201"/>
                <a:ext cx="5384800" cy="4525963"/>
              </a:xfrm>
              <a:blipFill>
                <a:blip r:embed="rId2"/>
                <a:stretch>
                  <a:fillRect l="-2036" t="-2291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 knapsack problem metaphoric representation (image by DAKE [10 ...">
            <a:extLst>
              <a:ext uri="{FF2B5EF4-FFF2-40B4-BE49-F238E27FC236}">
                <a16:creationId xmlns:a16="http://schemas.microsoft.com/office/drawing/2014/main" id="{2D303803-97BF-0859-EA96-797A103B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600201"/>
            <a:ext cx="5243484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3499305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532276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00768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/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/>
              <p:nvPr/>
            </p:nvSpPr>
            <p:spPr>
              <a:xfrm>
                <a:off x="6607816" y="5380430"/>
                <a:ext cx="5338128" cy="4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14−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6" y="5380430"/>
                <a:ext cx="5338128" cy="474489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81841F5D-28A6-210F-E45B-B348CD448A36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69C049-EC0E-0F69-BA6F-88FF20453491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B7F6CF-C85D-FE32-8FD6-DE5ED421489E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2F4C38-95E4-0DB5-F4F4-5AEA371D9841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C79C50-51E0-8D82-2E80-ECE52CA5FEBC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F2E769-60F7-D5C0-2DEA-36862CD96D96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28283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577421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46921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/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/>
              <p:nvPr/>
            </p:nvSpPr>
            <p:spPr>
              <a:xfrm>
                <a:off x="6607816" y="5380430"/>
                <a:ext cx="5233933" cy="4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6" y="5380430"/>
                <a:ext cx="5233933" cy="474489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36D46FC9-A32E-7278-A0F4-FAD8BFB882E3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005238-7D70-E614-488B-2FBD3AA1CE32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8383C-FDD7-7443-D831-E418ABA6A133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CC7F55-B045-16A1-E146-F785B7F2C8E2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A15138-0148-1E0B-C22F-6DB050173AFD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63F84E-0E59-4441-D8D6-07976BE16F75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2410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710399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93985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/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/>
              <p:nvPr/>
            </p:nvSpPr>
            <p:spPr>
              <a:xfrm>
                <a:off x="6607816" y="5380430"/>
                <a:ext cx="4767459" cy="474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C5C6A3F-CF51-8BF9-D4D8-78BD29FD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6" y="5380430"/>
                <a:ext cx="4767459" cy="474489"/>
              </a:xfrm>
              <a:prstGeom prst="rect">
                <a:avLst/>
              </a:prstGeom>
              <a:blipFill>
                <a:blip r:embed="rId5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929876D0-7C0A-B6E3-F94E-E04F5D09A58F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67DCEF-E601-C513-04B5-0C9A6A7879CC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6D396-9E16-BBC8-F4A9-17BE31F9493B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C9AD80-B8A7-5A7E-EDB6-05DB22A7CBF9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9B6AAE-3EC9-87E5-4C7C-7C5CAA5CBAB5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08123F-2BCA-2746-3B71-C1C74A4B656C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2819222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961555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60962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/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B11532F-F25B-9733-089E-8FCF6EB93917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6D9B0A-B43D-E39B-A934-18B1CB5DE7EF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0B42E5-5746-84A8-DFCD-850101B6BDB7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D30EDD-4CCB-7B9A-D508-D6C029671E3C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69404-291E-B459-C6C6-1C707C177463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9B6ACB-7611-8E9A-2A52-3309DFE9A41F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32614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35011-2526-8EC4-B498-00DDAD82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C987744-8242-A8B8-9B88-C2D859BC3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166430"/>
              </p:ext>
            </p:extLst>
          </p:nvPr>
        </p:nvGraphicFramePr>
        <p:xfrm>
          <a:off x="609600" y="2823208"/>
          <a:ext cx="109728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825183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984613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33553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25258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9476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4177157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10094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39887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06801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563780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90960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9107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71675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688724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10711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522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323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0ABE7C6-405D-DD20-0983-783AA43DEB1F}"/>
              </a:ext>
            </a:extLst>
          </p:cNvPr>
          <p:cNvSpPr txBox="1"/>
          <p:nvPr/>
        </p:nvSpPr>
        <p:spPr>
          <a:xfrm>
            <a:off x="7620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6FFE99-E5E9-CF13-B9B5-2ACF102ADB33}"/>
              </a:ext>
            </a:extLst>
          </p:cNvPr>
          <p:cNvSpPr txBox="1"/>
          <p:nvPr/>
        </p:nvSpPr>
        <p:spPr>
          <a:xfrm>
            <a:off x="14478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E836B3-C664-456A-E8FC-EEA7641CD570}"/>
              </a:ext>
            </a:extLst>
          </p:cNvPr>
          <p:cNvSpPr txBox="1"/>
          <p:nvPr/>
        </p:nvSpPr>
        <p:spPr>
          <a:xfrm>
            <a:off x="21336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04E4F-E0A5-1EC4-0C8D-71DD8EC6095B}"/>
              </a:ext>
            </a:extLst>
          </p:cNvPr>
          <p:cNvSpPr txBox="1"/>
          <p:nvPr/>
        </p:nvSpPr>
        <p:spPr>
          <a:xfrm>
            <a:off x="285290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EC2274-783E-5423-3995-5598441DDA83}"/>
              </a:ext>
            </a:extLst>
          </p:cNvPr>
          <p:cNvSpPr txBox="1"/>
          <p:nvPr/>
        </p:nvSpPr>
        <p:spPr>
          <a:xfrm>
            <a:off x="352069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95EC-ACF6-A837-F427-9060BEFB8FDD}"/>
              </a:ext>
            </a:extLst>
          </p:cNvPr>
          <p:cNvSpPr txBox="1"/>
          <p:nvPr/>
        </p:nvSpPr>
        <p:spPr>
          <a:xfrm>
            <a:off x="4188476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6E4927-E389-A5FC-395D-569F0213D989}"/>
              </a:ext>
            </a:extLst>
          </p:cNvPr>
          <p:cNvSpPr txBox="1"/>
          <p:nvPr/>
        </p:nvSpPr>
        <p:spPr>
          <a:xfrm>
            <a:off x="48562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74DEF-23F1-8CB1-244B-DD15663B5EC3}"/>
              </a:ext>
            </a:extLst>
          </p:cNvPr>
          <p:cNvSpPr txBox="1"/>
          <p:nvPr/>
        </p:nvSpPr>
        <p:spPr>
          <a:xfrm>
            <a:off x="5571961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58C930-1CE9-738E-5204-01BC3B918654}"/>
              </a:ext>
            </a:extLst>
          </p:cNvPr>
          <p:cNvSpPr txBox="1"/>
          <p:nvPr/>
        </p:nvSpPr>
        <p:spPr>
          <a:xfrm>
            <a:off x="6256782" y="24588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1F43EE-2E8D-02C7-C2E0-81E9B91184F8}"/>
              </a:ext>
            </a:extLst>
          </p:cNvPr>
          <p:cNvSpPr txBox="1"/>
          <p:nvPr/>
        </p:nvSpPr>
        <p:spPr>
          <a:xfrm>
            <a:off x="6890700" y="2453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6B089A-FD79-46BA-3FED-11C2008EE4CC}"/>
              </a:ext>
            </a:extLst>
          </p:cNvPr>
          <p:cNvSpPr txBox="1"/>
          <p:nvPr/>
        </p:nvSpPr>
        <p:spPr>
          <a:xfrm>
            <a:off x="7604905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F707F7-FBEC-81C5-9F22-E188E7C8A6B2}"/>
              </a:ext>
            </a:extLst>
          </p:cNvPr>
          <p:cNvSpPr txBox="1"/>
          <p:nvPr/>
        </p:nvSpPr>
        <p:spPr>
          <a:xfrm>
            <a:off x="8306832" y="245387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0E520D-B066-2190-178E-ADE9D6B4DC3A}"/>
              </a:ext>
            </a:extLst>
          </p:cNvPr>
          <p:cNvSpPr txBox="1"/>
          <p:nvPr/>
        </p:nvSpPr>
        <p:spPr>
          <a:xfrm>
            <a:off x="8975837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51AFF-D5B5-2068-C857-0A02DCA2CD0A}"/>
              </a:ext>
            </a:extLst>
          </p:cNvPr>
          <p:cNvSpPr txBox="1"/>
          <p:nvPr/>
        </p:nvSpPr>
        <p:spPr>
          <a:xfrm>
            <a:off x="9704419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2178-C800-7E6B-1ABA-5985C4AC851E}"/>
              </a:ext>
            </a:extLst>
          </p:cNvPr>
          <p:cNvSpPr txBox="1"/>
          <p:nvPr/>
        </p:nvSpPr>
        <p:spPr>
          <a:xfrm>
            <a:off x="10351043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8D4EF-83A9-85D9-4C85-50D797A8D559}"/>
              </a:ext>
            </a:extLst>
          </p:cNvPr>
          <p:cNvSpPr txBox="1"/>
          <p:nvPr/>
        </p:nvSpPr>
        <p:spPr>
          <a:xfrm>
            <a:off x="11028376" y="2453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247E3-01DC-2592-4AA8-9091E390033A}"/>
              </a:ext>
            </a:extLst>
          </p:cNvPr>
          <p:cNvSpPr txBox="1"/>
          <p:nvPr/>
        </p:nvSpPr>
        <p:spPr>
          <a:xfrm>
            <a:off x="189871" y="2823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1F48F-5B3E-8060-E12F-0ED720097F43}"/>
              </a:ext>
            </a:extLst>
          </p:cNvPr>
          <p:cNvSpPr txBox="1"/>
          <p:nvPr/>
        </p:nvSpPr>
        <p:spPr>
          <a:xfrm>
            <a:off x="184648" y="3246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1C5B7-14A0-EDB9-E047-939C7CFCADD8}"/>
              </a:ext>
            </a:extLst>
          </p:cNvPr>
          <p:cNvSpPr txBox="1"/>
          <p:nvPr/>
        </p:nvSpPr>
        <p:spPr>
          <a:xfrm>
            <a:off x="184648" y="3642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4635C6-454B-E255-A1A0-6AD1828F4753}"/>
              </a:ext>
            </a:extLst>
          </p:cNvPr>
          <p:cNvSpPr txBox="1"/>
          <p:nvPr/>
        </p:nvSpPr>
        <p:spPr>
          <a:xfrm>
            <a:off x="184648" y="401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3C5CE-9BB0-FDFA-FC73-E7B181EF124E}"/>
              </a:ext>
            </a:extLst>
          </p:cNvPr>
          <p:cNvSpPr txBox="1"/>
          <p:nvPr/>
        </p:nvSpPr>
        <p:spPr>
          <a:xfrm>
            <a:off x="184648" y="4419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6B9501-218B-D9B3-4111-C365F44025C5}"/>
              </a:ext>
            </a:extLst>
          </p:cNvPr>
          <p:cNvSpPr txBox="1"/>
          <p:nvPr/>
        </p:nvSpPr>
        <p:spPr>
          <a:xfrm>
            <a:off x="184648" y="482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CA3ED7-11DF-ED4C-AAF4-30960C173656}"/>
              </a:ext>
            </a:extLst>
          </p:cNvPr>
          <p:cNvCxnSpPr>
            <a:cxnSpLocks/>
          </p:cNvCxnSpPr>
          <p:nvPr/>
        </p:nvCxnSpPr>
        <p:spPr>
          <a:xfrm flipV="1">
            <a:off x="11734800" y="4466478"/>
            <a:ext cx="0" cy="729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/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20CD-DABF-8804-9A59-85CB693B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4826912"/>
                <a:ext cx="36195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3FD7CA-7794-5323-0D14-689658B1C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95132"/>
              </p:ext>
            </p:extLst>
          </p:nvPr>
        </p:nvGraphicFramePr>
        <p:xfrm>
          <a:off x="613284" y="5431550"/>
          <a:ext cx="59564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734">
                  <a:extLst>
                    <a:ext uri="{9D8B030D-6E8A-4147-A177-3AD203B41FA5}">
                      <a16:colId xmlns:a16="http://schemas.microsoft.com/office/drawing/2014/main" val="21015533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302797549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104088512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864959330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4292835959"/>
                    </a:ext>
                  </a:extLst>
                </a:gridCol>
                <a:gridCol w="992734">
                  <a:extLst>
                    <a:ext uri="{9D8B030D-6E8A-4147-A177-3AD203B41FA5}">
                      <a16:colId xmlns:a16="http://schemas.microsoft.com/office/drawing/2014/main" val="20938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67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/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37E9AB-DAC0-9564-4160-E2D4DE0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" y="5401526"/>
                <a:ext cx="6424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B9D8D816-C0E7-0511-16A5-9F6EB035212D}"/>
              </a:ext>
            </a:extLst>
          </p:cNvPr>
          <p:cNvGraphicFramePr>
            <a:graphicFrameLocks noGrp="1"/>
          </p:cNvGraphicFramePr>
          <p:nvPr/>
        </p:nvGraphicFramePr>
        <p:xfrm>
          <a:off x="558048" y="1326480"/>
          <a:ext cx="747606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F8446A-FBB8-0D4D-3B27-4E89DC1662E6}"/>
                  </a:ext>
                </a:extLst>
              </p:cNvPr>
              <p:cNvSpPr txBox="1"/>
              <p:nvPr/>
            </p:nvSpPr>
            <p:spPr>
              <a:xfrm>
                <a:off x="6607816" y="5380430"/>
                <a:ext cx="34622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F8446A-FBB8-0D4D-3B27-4E89DC16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16" y="5380430"/>
                <a:ext cx="3462230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34241D7-E8DB-5131-39BA-DDDB938E6194}"/>
              </a:ext>
            </a:extLst>
          </p:cNvPr>
          <p:cNvSpPr txBox="1"/>
          <p:nvPr/>
        </p:nvSpPr>
        <p:spPr>
          <a:xfrm>
            <a:off x="954515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9101D-4597-C03E-F389-FF4C7132C998}"/>
              </a:ext>
            </a:extLst>
          </p:cNvPr>
          <p:cNvSpPr txBox="1"/>
          <p:nvPr/>
        </p:nvSpPr>
        <p:spPr>
          <a:xfrm>
            <a:off x="196573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8B5586-EE02-0D17-B8C6-1515C6668446}"/>
              </a:ext>
            </a:extLst>
          </p:cNvPr>
          <p:cNvSpPr txBox="1"/>
          <p:nvPr/>
        </p:nvSpPr>
        <p:spPr>
          <a:xfrm>
            <a:off x="2923380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68BD1F-95AD-B1F7-1B8E-3A9081C643D2}"/>
              </a:ext>
            </a:extLst>
          </p:cNvPr>
          <p:cNvSpPr txBox="1"/>
          <p:nvPr/>
        </p:nvSpPr>
        <p:spPr>
          <a:xfrm>
            <a:off x="3939853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33A2EF-5D3E-869E-0792-92C389BAEF18}"/>
              </a:ext>
            </a:extLst>
          </p:cNvPr>
          <p:cNvSpPr txBox="1"/>
          <p:nvPr/>
        </p:nvSpPr>
        <p:spPr>
          <a:xfrm>
            <a:off x="4919943" y="5806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674871-DAA9-CEC7-422E-99080C065C7B}"/>
              </a:ext>
            </a:extLst>
          </p:cNvPr>
          <p:cNvSpPr txBox="1"/>
          <p:nvPr/>
        </p:nvSpPr>
        <p:spPr>
          <a:xfrm>
            <a:off x="5918649" y="5802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3877620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7DA0E-BB47-CD65-FF14-5AE7E84C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B4: tra bảng, xây dựng lời giải ban đầu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Tóm lại: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Bài toán Knapsack có thể giải bằng kỹ thuật Quy hoạch động.</a:t>
                </a:r>
              </a:p>
              <a:p>
                <a:pPr lvl="1"/>
                <a:r>
                  <a:rPr lang="en-US"/>
                  <a:t>Độ phức tạp thuật toán: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𝑛𝑀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5A35011-2526-8EC4-B498-00DDAD823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3687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common subsequence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917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Common Subsequence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29D6-8FC4-ED67-BED0-7E7067D9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/>
              <a:t>Giới thiệu bài toán Longest Common Subsequence?</a:t>
            </a:r>
          </a:p>
          <a:p>
            <a:r>
              <a:rPr lang="en-US">
                <a:solidFill>
                  <a:srgbClr val="FF0000"/>
                </a:solidFill>
              </a:rPr>
              <a:t>Giải quyết LCS sử dụng đệ quy</a:t>
            </a:r>
          </a:p>
          <a:p>
            <a:r>
              <a:rPr lang="en-US"/>
              <a:t>Giải quyết LCS sử dụng quy hoạch động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179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bài toán lcs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27484506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bài 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3E51-9F36-905C-6E5B-4F336B83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/>
              <a:t>Phát biểu bài toán: Cho 2 dãy, tìm độ dài của dãy con chung dài nhất.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vi-VN">
                <a:solidFill>
                  <a:srgbClr val="FF0000"/>
                </a:solidFill>
              </a:rPr>
              <a:t>ãy con của 1 dãy có thể được tạo thành bằng cách xóa một số phần tử mà không làm thay đổi thứ tự của các phần tử còn lại</a:t>
            </a:r>
            <a:endParaRPr lang="en-US" dirty="0">
              <a:solidFill>
                <a:srgbClr val="0066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4E0920-C030-3595-A486-A0CCF7130E84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3733800"/>
          <a:ext cx="8767996" cy="22262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3998">
                  <a:extLst>
                    <a:ext uri="{9D8B030D-6E8A-4147-A177-3AD203B41FA5}">
                      <a16:colId xmlns:a16="http://schemas.microsoft.com/office/drawing/2014/main" val="662241833"/>
                    </a:ext>
                  </a:extLst>
                </a:gridCol>
                <a:gridCol w="4383998">
                  <a:extLst>
                    <a:ext uri="{9D8B030D-6E8A-4147-A177-3AD203B41FA5}">
                      <a16:colId xmlns:a16="http://schemas.microsoft.com/office/drawing/2014/main" val="3248636425"/>
                    </a:ext>
                  </a:extLst>
                </a:gridCol>
              </a:tblGrid>
              <a:tr h="385832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 marL="98640" marR="98640" marT="49320" marB="493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marL="98640" marR="98640" marT="49320" marB="49320"/>
                </a:tc>
                <a:extLst>
                  <a:ext uri="{0D108BD9-81ED-4DB2-BD59-A6C34878D82A}">
                    <a16:rowId xmlns:a16="http://schemas.microsoft.com/office/drawing/2014/main" val="2282090082"/>
                  </a:ext>
                </a:extLst>
              </a:tr>
              <a:tr h="891960">
                <a:tc>
                  <a:txBody>
                    <a:bodyPr/>
                    <a:lstStyle/>
                    <a:p>
                      <a:r>
                        <a:rPr lang="en-US" sz="2000" b="0"/>
                        <a:t>BACBDCDAC</a:t>
                      </a:r>
                    </a:p>
                    <a:p>
                      <a:r>
                        <a:rPr lang="en-US" sz="2000" b="0"/>
                        <a:t>AADDABCA</a:t>
                      </a:r>
                    </a:p>
                  </a:txBody>
                  <a:tcPr marL="98640" marR="98640" marT="49320" marB="49320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5</a:t>
                      </a:r>
                    </a:p>
                  </a:txBody>
                  <a:tcPr marL="98640" marR="98640" marT="49320" marB="49320"/>
                </a:tc>
                <a:extLst>
                  <a:ext uri="{0D108BD9-81ED-4DB2-BD59-A6C34878D82A}">
                    <a16:rowId xmlns:a16="http://schemas.microsoft.com/office/drawing/2014/main" val="6323802"/>
                  </a:ext>
                </a:extLst>
              </a:tr>
              <a:tr h="930889">
                <a:tc>
                  <a:txBody>
                    <a:bodyPr/>
                    <a:lstStyle/>
                    <a:p>
                      <a:r>
                        <a:rPr lang="en-US" sz="2000" b="0"/>
                        <a:t>watermelon</a:t>
                      </a:r>
                    </a:p>
                    <a:p>
                      <a:r>
                        <a:rPr lang="en-US" sz="2000" b="0"/>
                        <a:t>strawberry</a:t>
                      </a:r>
                    </a:p>
                  </a:txBody>
                  <a:tcPr marL="98640" marR="98640" marT="49320" marB="49320"/>
                </a:tc>
                <a:tc>
                  <a:txBody>
                    <a:bodyPr/>
                    <a:lstStyle/>
                    <a:p>
                      <a:r>
                        <a:rPr lang="en-US" sz="2000" b="0"/>
                        <a:t>3</a:t>
                      </a:r>
                    </a:p>
                  </a:txBody>
                  <a:tcPr marL="98640" marR="98640" marT="49320" marB="49320"/>
                </a:tc>
                <a:extLst>
                  <a:ext uri="{0D108BD9-81ED-4DB2-BD59-A6C34878D82A}">
                    <a16:rowId xmlns:a16="http://schemas.microsoft.com/office/drawing/2014/main" val="332022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446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Input: </a:t>
                </a:r>
              </a:p>
              <a:p>
                <a:pPr lvl="1"/>
                <a:r>
                  <a:rPr lang="en-US"/>
                  <a:t>Số nguyên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là số lượng đồ vật.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≤10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/>
                  <a:t>1 mảng số nguyên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 có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phần tử,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là trọng lượng của đồ vật thứ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≤10, 1≤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/>
                  <a:t>1 mảng số nguyên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có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phần tử,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/>
                  <a:t>là giá trị của đồ vật thứ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≤100, 1≤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/>
                  <a:t>Số nguyên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là trọng lượng tối đa mà túi có thể đựng.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≤100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9829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bài toán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3274708"/>
          <a:ext cx="342900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86BA8232-51CC-63CD-08F6-59C6C411A981}"/>
              </a:ext>
            </a:extLst>
          </p:cNvPr>
          <p:cNvGraphicFramePr>
            <a:graphicFrameLocks/>
          </p:cNvGraphicFramePr>
          <p:nvPr/>
        </p:nvGraphicFramePr>
        <p:xfrm>
          <a:off x="6096000" y="1462831"/>
          <a:ext cx="342900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86FF5B1-81A4-FC0B-34B1-54FDF8BC7D46}"/>
              </a:ext>
            </a:extLst>
          </p:cNvPr>
          <p:cNvGraphicFramePr>
            <a:graphicFrameLocks/>
          </p:cNvGraphicFramePr>
          <p:nvPr/>
        </p:nvGraphicFramePr>
        <p:xfrm>
          <a:off x="6098822" y="2368769"/>
          <a:ext cx="342900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FD48E0-B364-A3EF-21BB-924E85A90057}"/>
              </a:ext>
            </a:extLst>
          </p:cNvPr>
          <p:cNvSpPr txBox="1"/>
          <p:nvPr/>
        </p:nvSpPr>
        <p:spPr>
          <a:xfrm>
            <a:off x="10210800" y="140070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52AA8-65AE-A706-B57B-28D8E828BC86}"/>
              </a:ext>
            </a:extLst>
          </p:cNvPr>
          <p:cNvSpPr txBox="1"/>
          <p:nvPr/>
        </p:nvSpPr>
        <p:spPr>
          <a:xfrm>
            <a:off x="10210800" y="2306643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ABEG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608C49F-E2E7-E677-625F-599CFE0A1AA5}"/>
              </a:ext>
            </a:extLst>
          </p:cNvPr>
          <p:cNvGraphicFramePr>
            <a:graphicFrameLocks/>
          </p:cNvGraphicFramePr>
          <p:nvPr/>
        </p:nvGraphicFramePr>
        <p:xfrm>
          <a:off x="6096000" y="3274708"/>
          <a:ext cx="342900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53B3D0-6110-3D47-F351-F40465DC7B1C}"/>
              </a:ext>
            </a:extLst>
          </p:cNvPr>
          <p:cNvSpPr txBox="1"/>
          <p:nvPr/>
        </p:nvSpPr>
        <p:spPr>
          <a:xfrm>
            <a:off x="10210799" y="3212581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BDFH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9E134CF5-CEC0-3D0F-ED2D-8FA2522F8E3A}"/>
              </a:ext>
            </a:extLst>
          </p:cNvPr>
          <p:cNvGraphicFramePr>
            <a:graphicFrameLocks/>
          </p:cNvGraphicFramePr>
          <p:nvPr/>
        </p:nvGraphicFramePr>
        <p:xfrm>
          <a:off x="6096000" y="4180646"/>
          <a:ext cx="342900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5FD426-FF17-0419-B638-95262E75F8B7}"/>
              </a:ext>
            </a:extLst>
          </p:cNvPr>
          <p:cNvSpPr txBox="1"/>
          <p:nvPr/>
        </p:nvSpPr>
        <p:spPr>
          <a:xfrm>
            <a:off x="10210799" y="411852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ABCDE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82B20745-A7D5-FFA2-EE73-943409E287F1}"/>
              </a:ext>
            </a:extLst>
          </p:cNvPr>
          <p:cNvGraphicFramePr>
            <a:graphicFrameLocks/>
          </p:cNvGraphicFramePr>
          <p:nvPr/>
        </p:nvGraphicFramePr>
        <p:xfrm>
          <a:off x="6121400" y="5086586"/>
          <a:ext cx="342900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98376" marR="98376" marT="49188" marB="49188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8BFB99D-3E88-5974-5EAC-A198977478B2}"/>
              </a:ext>
            </a:extLst>
          </p:cNvPr>
          <p:cNvSpPr txBox="1"/>
          <p:nvPr/>
        </p:nvSpPr>
        <p:spPr>
          <a:xfrm>
            <a:off x="10210799" y="5024457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AH</a:t>
            </a:r>
          </a:p>
        </p:txBody>
      </p:sp>
    </p:spTree>
    <p:extLst>
      <p:ext uri="{BB962C8B-B14F-4D97-AF65-F5344CB8AC3E}">
        <p14:creationId xmlns:p14="http://schemas.microsoft.com/office/powerpoint/2010/main" val="134444678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bài toán</a:t>
            </a:r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C2842DC-4E25-D832-3EDD-A306F8E36D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0" y="1773463"/>
          <a:ext cx="5000628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7AB4CC-8575-FE1B-370C-4FFFBD83E43C}"/>
              </a:ext>
            </a:extLst>
          </p:cNvPr>
          <p:cNvSpPr txBox="1"/>
          <p:nvPr/>
        </p:nvSpPr>
        <p:spPr>
          <a:xfrm>
            <a:off x="3048000" y="1711338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25EF2B5-056F-1777-DD5E-07B759B24539}"/>
              </a:ext>
            </a:extLst>
          </p:cNvPr>
          <p:cNvGraphicFramePr>
            <a:graphicFrameLocks/>
          </p:cNvGraphicFramePr>
          <p:nvPr/>
        </p:nvGraphicFramePr>
        <p:xfrm>
          <a:off x="5029200" y="2881525"/>
          <a:ext cx="416719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87B5B3-227A-A4B2-7090-D48F2C6E74DD}"/>
              </a:ext>
            </a:extLst>
          </p:cNvPr>
          <p:cNvSpPr txBox="1"/>
          <p:nvPr/>
        </p:nvSpPr>
        <p:spPr>
          <a:xfrm>
            <a:off x="3048000" y="2819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2</a:t>
            </a:r>
          </a:p>
        </p:txBody>
      </p:sp>
    </p:spTree>
    <p:extLst>
      <p:ext uri="{BB962C8B-B14F-4D97-AF65-F5344CB8AC3E}">
        <p14:creationId xmlns:p14="http://schemas.microsoft.com/office/powerpoint/2010/main" val="48986766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bài toán</a:t>
            </a:r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C2842DC-4E25-D832-3EDD-A306F8E36D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0" y="1773463"/>
          <a:ext cx="5000628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7AB4CC-8575-FE1B-370C-4FFFBD83E43C}"/>
              </a:ext>
            </a:extLst>
          </p:cNvPr>
          <p:cNvSpPr txBox="1"/>
          <p:nvPr/>
        </p:nvSpPr>
        <p:spPr>
          <a:xfrm>
            <a:off x="3048000" y="1711338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25EF2B5-056F-1777-DD5E-07B759B24539}"/>
              </a:ext>
            </a:extLst>
          </p:cNvPr>
          <p:cNvGraphicFramePr>
            <a:graphicFrameLocks/>
          </p:cNvGraphicFramePr>
          <p:nvPr/>
        </p:nvGraphicFramePr>
        <p:xfrm>
          <a:off x="5029200" y="2881525"/>
          <a:ext cx="416719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87B5B3-227A-A4B2-7090-D48F2C6E74DD}"/>
              </a:ext>
            </a:extLst>
          </p:cNvPr>
          <p:cNvSpPr txBox="1"/>
          <p:nvPr/>
        </p:nvSpPr>
        <p:spPr>
          <a:xfrm>
            <a:off x="3048000" y="2819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AB6ABA2-0074-4C29-F981-E7A1AF73F71E}"/>
              </a:ext>
            </a:extLst>
          </p:cNvPr>
          <p:cNvGraphicFramePr>
            <a:graphicFrameLocks/>
          </p:cNvGraphicFramePr>
          <p:nvPr/>
        </p:nvGraphicFramePr>
        <p:xfrm>
          <a:off x="5037667" y="3989587"/>
          <a:ext cx="3333752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585D38-1F6B-52E2-D880-FA98788325CC}"/>
              </a:ext>
            </a:extLst>
          </p:cNvPr>
          <p:cNvSpPr txBox="1"/>
          <p:nvPr/>
        </p:nvSpPr>
        <p:spPr>
          <a:xfrm>
            <a:off x="990600" y="3882269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LCS(string1, string2)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98C18-B2C7-6645-2EE1-E47D32C3B3A0}"/>
              </a:ext>
            </a:extLst>
          </p:cNvPr>
          <p:cNvSpPr txBox="1"/>
          <p:nvPr/>
        </p:nvSpPr>
        <p:spPr>
          <a:xfrm>
            <a:off x="8937298" y="3926389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subsequence1</a:t>
            </a:r>
          </a:p>
        </p:txBody>
      </p:sp>
    </p:spTree>
    <p:extLst>
      <p:ext uri="{BB962C8B-B14F-4D97-AF65-F5344CB8AC3E}">
        <p14:creationId xmlns:p14="http://schemas.microsoft.com/office/powerpoint/2010/main" val="6785372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bài toán</a:t>
            </a:r>
            <a:endParaRPr 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C2842DC-4E25-D832-3EDD-A306F8E36D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29200" y="1773463"/>
          <a:ext cx="5000628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7AB4CC-8575-FE1B-370C-4FFFBD83E43C}"/>
              </a:ext>
            </a:extLst>
          </p:cNvPr>
          <p:cNvSpPr txBox="1"/>
          <p:nvPr/>
        </p:nvSpPr>
        <p:spPr>
          <a:xfrm>
            <a:off x="3048000" y="1711338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25EF2B5-056F-1777-DD5E-07B759B24539}"/>
              </a:ext>
            </a:extLst>
          </p:cNvPr>
          <p:cNvGraphicFramePr>
            <a:graphicFrameLocks/>
          </p:cNvGraphicFramePr>
          <p:nvPr/>
        </p:nvGraphicFramePr>
        <p:xfrm>
          <a:off x="5029200" y="2881525"/>
          <a:ext cx="4167190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87B5B3-227A-A4B2-7090-D48F2C6E74DD}"/>
              </a:ext>
            </a:extLst>
          </p:cNvPr>
          <p:cNvSpPr txBox="1"/>
          <p:nvPr/>
        </p:nvSpPr>
        <p:spPr>
          <a:xfrm>
            <a:off x="3048000" y="2819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AB6ABA2-0074-4C29-F981-E7A1AF73F71E}"/>
              </a:ext>
            </a:extLst>
          </p:cNvPr>
          <p:cNvGraphicFramePr>
            <a:graphicFrameLocks/>
          </p:cNvGraphicFramePr>
          <p:nvPr/>
        </p:nvGraphicFramePr>
        <p:xfrm>
          <a:off x="5037667" y="3989587"/>
          <a:ext cx="3333752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D097D9ED-344D-287A-D6E8-2B8ADAE8DD13}"/>
              </a:ext>
            </a:extLst>
          </p:cNvPr>
          <p:cNvGraphicFramePr>
            <a:graphicFrameLocks/>
          </p:cNvGraphicFramePr>
          <p:nvPr/>
        </p:nvGraphicFramePr>
        <p:xfrm>
          <a:off x="5037667" y="5097649"/>
          <a:ext cx="3333752" cy="39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8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</a:tblGrid>
              <a:tr h="39896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98376" marR="98376" marT="49188" marB="49188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898C18-B2C7-6645-2EE1-E47D32C3B3A0}"/>
              </a:ext>
            </a:extLst>
          </p:cNvPr>
          <p:cNvSpPr txBox="1"/>
          <p:nvPr/>
        </p:nvSpPr>
        <p:spPr>
          <a:xfrm>
            <a:off x="8937298" y="3926389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subsequence1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3297E-069B-ABD2-D1D1-8C27A5A2D01F}"/>
              </a:ext>
            </a:extLst>
          </p:cNvPr>
          <p:cNvSpPr txBox="1"/>
          <p:nvPr/>
        </p:nvSpPr>
        <p:spPr>
          <a:xfrm>
            <a:off x="8937298" y="5023162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subsequence2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33790-A545-031C-29A4-9D7EFD082041}"/>
              </a:ext>
            </a:extLst>
          </p:cNvPr>
          <p:cNvSpPr txBox="1"/>
          <p:nvPr/>
        </p:nvSpPr>
        <p:spPr>
          <a:xfrm>
            <a:off x="990600" y="3882269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LCS(string1, string2)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59C6A-9B17-0F0D-F8C0-DDA30171B2FD}"/>
              </a:ext>
            </a:extLst>
          </p:cNvPr>
          <p:cNvSpPr txBox="1"/>
          <p:nvPr/>
        </p:nvSpPr>
        <p:spPr>
          <a:xfrm>
            <a:off x="990600" y="4990331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LCS(string1, string2)</a:t>
            </a:r>
          </a:p>
        </p:txBody>
      </p:sp>
    </p:spTree>
    <p:extLst>
      <p:ext uri="{BB962C8B-B14F-4D97-AF65-F5344CB8AC3E}">
        <p14:creationId xmlns:p14="http://schemas.microsoft.com/office/powerpoint/2010/main" val="63419310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hóa bài toán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403926293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hóa bài toán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FF0000"/>
                    </a:solidFill>
                  </a:rPr>
                  <a:t>Đầu vào</a:t>
                </a:r>
              </a:p>
              <a:p>
                <a:pPr lvl="1"/>
                <a:r>
                  <a:rPr lang="en-US">
                    <a:solidFill>
                      <a:srgbClr val="0066FF"/>
                    </a:solidFill>
                  </a:rPr>
                  <a:t>Cho 2 chuỗi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rgbClr val="FF0000"/>
                    </a:solidFill>
                  </a:rPr>
                  <a:t>Đầu ra</a:t>
                </a:r>
              </a:p>
              <a:p>
                <a:pPr lvl="1"/>
                <a:r>
                  <a:rPr lang="en-US"/>
                  <a:t>Số nguyên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là độ dài chuỗi con chung dài nhất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3253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hóa bài toán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>
                    <a:solidFill>
                      <a:srgbClr val="FF0000"/>
                    </a:solidFill>
                  </a:rPr>
                  <a:t>Mô tả bài toán và cú pháp thể hiện</a:t>
                </a:r>
              </a:p>
              <a:p>
                <a:pPr lvl="1"/>
                <a:r>
                  <a:rPr lang="en-US">
                    <a:solidFill>
                      <a:srgbClr val="0066FF"/>
                    </a:solidFill>
                  </a:rPr>
                  <a:t>Cho 2 chuỗi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Gọi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là độ dài dãy con chung dài nhất của 2 dãy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r>
                  <a:rPr lang="en-US"/>
                  <a:t>Yêu cầu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Xác định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6020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37366997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Trường hợp 1: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Kí tự cuối cùng của 2 dãy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  <a:endParaRPr lang="en-US" sz="3200">
                  <a:solidFill>
                    <a:srgbClr val="FF0000"/>
                  </a:solidFill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EA7EBB-8AA6-ECDE-88E8-6C8C8E215DBF}"/>
                  </a:ext>
                </a:extLst>
              </p:cNvPr>
              <p:cNvSpPr/>
              <p:nvPr/>
            </p:nvSpPr>
            <p:spPr>
              <a:xfrm>
                <a:off x="1238250" y="3405981"/>
                <a:ext cx="97155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EA7EBB-8AA6-ECDE-88E8-6C8C8E21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3405981"/>
                <a:ext cx="97155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5113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FBF855E4-64A0-A77C-29DB-68D98E2EC5F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600200"/>
                <a:ext cx="10972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/>
                  <a:t>Trường hợp 1: </a:t>
                </a:r>
              </a:p>
              <a:p>
                <a:pPr lvl="1"/>
                <a:r>
                  <a:rPr lang="en-US" kern="0">
                    <a:solidFill>
                      <a:srgbClr val="FF0000"/>
                    </a:solidFill>
                  </a:rPr>
                  <a:t>Kí tự cuối cùng của 2 dãy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kern="0">
                    <a:solidFill>
                      <a:srgbClr val="FF0000"/>
                    </a:solidFill>
                  </a:rPr>
                  <a:t>)</a:t>
                </a:r>
                <a:endParaRPr lang="en-US" sz="3200" kern="0">
                  <a:solidFill>
                    <a:srgbClr val="FF0000"/>
                  </a:solidFill>
                </a:endParaRPr>
              </a:p>
              <a:p>
                <a:pPr lvl="1"/>
                <a:endParaRPr lang="en-US" kern="0"/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FBF855E4-64A0-A77C-29DB-68D98E2EC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00200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l="-1000" t="-14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9B9B51F9-EDCD-C3FE-395D-C90BA0771E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4254" y="4437379"/>
          <a:ext cx="97535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B3E80D8C-9AF5-4579-FD85-2218047498E2}"/>
              </a:ext>
            </a:extLst>
          </p:cNvPr>
          <p:cNvGraphicFramePr>
            <a:graphicFrameLocks/>
          </p:cNvGraphicFramePr>
          <p:nvPr/>
        </p:nvGraphicFramePr>
        <p:xfrm>
          <a:off x="1233585" y="5204143"/>
          <a:ext cx="8669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651598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1461A1-D086-BC8B-D44C-75DACEE7AFA5}"/>
                  </a:ext>
                </a:extLst>
              </p:cNvPr>
              <p:cNvSpPr/>
              <p:nvPr/>
            </p:nvSpPr>
            <p:spPr>
              <a:xfrm>
                <a:off x="1238250" y="2971800"/>
                <a:ext cx="97155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1461A1-D086-BC8B-D44C-75DACEE7A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2971800"/>
                <a:ext cx="97155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6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Output: </a:t>
                </a:r>
              </a:p>
              <a:p>
                <a:pPr lvl="1"/>
                <a:r>
                  <a:rPr lang="en-US"/>
                  <a:t>Số nguyên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là tổng giá trị tối đa mà có thể lấy được. </a:t>
                </a:r>
              </a:p>
              <a:p>
                <a:pPr lvl="1"/>
                <a:r>
                  <a:rPr lang="en-US"/>
                  <a:t>1 mảng nhị phân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có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phần tử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là chọn đồ vật thứ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, và ngược lại) </a:t>
                </a:r>
              </a:p>
              <a:p>
                <a:pPr lvl="1"/>
                <a:r>
                  <a:rPr lang="en-US" b="0"/>
                  <a:t>H</a:t>
                </a:r>
                <a:r>
                  <a:rPr lang="en-US"/>
                  <a:t>àm mục tiêu: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/>
                  <a:t>Constraint: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729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FBF855E4-64A0-A77C-29DB-68D98E2EC5F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1600200"/>
                <a:ext cx="10972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/>
                  <a:t>Trường hợp 1: </a:t>
                </a:r>
              </a:p>
              <a:p>
                <a:pPr lvl="1"/>
                <a:r>
                  <a:rPr lang="en-US" kern="0">
                    <a:solidFill>
                      <a:srgbClr val="FF0000"/>
                    </a:solidFill>
                  </a:rPr>
                  <a:t>Kí tự cuối cùng của 2 dãy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kern="0">
                    <a:solidFill>
                      <a:srgbClr val="FF0000"/>
                    </a:solidFill>
                  </a:rPr>
                  <a:t>)</a:t>
                </a:r>
                <a:endParaRPr lang="en-US" sz="3200" kern="0">
                  <a:solidFill>
                    <a:srgbClr val="FF0000"/>
                  </a:solidFill>
                </a:endParaRPr>
              </a:p>
              <a:p>
                <a:pPr lvl="1"/>
                <a:endParaRPr lang="en-US" kern="0"/>
              </a:p>
            </p:txBody>
          </p:sp>
        </mc:Choice>
        <mc:Fallback xmlns="">
          <p:sp>
            <p:nvSpPr>
              <p:cNvPr id="12" name="Content Placeholder 3">
                <a:extLst>
                  <a:ext uri="{FF2B5EF4-FFF2-40B4-BE49-F238E27FC236}">
                    <a16:creationId xmlns:a16="http://schemas.microsoft.com/office/drawing/2014/main" id="{FBF855E4-64A0-A77C-29DB-68D98E2EC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00200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l="-1000" t="-14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1461A1-D086-BC8B-D44C-75DACEE7AFA5}"/>
                  </a:ext>
                </a:extLst>
              </p:cNvPr>
              <p:cNvSpPr/>
              <p:nvPr/>
            </p:nvSpPr>
            <p:spPr>
              <a:xfrm>
                <a:off x="1238250" y="2971800"/>
                <a:ext cx="97155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1461A1-D086-BC8B-D44C-75DACEE7A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2971800"/>
                <a:ext cx="97155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9D1904F-FC59-026A-9B47-B2CC6FBB687D}"/>
              </a:ext>
            </a:extLst>
          </p:cNvPr>
          <p:cNvGraphicFramePr>
            <a:graphicFrameLocks/>
          </p:cNvGraphicFramePr>
          <p:nvPr/>
        </p:nvGraphicFramePr>
        <p:xfrm>
          <a:off x="10820400" y="4820761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DCA6C3-19FE-2920-7A11-1F65BE5D508E}"/>
              </a:ext>
            </a:extLst>
          </p:cNvPr>
          <p:cNvGraphicFramePr>
            <a:graphicFrameLocks/>
          </p:cNvGraphicFramePr>
          <p:nvPr/>
        </p:nvGraphicFramePr>
        <p:xfrm>
          <a:off x="1224254" y="4437379"/>
          <a:ext cx="8669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4E972F6D-210E-CA05-869A-18D001008463}"/>
              </a:ext>
            </a:extLst>
          </p:cNvPr>
          <p:cNvGraphicFramePr>
            <a:graphicFrameLocks/>
          </p:cNvGraphicFramePr>
          <p:nvPr/>
        </p:nvGraphicFramePr>
        <p:xfrm>
          <a:off x="1233585" y="5204143"/>
          <a:ext cx="75861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1475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Trường hợp 2: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Kí tự cuối cùng của 2 dãy không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  <a:endParaRPr lang="en-US" sz="3200">
                  <a:solidFill>
                    <a:srgbClr val="FF0000"/>
                  </a:solidFill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EA7EBB-8AA6-ECDE-88E8-6C8C8E215DBF}"/>
                  </a:ext>
                </a:extLst>
              </p:cNvPr>
              <p:cNvSpPr/>
              <p:nvPr/>
            </p:nvSpPr>
            <p:spPr>
              <a:xfrm>
                <a:off x="647700" y="2971800"/>
                <a:ext cx="10896600" cy="1295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[1…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]),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[1…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EA7EBB-8AA6-ECDE-88E8-6C8C8E215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2971800"/>
                <a:ext cx="10896600" cy="129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6258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Trường hợp 2: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Kí tự cuối cùng của 2 dãy không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  <a:endParaRPr lang="en-US" sz="3200">
                  <a:solidFill>
                    <a:srgbClr val="FF0000"/>
                  </a:solidFill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E978BC9-9432-692F-8455-41447553EC91}"/>
              </a:ext>
            </a:extLst>
          </p:cNvPr>
          <p:cNvGraphicFramePr>
            <a:graphicFrameLocks/>
          </p:cNvGraphicFramePr>
          <p:nvPr/>
        </p:nvGraphicFramePr>
        <p:xfrm>
          <a:off x="3351387" y="2743200"/>
          <a:ext cx="54835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92BD227-E358-12DE-1287-501824A08E34}"/>
              </a:ext>
            </a:extLst>
          </p:cNvPr>
          <p:cNvGraphicFramePr>
            <a:graphicFrameLocks/>
          </p:cNvGraphicFramePr>
          <p:nvPr/>
        </p:nvGraphicFramePr>
        <p:xfrm>
          <a:off x="3351387" y="3307891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1185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Trường hợp 2: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Kí tự cuối cùng của 2 dãy không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  <a:endParaRPr lang="en-US" sz="3200">
                  <a:solidFill>
                    <a:srgbClr val="FF0000"/>
                  </a:solidFill>
                </a:endParaRP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E978BC9-9432-692F-8455-41447553EC91}"/>
              </a:ext>
            </a:extLst>
          </p:cNvPr>
          <p:cNvGraphicFramePr>
            <a:graphicFrameLocks/>
          </p:cNvGraphicFramePr>
          <p:nvPr/>
        </p:nvGraphicFramePr>
        <p:xfrm>
          <a:off x="3351387" y="2743200"/>
          <a:ext cx="54835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92BD227-E358-12DE-1287-501824A08E34}"/>
              </a:ext>
            </a:extLst>
          </p:cNvPr>
          <p:cNvGraphicFramePr>
            <a:graphicFrameLocks/>
          </p:cNvGraphicFramePr>
          <p:nvPr/>
        </p:nvGraphicFramePr>
        <p:xfrm>
          <a:off x="3351387" y="3307891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4038FD-B794-2959-3DA2-60ACAA2C379B}"/>
              </a:ext>
            </a:extLst>
          </p:cNvPr>
          <p:cNvCxnSpPr>
            <a:cxnSpLocks/>
          </p:cNvCxnSpPr>
          <p:nvPr/>
        </p:nvCxnSpPr>
        <p:spPr>
          <a:xfrm>
            <a:off x="6090348" y="4230625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DE73A-1DAB-3776-3052-199115FF0E0E}"/>
              </a:ext>
            </a:extLst>
          </p:cNvPr>
          <p:cNvCxnSpPr>
            <a:cxnSpLocks/>
          </p:cNvCxnSpPr>
          <p:nvPr/>
        </p:nvCxnSpPr>
        <p:spPr>
          <a:xfrm>
            <a:off x="6090348" y="3678731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FCB16-9259-2532-F9D3-80CCBA3BD195}"/>
              </a:ext>
            </a:extLst>
          </p:cNvPr>
          <p:cNvSpPr txBox="1"/>
          <p:nvPr/>
        </p:nvSpPr>
        <p:spPr>
          <a:xfrm>
            <a:off x="5778487" y="3861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max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4D7BD767-DD95-E7C6-974A-1C49CB14098E}"/>
              </a:ext>
            </a:extLst>
          </p:cNvPr>
          <p:cNvGraphicFramePr>
            <a:graphicFrameLocks/>
          </p:cNvGraphicFramePr>
          <p:nvPr/>
        </p:nvGraphicFramePr>
        <p:xfrm>
          <a:off x="294913" y="4693109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06ABDB0F-B433-A3CC-34A2-E73DDC1B05AB}"/>
              </a:ext>
            </a:extLst>
          </p:cNvPr>
          <p:cNvGraphicFramePr>
            <a:graphicFrameLocks/>
          </p:cNvGraphicFramePr>
          <p:nvPr/>
        </p:nvGraphicFramePr>
        <p:xfrm>
          <a:off x="294913" y="5257800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98B65863-6A84-41F5-D2A1-753A1CACD658}"/>
              </a:ext>
            </a:extLst>
          </p:cNvPr>
          <p:cNvGraphicFramePr>
            <a:graphicFrameLocks/>
          </p:cNvGraphicFramePr>
          <p:nvPr/>
        </p:nvGraphicFramePr>
        <p:xfrm>
          <a:off x="6413513" y="4693109"/>
          <a:ext cx="54835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55BC901A-5B92-1A4A-2F2F-5BBF9944126E}"/>
              </a:ext>
            </a:extLst>
          </p:cNvPr>
          <p:cNvGraphicFramePr>
            <a:graphicFrameLocks/>
          </p:cNvGraphicFramePr>
          <p:nvPr/>
        </p:nvGraphicFramePr>
        <p:xfrm>
          <a:off x="6413513" y="5257800"/>
          <a:ext cx="4265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4333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 giải quyết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Trường hợp 2: </a:t>
                </a:r>
              </a:p>
              <a:p>
                <a:pPr lvl="1"/>
                <a:r>
                  <a:rPr lang="en-US">
                    <a:solidFill>
                      <a:srgbClr val="FF0000"/>
                    </a:solidFill>
                  </a:rPr>
                  <a:t>Kí tự cuối cùng của 2 dãy không trùng khớp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  <a:endParaRPr lang="en-US" sz="320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1D1B2D2-E3DE-3635-1ED5-14F890BA2E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E978BC9-9432-692F-8455-41447553EC91}"/>
              </a:ext>
            </a:extLst>
          </p:cNvPr>
          <p:cNvGraphicFramePr>
            <a:graphicFrameLocks/>
          </p:cNvGraphicFramePr>
          <p:nvPr/>
        </p:nvGraphicFramePr>
        <p:xfrm>
          <a:off x="3351387" y="2743200"/>
          <a:ext cx="54835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92BD227-E358-12DE-1287-501824A08E34}"/>
              </a:ext>
            </a:extLst>
          </p:cNvPr>
          <p:cNvGraphicFramePr>
            <a:graphicFrameLocks/>
          </p:cNvGraphicFramePr>
          <p:nvPr/>
        </p:nvGraphicFramePr>
        <p:xfrm>
          <a:off x="3351387" y="3307891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4038FD-B794-2959-3DA2-60ACAA2C379B}"/>
              </a:ext>
            </a:extLst>
          </p:cNvPr>
          <p:cNvCxnSpPr>
            <a:cxnSpLocks/>
          </p:cNvCxnSpPr>
          <p:nvPr/>
        </p:nvCxnSpPr>
        <p:spPr>
          <a:xfrm>
            <a:off x="6090348" y="4230625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DE73A-1DAB-3776-3052-199115FF0E0E}"/>
              </a:ext>
            </a:extLst>
          </p:cNvPr>
          <p:cNvCxnSpPr>
            <a:cxnSpLocks/>
          </p:cNvCxnSpPr>
          <p:nvPr/>
        </p:nvCxnSpPr>
        <p:spPr>
          <a:xfrm>
            <a:off x="6090348" y="3678731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FCB16-9259-2532-F9D3-80CCBA3BD195}"/>
              </a:ext>
            </a:extLst>
          </p:cNvPr>
          <p:cNvSpPr txBox="1"/>
          <p:nvPr/>
        </p:nvSpPr>
        <p:spPr>
          <a:xfrm>
            <a:off x="5778487" y="3861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max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4D7BD767-DD95-E7C6-974A-1C49CB14098E}"/>
              </a:ext>
            </a:extLst>
          </p:cNvPr>
          <p:cNvGraphicFramePr>
            <a:graphicFrameLocks/>
          </p:cNvGraphicFramePr>
          <p:nvPr/>
        </p:nvGraphicFramePr>
        <p:xfrm>
          <a:off x="294913" y="4693109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06ABDB0F-B433-A3CC-34A2-E73DDC1B05AB}"/>
              </a:ext>
            </a:extLst>
          </p:cNvPr>
          <p:cNvGraphicFramePr>
            <a:graphicFrameLocks/>
          </p:cNvGraphicFramePr>
          <p:nvPr/>
        </p:nvGraphicFramePr>
        <p:xfrm>
          <a:off x="294913" y="5257800"/>
          <a:ext cx="4874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98B65863-6A84-41F5-D2A1-753A1CACD658}"/>
              </a:ext>
            </a:extLst>
          </p:cNvPr>
          <p:cNvGraphicFramePr>
            <a:graphicFrameLocks/>
          </p:cNvGraphicFramePr>
          <p:nvPr/>
        </p:nvGraphicFramePr>
        <p:xfrm>
          <a:off x="6413513" y="4693109"/>
          <a:ext cx="54835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53151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55BC901A-5B92-1A4A-2F2F-5BBF9944126E}"/>
              </a:ext>
            </a:extLst>
          </p:cNvPr>
          <p:cNvGraphicFramePr>
            <a:graphicFrameLocks/>
          </p:cNvGraphicFramePr>
          <p:nvPr/>
        </p:nvGraphicFramePr>
        <p:xfrm>
          <a:off x="6413513" y="5257800"/>
          <a:ext cx="4265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286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609286">
                  <a:extLst>
                    <a:ext uri="{9D8B030D-6E8A-4147-A177-3AD203B41FA5}">
                      <a16:colId xmlns:a16="http://schemas.microsoft.com/office/drawing/2014/main" val="395786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6910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LCS using recursion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323254456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LCS using Recursion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D835E-5824-3BDB-1F98-47FBEAAF51DB}"/>
              </a:ext>
            </a:extLst>
          </p:cNvPr>
          <p:cNvSpPr txBox="1"/>
          <p:nvPr/>
        </p:nvSpPr>
        <p:spPr>
          <a:xfrm>
            <a:off x="533400" y="1866900"/>
            <a:ext cx="1097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def LCSRecursion(s1, s2, i, j)</a:t>
            </a:r>
          </a:p>
          <a:p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if i == 0 or j == 0: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return 0;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 if s1[i] == s2[j]: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return 1 + LCSRecursion(s1, s2, i-1, j-1);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return max(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	LCSRecursion(s1, s2, i-1, j),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	LCSRecursion(s1, s2, i, j-1)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B4919E-F3C1-016F-0FB6-137C2D9F57F6}"/>
              </a:ext>
            </a:extLst>
          </p:cNvPr>
          <p:cNvSpPr/>
          <p:nvPr/>
        </p:nvSpPr>
        <p:spPr>
          <a:xfrm>
            <a:off x="533400" y="1866900"/>
            <a:ext cx="10972800" cy="381642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CCB95-DF55-B3FE-37AE-9FE35C0E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65" y="1066800"/>
            <a:ext cx="6019800" cy="21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756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LCS using Recursion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0" y="2819400"/>
          <a:ext cx="121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780EEF2-1AC9-B5BE-C711-95C26746335B}"/>
              </a:ext>
            </a:extLst>
          </p:cNvPr>
          <p:cNvGraphicFramePr>
            <a:graphicFrameLocks/>
          </p:cNvGraphicFramePr>
          <p:nvPr/>
        </p:nvGraphicFramePr>
        <p:xfrm>
          <a:off x="5943600" y="3810000"/>
          <a:ext cx="2514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B982BAA-4E67-E779-D8AD-736DD2B87826}"/>
              </a:ext>
            </a:extLst>
          </p:cNvPr>
          <p:cNvSpPr txBox="1"/>
          <p:nvPr/>
        </p:nvSpPr>
        <p:spPr>
          <a:xfrm>
            <a:off x="3657600" y="2819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C36B6-EEB1-79B2-B726-D7E0B7710CE1}"/>
              </a:ext>
            </a:extLst>
          </p:cNvPr>
          <p:cNvSpPr txBox="1"/>
          <p:nvPr/>
        </p:nvSpPr>
        <p:spPr>
          <a:xfrm>
            <a:off x="3659155" y="380494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2</a:t>
            </a:r>
          </a:p>
        </p:txBody>
      </p:sp>
    </p:spTree>
    <p:extLst>
      <p:ext uri="{BB962C8B-B14F-4D97-AF65-F5344CB8AC3E}">
        <p14:creationId xmlns:p14="http://schemas.microsoft.com/office/powerpoint/2010/main" val="162742693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LCS using Recursion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1283" y="1417638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8" name="Table 9">
            <a:extLst>
              <a:ext uri="{FF2B5EF4-FFF2-40B4-BE49-F238E27FC236}">
                <a16:creationId xmlns:a16="http://schemas.microsoft.com/office/drawing/2014/main" id="{6CE1AD45-23BD-75A3-5687-8C45400A30A1}"/>
              </a:ext>
            </a:extLst>
          </p:cNvPr>
          <p:cNvGraphicFramePr>
            <a:graphicFrameLocks/>
          </p:cNvGraphicFramePr>
          <p:nvPr/>
        </p:nvGraphicFramePr>
        <p:xfrm>
          <a:off x="5781283" y="1676718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810289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23422070-FD56-37D6-F730-6E217DBD3531}"/>
              </a:ext>
            </a:extLst>
          </p:cNvPr>
          <p:cNvGraphicFramePr>
            <a:graphicFrameLocks/>
          </p:cNvGraphicFramePr>
          <p:nvPr/>
        </p:nvGraphicFramePr>
        <p:xfrm>
          <a:off x="4130283" y="2042479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06EB1744-03BC-F410-08D3-6E63CBBD0002}"/>
              </a:ext>
            </a:extLst>
          </p:cNvPr>
          <p:cNvGraphicFramePr>
            <a:graphicFrameLocks/>
          </p:cNvGraphicFramePr>
          <p:nvPr/>
        </p:nvGraphicFramePr>
        <p:xfrm>
          <a:off x="4130283" y="2301559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311084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877F7E5A-4813-FB76-55B8-B9C0765360A7}"/>
              </a:ext>
            </a:extLst>
          </p:cNvPr>
          <p:cNvGraphicFramePr>
            <a:graphicFrameLocks/>
          </p:cNvGraphicFramePr>
          <p:nvPr/>
        </p:nvGraphicFramePr>
        <p:xfrm>
          <a:off x="7347979" y="2040414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7B9F0680-CCCC-1C03-E894-592281A74E5C}"/>
              </a:ext>
            </a:extLst>
          </p:cNvPr>
          <p:cNvGraphicFramePr>
            <a:graphicFrameLocks/>
          </p:cNvGraphicFramePr>
          <p:nvPr/>
        </p:nvGraphicFramePr>
        <p:xfrm>
          <a:off x="7347979" y="2299494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C91A4BFD-0014-5052-7244-01307F020A8A}"/>
              </a:ext>
            </a:extLst>
          </p:cNvPr>
          <p:cNvGraphicFramePr>
            <a:graphicFrameLocks/>
          </p:cNvGraphicFramePr>
          <p:nvPr/>
        </p:nvGraphicFramePr>
        <p:xfrm>
          <a:off x="4747260" y="303276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ACBB99FF-7E5A-EA50-60EA-5477580F8938}"/>
              </a:ext>
            </a:extLst>
          </p:cNvPr>
          <p:cNvGraphicFramePr>
            <a:graphicFrameLocks/>
          </p:cNvGraphicFramePr>
          <p:nvPr/>
        </p:nvGraphicFramePr>
        <p:xfrm>
          <a:off x="4747260" y="3291840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BAB8A8D9-AFFB-CB22-EAF5-45296FE0C767}"/>
              </a:ext>
            </a:extLst>
          </p:cNvPr>
          <p:cNvGraphicFramePr>
            <a:graphicFrameLocks/>
          </p:cNvGraphicFramePr>
          <p:nvPr/>
        </p:nvGraphicFramePr>
        <p:xfrm>
          <a:off x="5374883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8F736E9F-8179-DF81-B06E-CE88081CE625}"/>
              </a:ext>
            </a:extLst>
          </p:cNvPr>
          <p:cNvGraphicFramePr>
            <a:graphicFrameLocks/>
          </p:cNvGraphicFramePr>
          <p:nvPr/>
        </p:nvGraphicFramePr>
        <p:xfrm>
          <a:off x="5374883" y="423259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2B81E344-B4E3-ACC0-9D42-98DC7E0F6415}"/>
              </a:ext>
            </a:extLst>
          </p:cNvPr>
          <p:cNvGraphicFramePr>
            <a:graphicFrameLocks/>
          </p:cNvGraphicFramePr>
          <p:nvPr/>
        </p:nvGraphicFramePr>
        <p:xfrm>
          <a:off x="5902960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AD8425FE-75C5-6551-71FA-AB4597A153FF}"/>
              </a:ext>
            </a:extLst>
          </p:cNvPr>
          <p:cNvGraphicFramePr>
            <a:graphicFrameLocks/>
          </p:cNvGraphicFramePr>
          <p:nvPr/>
        </p:nvGraphicFramePr>
        <p:xfrm>
          <a:off x="5902960" y="505587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219A6778-D6BE-A18A-8AE3-62F4915298AF}"/>
              </a:ext>
            </a:extLst>
          </p:cNvPr>
          <p:cNvGraphicFramePr>
            <a:graphicFrameLocks/>
          </p:cNvGraphicFramePr>
          <p:nvPr/>
        </p:nvGraphicFramePr>
        <p:xfrm>
          <a:off x="6406123" y="553212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27682FEE-1637-4478-5B22-0E3B7D4BEEFD}"/>
              </a:ext>
            </a:extLst>
          </p:cNvPr>
          <p:cNvGraphicFramePr>
            <a:graphicFrameLocks/>
          </p:cNvGraphicFramePr>
          <p:nvPr/>
        </p:nvGraphicFramePr>
        <p:xfrm>
          <a:off x="6406123" y="579120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7" name="Table 9">
            <a:extLst>
              <a:ext uri="{FF2B5EF4-FFF2-40B4-BE49-F238E27FC236}">
                <a16:creationId xmlns:a16="http://schemas.microsoft.com/office/drawing/2014/main" id="{94A31FC6-AE7B-D80E-6E33-9FD3F9780843}"/>
              </a:ext>
            </a:extLst>
          </p:cNvPr>
          <p:cNvGraphicFramePr>
            <a:graphicFrameLocks/>
          </p:cNvGraphicFramePr>
          <p:nvPr/>
        </p:nvGraphicFramePr>
        <p:xfrm>
          <a:off x="2850366" y="303276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8" name="Table 9">
            <a:extLst>
              <a:ext uri="{FF2B5EF4-FFF2-40B4-BE49-F238E27FC236}">
                <a16:creationId xmlns:a16="http://schemas.microsoft.com/office/drawing/2014/main" id="{13E58B3B-0D0E-1C43-227D-C385647CB82C}"/>
              </a:ext>
            </a:extLst>
          </p:cNvPr>
          <p:cNvGraphicFramePr>
            <a:graphicFrameLocks/>
          </p:cNvGraphicFramePr>
          <p:nvPr/>
        </p:nvGraphicFramePr>
        <p:xfrm>
          <a:off x="2850366" y="3291840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311084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8E7CBA3E-0607-BFD0-1C38-1871163DDF30}"/>
              </a:ext>
            </a:extLst>
          </p:cNvPr>
          <p:cNvGraphicFramePr>
            <a:graphicFrameLocks/>
          </p:cNvGraphicFramePr>
          <p:nvPr/>
        </p:nvGraphicFramePr>
        <p:xfrm>
          <a:off x="3723883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2" name="Table 9">
            <a:extLst>
              <a:ext uri="{FF2B5EF4-FFF2-40B4-BE49-F238E27FC236}">
                <a16:creationId xmlns:a16="http://schemas.microsoft.com/office/drawing/2014/main" id="{D9FBD4A9-C2AE-A7F8-6E62-D6D7F0B41EF7}"/>
              </a:ext>
            </a:extLst>
          </p:cNvPr>
          <p:cNvGraphicFramePr>
            <a:graphicFrameLocks/>
          </p:cNvGraphicFramePr>
          <p:nvPr/>
        </p:nvGraphicFramePr>
        <p:xfrm>
          <a:off x="3723883" y="4232592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3" name="Table 9">
            <a:extLst>
              <a:ext uri="{FF2B5EF4-FFF2-40B4-BE49-F238E27FC236}">
                <a16:creationId xmlns:a16="http://schemas.microsoft.com/office/drawing/2014/main" id="{9EF1EB05-F7A5-3F24-E6F5-BEE54C8D97E6}"/>
              </a:ext>
            </a:extLst>
          </p:cNvPr>
          <p:cNvGraphicFramePr>
            <a:graphicFrameLocks/>
          </p:cNvGraphicFramePr>
          <p:nvPr/>
        </p:nvGraphicFramePr>
        <p:xfrm>
          <a:off x="4747260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4" name="Table 9">
            <a:extLst>
              <a:ext uri="{FF2B5EF4-FFF2-40B4-BE49-F238E27FC236}">
                <a16:creationId xmlns:a16="http://schemas.microsoft.com/office/drawing/2014/main" id="{F3D26B6D-1BD5-5497-DD94-C75EE47E947E}"/>
              </a:ext>
            </a:extLst>
          </p:cNvPr>
          <p:cNvGraphicFramePr>
            <a:graphicFrameLocks/>
          </p:cNvGraphicFramePr>
          <p:nvPr/>
        </p:nvGraphicFramePr>
        <p:xfrm>
          <a:off x="4747260" y="505587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5" name="Table 9">
            <a:extLst>
              <a:ext uri="{FF2B5EF4-FFF2-40B4-BE49-F238E27FC236}">
                <a16:creationId xmlns:a16="http://schemas.microsoft.com/office/drawing/2014/main" id="{9C8B7556-C7B9-1494-EFEC-A285C29217CD}"/>
              </a:ext>
            </a:extLst>
          </p:cNvPr>
          <p:cNvGraphicFramePr>
            <a:graphicFrameLocks/>
          </p:cNvGraphicFramePr>
          <p:nvPr/>
        </p:nvGraphicFramePr>
        <p:xfrm>
          <a:off x="8238449" y="289560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6" name="Table 9">
            <a:extLst>
              <a:ext uri="{FF2B5EF4-FFF2-40B4-BE49-F238E27FC236}">
                <a16:creationId xmlns:a16="http://schemas.microsoft.com/office/drawing/2014/main" id="{16924729-5EC6-5E14-FAFF-68EFBA472CF4}"/>
              </a:ext>
            </a:extLst>
          </p:cNvPr>
          <p:cNvGraphicFramePr>
            <a:graphicFrameLocks/>
          </p:cNvGraphicFramePr>
          <p:nvPr/>
        </p:nvGraphicFramePr>
        <p:xfrm>
          <a:off x="8238449" y="3154680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AB54FD-9172-63C3-C9B8-464A2EED98FB}"/>
              </a:ext>
            </a:extLst>
          </p:cNvPr>
          <p:cNvSpPr txBox="1"/>
          <p:nvPr/>
        </p:nvSpPr>
        <p:spPr>
          <a:xfrm>
            <a:off x="7850658" y="30238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B15FB2-7C42-BEEF-F1D6-DE2E1829DD7E}"/>
              </a:ext>
            </a:extLst>
          </p:cNvPr>
          <p:cNvSpPr txBox="1"/>
          <p:nvPr/>
        </p:nvSpPr>
        <p:spPr>
          <a:xfrm>
            <a:off x="6044859" y="566039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graphicFrame>
        <p:nvGraphicFramePr>
          <p:cNvPr id="70" name="Table 9">
            <a:extLst>
              <a:ext uri="{FF2B5EF4-FFF2-40B4-BE49-F238E27FC236}">
                <a16:creationId xmlns:a16="http://schemas.microsoft.com/office/drawing/2014/main" id="{BB5BB27D-3971-E1A2-9A18-A9F4839C615A}"/>
              </a:ext>
            </a:extLst>
          </p:cNvPr>
          <p:cNvGraphicFramePr>
            <a:graphicFrameLocks/>
          </p:cNvGraphicFramePr>
          <p:nvPr/>
        </p:nvGraphicFramePr>
        <p:xfrm>
          <a:off x="9067800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1" name="Table 9">
            <a:extLst>
              <a:ext uri="{FF2B5EF4-FFF2-40B4-BE49-F238E27FC236}">
                <a16:creationId xmlns:a16="http://schemas.microsoft.com/office/drawing/2014/main" id="{C8613449-0362-F3D9-B849-1F84B833B917}"/>
              </a:ext>
            </a:extLst>
          </p:cNvPr>
          <p:cNvGraphicFramePr>
            <a:graphicFrameLocks/>
          </p:cNvGraphicFramePr>
          <p:nvPr/>
        </p:nvGraphicFramePr>
        <p:xfrm>
          <a:off x="9067800" y="42325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2" name="Table 9">
            <a:extLst>
              <a:ext uri="{FF2B5EF4-FFF2-40B4-BE49-F238E27FC236}">
                <a16:creationId xmlns:a16="http://schemas.microsoft.com/office/drawing/2014/main" id="{8C660A89-41F9-20A8-8160-701EA5177585}"/>
              </a:ext>
            </a:extLst>
          </p:cNvPr>
          <p:cNvGraphicFramePr>
            <a:graphicFrameLocks/>
          </p:cNvGraphicFramePr>
          <p:nvPr/>
        </p:nvGraphicFramePr>
        <p:xfrm>
          <a:off x="7347979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3" name="Table 9">
            <a:extLst>
              <a:ext uri="{FF2B5EF4-FFF2-40B4-BE49-F238E27FC236}">
                <a16:creationId xmlns:a16="http://schemas.microsoft.com/office/drawing/2014/main" id="{F77BF278-FB01-2101-26A7-FBB6B275E4ED}"/>
              </a:ext>
            </a:extLst>
          </p:cNvPr>
          <p:cNvGraphicFramePr>
            <a:graphicFrameLocks/>
          </p:cNvGraphicFramePr>
          <p:nvPr/>
        </p:nvGraphicFramePr>
        <p:xfrm>
          <a:off x="7347979" y="423259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4" name="Table 9">
            <a:extLst>
              <a:ext uri="{FF2B5EF4-FFF2-40B4-BE49-F238E27FC236}">
                <a16:creationId xmlns:a16="http://schemas.microsoft.com/office/drawing/2014/main" id="{CE365CF8-FF8C-D1B1-FCAE-69005815250D}"/>
              </a:ext>
            </a:extLst>
          </p:cNvPr>
          <p:cNvGraphicFramePr>
            <a:graphicFrameLocks/>
          </p:cNvGraphicFramePr>
          <p:nvPr/>
        </p:nvGraphicFramePr>
        <p:xfrm>
          <a:off x="9836591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5" name="Table 9">
            <a:extLst>
              <a:ext uri="{FF2B5EF4-FFF2-40B4-BE49-F238E27FC236}">
                <a16:creationId xmlns:a16="http://schemas.microsoft.com/office/drawing/2014/main" id="{8109B0E1-C2CD-0D25-5A01-6E3A84E52F51}"/>
              </a:ext>
            </a:extLst>
          </p:cNvPr>
          <p:cNvGraphicFramePr>
            <a:graphicFrameLocks/>
          </p:cNvGraphicFramePr>
          <p:nvPr/>
        </p:nvGraphicFramePr>
        <p:xfrm>
          <a:off x="9836591" y="505587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D40123CB-2482-8E58-B058-86111CFC9AE6}"/>
              </a:ext>
            </a:extLst>
          </p:cNvPr>
          <p:cNvSpPr txBox="1"/>
          <p:nvPr/>
        </p:nvSpPr>
        <p:spPr>
          <a:xfrm>
            <a:off x="9448800" y="4925067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DD02CB-E07B-2D43-2AE3-6023561CCA6F}"/>
              </a:ext>
            </a:extLst>
          </p:cNvPr>
          <p:cNvCxnSpPr>
            <a:cxnSpLocks/>
            <a:stCxn id="28" idx="1"/>
            <a:endCxn id="36" idx="0"/>
          </p:cNvCxnSpPr>
          <p:nvPr/>
        </p:nvCxnSpPr>
        <p:spPr>
          <a:xfrm flipH="1">
            <a:off x="4546843" y="1813878"/>
            <a:ext cx="1234440" cy="487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348EFC-2911-0C82-23D7-E2830E19BCFE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 flipH="1">
            <a:off x="3266926" y="2575879"/>
            <a:ext cx="1279917" cy="7159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D8F55B-A5F2-F94A-D0A5-E1CD5757E91A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546843" y="2575879"/>
            <a:ext cx="304557" cy="4568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0FCE40-1295-E894-19EF-F117E6A7A331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 flipH="1">
            <a:off x="4036303" y="3566160"/>
            <a:ext cx="1023377" cy="6664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C15C6D-48FB-C53B-69EE-8B55CE699E37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059680" y="3566160"/>
            <a:ext cx="419343" cy="4073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BBEA7B-CFEC-8D07-AD49-98B483C0A1BF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4955540" y="4506912"/>
            <a:ext cx="627623" cy="548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D459F-FEF8-DAB2-5A95-72D9450CF1DB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5583163" y="4506912"/>
            <a:ext cx="423937" cy="2898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D69142-15C7-9454-A707-C0E2A90BD25D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007100" y="5330192"/>
            <a:ext cx="503163" cy="201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749D2E-6E15-F35D-6EB0-435BEFAB3D71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6614403" y="1813878"/>
            <a:ext cx="941856" cy="2265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9BE6FF-B2EB-EA23-0AB1-A518EFCA2597}"/>
              </a:ext>
            </a:extLst>
          </p:cNvPr>
          <p:cNvCxnSpPr>
            <a:cxnSpLocks/>
            <a:stCxn id="39" idx="2"/>
            <a:endCxn id="65" idx="0"/>
          </p:cNvCxnSpPr>
          <p:nvPr/>
        </p:nvCxnSpPr>
        <p:spPr>
          <a:xfrm>
            <a:off x="7660399" y="2573814"/>
            <a:ext cx="682190" cy="3217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59629F-A31F-4BE2-61EB-2508EB6A957D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flipH="1">
            <a:off x="7556259" y="3429000"/>
            <a:ext cx="890470" cy="803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CA8A0D-6FFC-1039-0769-8D1EAE227705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8446729" y="3429000"/>
            <a:ext cx="725211" cy="5445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11E1D1-C0C3-E8C4-4313-2ECE1E5D9B6D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9171940" y="4506912"/>
            <a:ext cx="768791" cy="2898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5153EDAF-8CD7-A6F5-A803-B3DFF5EAD4AA}"/>
              </a:ext>
            </a:extLst>
          </p:cNvPr>
          <p:cNvSpPr/>
          <p:nvPr/>
        </p:nvSpPr>
        <p:spPr>
          <a:xfrm>
            <a:off x="6789561" y="5647685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32531138-E5F4-7B96-2852-3406AB1C2B66}"/>
              </a:ext>
            </a:extLst>
          </p:cNvPr>
          <p:cNvSpPr/>
          <p:nvPr/>
        </p:nvSpPr>
        <p:spPr>
          <a:xfrm>
            <a:off x="6300713" y="4910767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26BED17B-AB6D-5274-FEAE-7C92665D198B}"/>
              </a:ext>
            </a:extLst>
          </p:cNvPr>
          <p:cNvSpPr/>
          <p:nvPr/>
        </p:nvSpPr>
        <p:spPr>
          <a:xfrm>
            <a:off x="4350918" y="491044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7D72B347-40FF-AA39-E616-10C0B1E88342}"/>
              </a:ext>
            </a:extLst>
          </p:cNvPr>
          <p:cNvSpPr/>
          <p:nvPr/>
        </p:nvSpPr>
        <p:spPr>
          <a:xfrm>
            <a:off x="3314288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0310F5E8-F34A-CE6D-3AA2-77E649C6D386}"/>
              </a:ext>
            </a:extLst>
          </p:cNvPr>
          <p:cNvSpPr/>
          <p:nvPr/>
        </p:nvSpPr>
        <p:spPr>
          <a:xfrm>
            <a:off x="5923523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03A48A69-6F3A-2F87-4F7D-D2C741AD121B}"/>
              </a:ext>
            </a:extLst>
          </p:cNvPr>
          <p:cNvSpPr/>
          <p:nvPr/>
        </p:nvSpPr>
        <p:spPr>
          <a:xfrm>
            <a:off x="2424181" y="3148325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A0611089-E273-C1E5-457B-33CB9B3A7795}"/>
              </a:ext>
            </a:extLst>
          </p:cNvPr>
          <p:cNvSpPr/>
          <p:nvPr/>
        </p:nvSpPr>
        <p:spPr>
          <a:xfrm>
            <a:off x="5517123" y="3154680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DE7D23AD-AF64-61EC-249F-EAF56C94FFC5}"/>
              </a:ext>
            </a:extLst>
          </p:cNvPr>
          <p:cNvSpPr/>
          <p:nvPr/>
        </p:nvSpPr>
        <p:spPr>
          <a:xfrm>
            <a:off x="3690863" y="2162334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F0BDD7A7-56B6-EC8F-943B-92C1CE37623B}"/>
              </a:ext>
            </a:extLst>
          </p:cNvPr>
          <p:cNvSpPr/>
          <p:nvPr/>
        </p:nvSpPr>
        <p:spPr>
          <a:xfrm>
            <a:off x="10163224" y="491458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BCCAC5D3-D94D-3737-1C49-BC33BCCC6844}"/>
              </a:ext>
            </a:extLst>
          </p:cNvPr>
          <p:cNvSpPr/>
          <p:nvPr/>
        </p:nvSpPr>
        <p:spPr>
          <a:xfrm>
            <a:off x="9392195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7DF4A80F-74F7-7503-4677-8475CCF28019}"/>
              </a:ext>
            </a:extLst>
          </p:cNvPr>
          <p:cNvSpPr/>
          <p:nvPr/>
        </p:nvSpPr>
        <p:spPr>
          <a:xfrm>
            <a:off x="6960225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1C9457CC-EA01-C700-F12F-078AFC55C7CF}"/>
              </a:ext>
            </a:extLst>
          </p:cNvPr>
          <p:cNvSpPr/>
          <p:nvPr/>
        </p:nvSpPr>
        <p:spPr>
          <a:xfrm>
            <a:off x="8790701" y="3038317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ABA0BD28-1E19-591E-3E40-74388A0B9618}"/>
              </a:ext>
            </a:extLst>
          </p:cNvPr>
          <p:cNvSpPr/>
          <p:nvPr/>
        </p:nvSpPr>
        <p:spPr>
          <a:xfrm>
            <a:off x="8096936" y="2135664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295B3ED2-EC1E-9801-A1CD-28268CB8FEF3}"/>
              </a:ext>
            </a:extLst>
          </p:cNvPr>
          <p:cNvSpPr/>
          <p:nvPr/>
        </p:nvSpPr>
        <p:spPr>
          <a:xfrm>
            <a:off x="6789561" y="1454706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7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6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đặc trưng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3855026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r>
                  <a:rPr lang="en-US"/>
                  <a:t>Input: Túi có sức chứa tối đa là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đồ vật: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E6C7855-8559-7B7F-EAA3-A87BEDC6D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34617"/>
              </p:ext>
            </p:extLst>
          </p:nvPr>
        </p:nvGraphicFramePr>
        <p:xfrm>
          <a:off x="1066799" y="278892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p:pic>
        <p:nvPicPr>
          <p:cNvPr id="5" name="Picture 2" descr="The knapsack problem metaphoric representation (image by DAKE [10 ...">
            <a:extLst>
              <a:ext uri="{FF2B5EF4-FFF2-40B4-BE49-F238E27FC236}">
                <a16:creationId xmlns:a16="http://schemas.microsoft.com/office/drawing/2014/main" id="{1CD467CA-4A0F-1190-AEAB-D68A9D88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2666999"/>
            <a:ext cx="3554538" cy="306813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4350548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LCS using Recursion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1283" y="1417638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8" name="Table 9">
            <a:extLst>
              <a:ext uri="{FF2B5EF4-FFF2-40B4-BE49-F238E27FC236}">
                <a16:creationId xmlns:a16="http://schemas.microsoft.com/office/drawing/2014/main" id="{6CE1AD45-23BD-75A3-5687-8C45400A30A1}"/>
              </a:ext>
            </a:extLst>
          </p:cNvPr>
          <p:cNvGraphicFramePr>
            <a:graphicFrameLocks/>
          </p:cNvGraphicFramePr>
          <p:nvPr/>
        </p:nvGraphicFramePr>
        <p:xfrm>
          <a:off x="5781283" y="1676718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810289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23422070-FD56-37D6-F730-6E217DBD3531}"/>
              </a:ext>
            </a:extLst>
          </p:cNvPr>
          <p:cNvGraphicFramePr>
            <a:graphicFrameLocks/>
          </p:cNvGraphicFramePr>
          <p:nvPr/>
        </p:nvGraphicFramePr>
        <p:xfrm>
          <a:off x="4130283" y="2042479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06EB1744-03BC-F410-08D3-6E63CBBD0002}"/>
              </a:ext>
            </a:extLst>
          </p:cNvPr>
          <p:cNvGraphicFramePr>
            <a:graphicFrameLocks/>
          </p:cNvGraphicFramePr>
          <p:nvPr/>
        </p:nvGraphicFramePr>
        <p:xfrm>
          <a:off x="4130283" y="2301559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311084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877F7E5A-4813-FB76-55B8-B9C0765360A7}"/>
              </a:ext>
            </a:extLst>
          </p:cNvPr>
          <p:cNvGraphicFramePr>
            <a:graphicFrameLocks/>
          </p:cNvGraphicFramePr>
          <p:nvPr/>
        </p:nvGraphicFramePr>
        <p:xfrm>
          <a:off x="7347979" y="2040414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7B9F0680-CCCC-1C03-E894-592281A74E5C}"/>
              </a:ext>
            </a:extLst>
          </p:cNvPr>
          <p:cNvGraphicFramePr>
            <a:graphicFrameLocks/>
          </p:cNvGraphicFramePr>
          <p:nvPr/>
        </p:nvGraphicFramePr>
        <p:xfrm>
          <a:off x="7347979" y="2299494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C91A4BFD-0014-5052-7244-01307F020A8A}"/>
              </a:ext>
            </a:extLst>
          </p:cNvPr>
          <p:cNvGraphicFramePr>
            <a:graphicFrameLocks/>
          </p:cNvGraphicFramePr>
          <p:nvPr/>
        </p:nvGraphicFramePr>
        <p:xfrm>
          <a:off x="4747260" y="303276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ACBB99FF-7E5A-EA50-60EA-5477580F8938}"/>
              </a:ext>
            </a:extLst>
          </p:cNvPr>
          <p:cNvGraphicFramePr>
            <a:graphicFrameLocks/>
          </p:cNvGraphicFramePr>
          <p:nvPr/>
        </p:nvGraphicFramePr>
        <p:xfrm>
          <a:off x="4747260" y="3291840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BAB8A8D9-AFFB-CB22-EAF5-45296FE0C767}"/>
              </a:ext>
            </a:extLst>
          </p:cNvPr>
          <p:cNvGraphicFramePr>
            <a:graphicFrameLocks/>
          </p:cNvGraphicFramePr>
          <p:nvPr/>
        </p:nvGraphicFramePr>
        <p:xfrm>
          <a:off x="5374883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8F736E9F-8179-DF81-B06E-CE88081CE625}"/>
              </a:ext>
            </a:extLst>
          </p:cNvPr>
          <p:cNvGraphicFramePr>
            <a:graphicFrameLocks/>
          </p:cNvGraphicFramePr>
          <p:nvPr/>
        </p:nvGraphicFramePr>
        <p:xfrm>
          <a:off x="5374883" y="423259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2B81E344-B4E3-ACC0-9D42-98DC7E0F6415}"/>
              </a:ext>
            </a:extLst>
          </p:cNvPr>
          <p:cNvGraphicFramePr>
            <a:graphicFrameLocks/>
          </p:cNvGraphicFramePr>
          <p:nvPr/>
        </p:nvGraphicFramePr>
        <p:xfrm>
          <a:off x="5902960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AD8425FE-75C5-6551-71FA-AB4597A153FF}"/>
              </a:ext>
            </a:extLst>
          </p:cNvPr>
          <p:cNvGraphicFramePr>
            <a:graphicFrameLocks/>
          </p:cNvGraphicFramePr>
          <p:nvPr/>
        </p:nvGraphicFramePr>
        <p:xfrm>
          <a:off x="5902960" y="505587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219A6778-D6BE-A18A-8AE3-62F4915298AF}"/>
              </a:ext>
            </a:extLst>
          </p:cNvPr>
          <p:cNvGraphicFramePr>
            <a:graphicFrameLocks/>
          </p:cNvGraphicFramePr>
          <p:nvPr/>
        </p:nvGraphicFramePr>
        <p:xfrm>
          <a:off x="6406123" y="553212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27682FEE-1637-4478-5B22-0E3B7D4BEEFD}"/>
              </a:ext>
            </a:extLst>
          </p:cNvPr>
          <p:cNvGraphicFramePr>
            <a:graphicFrameLocks/>
          </p:cNvGraphicFramePr>
          <p:nvPr/>
        </p:nvGraphicFramePr>
        <p:xfrm>
          <a:off x="6406123" y="579120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7" name="Table 9">
            <a:extLst>
              <a:ext uri="{FF2B5EF4-FFF2-40B4-BE49-F238E27FC236}">
                <a16:creationId xmlns:a16="http://schemas.microsoft.com/office/drawing/2014/main" id="{94A31FC6-AE7B-D80E-6E33-9FD3F9780843}"/>
              </a:ext>
            </a:extLst>
          </p:cNvPr>
          <p:cNvGraphicFramePr>
            <a:graphicFrameLocks/>
          </p:cNvGraphicFramePr>
          <p:nvPr/>
        </p:nvGraphicFramePr>
        <p:xfrm>
          <a:off x="2850366" y="303276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8" name="Table 9">
            <a:extLst>
              <a:ext uri="{FF2B5EF4-FFF2-40B4-BE49-F238E27FC236}">
                <a16:creationId xmlns:a16="http://schemas.microsoft.com/office/drawing/2014/main" id="{13E58B3B-0D0E-1C43-227D-C385647CB82C}"/>
              </a:ext>
            </a:extLst>
          </p:cNvPr>
          <p:cNvGraphicFramePr>
            <a:graphicFrameLocks/>
          </p:cNvGraphicFramePr>
          <p:nvPr/>
        </p:nvGraphicFramePr>
        <p:xfrm>
          <a:off x="2850366" y="3291840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311084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8E7CBA3E-0607-BFD0-1C38-1871163DDF30}"/>
              </a:ext>
            </a:extLst>
          </p:cNvPr>
          <p:cNvGraphicFramePr>
            <a:graphicFrameLocks/>
          </p:cNvGraphicFramePr>
          <p:nvPr/>
        </p:nvGraphicFramePr>
        <p:xfrm>
          <a:off x="3723883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2" name="Table 9">
            <a:extLst>
              <a:ext uri="{FF2B5EF4-FFF2-40B4-BE49-F238E27FC236}">
                <a16:creationId xmlns:a16="http://schemas.microsoft.com/office/drawing/2014/main" id="{D9FBD4A9-C2AE-A7F8-6E62-D6D7F0B41EF7}"/>
              </a:ext>
            </a:extLst>
          </p:cNvPr>
          <p:cNvGraphicFramePr>
            <a:graphicFrameLocks/>
          </p:cNvGraphicFramePr>
          <p:nvPr/>
        </p:nvGraphicFramePr>
        <p:xfrm>
          <a:off x="3723883" y="4232592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3" name="Table 9">
            <a:extLst>
              <a:ext uri="{FF2B5EF4-FFF2-40B4-BE49-F238E27FC236}">
                <a16:creationId xmlns:a16="http://schemas.microsoft.com/office/drawing/2014/main" id="{9EF1EB05-F7A5-3F24-E6F5-BEE54C8D97E6}"/>
              </a:ext>
            </a:extLst>
          </p:cNvPr>
          <p:cNvGraphicFramePr>
            <a:graphicFrameLocks/>
          </p:cNvGraphicFramePr>
          <p:nvPr/>
        </p:nvGraphicFramePr>
        <p:xfrm>
          <a:off x="4747260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4" name="Table 9">
            <a:extLst>
              <a:ext uri="{FF2B5EF4-FFF2-40B4-BE49-F238E27FC236}">
                <a16:creationId xmlns:a16="http://schemas.microsoft.com/office/drawing/2014/main" id="{F3D26B6D-1BD5-5497-DD94-C75EE47E947E}"/>
              </a:ext>
            </a:extLst>
          </p:cNvPr>
          <p:cNvGraphicFramePr>
            <a:graphicFrameLocks/>
          </p:cNvGraphicFramePr>
          <p:nvPr/>
        </p:nvGraphicFramePr>
        <p:xfrm>
          <a:off x="4747260" y="505587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5" name="Table 9">
            <a:extLst>
              <a:ext uri="{FF2B5EF4-FFF2-40B4-BE49-F238E27FC236}">
                <a16:creationId xmlns:a16="http://schemas.microsoft.com/office/drawing/2014/main" id="{9C8B7556-C7B9-1494-EFEC-A285C29217CD}"/>
              </a:ext>
            </a:extLst>
          </p:cNvPr>
          <p:cNvGraphicFramePr>
            <a:graphicFrameLocks/>
          </p:cNvGraphicFramePr>
          <p:nvPr/>
        </p:nvGraphicFramePr>
        <p:xfrm>
          <a:off x="8238449" y="289560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6" name="Table 9">
            <a:extLst>
              <a:ext uri="{FF2B5EF4-FFF2-40B4-BE49-F238E27FC236}">
                <a16:creationId xmlns:a16="http://schemas.microsoft.com/office/drawing/2014/main" id="{16924729-5EC6-5E14-FAFF-68EFBA472CF4}"/>
              </a:ext>
            </a:extLst>
          </p:cNvPr>
          <p:cNvGraphicFramePr>
            <a:graphicFrameLocks/>
          </p:cNvGraphicFramePr>
          <p:nvPr/>
        </p:nvGraphicFramePr>
        <p:xfrm>
          <a:off x="8238449" y="3154680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AB54FD-9172-63C3-C9B8-464A2EED98FB}"/>
              </a:ext>
            </a:extLst>
          </p:cNvPr>
          <p:cNvSpPr txBox="1"/>
          <p:nvPr/>
        </p:nvSpPr>
        <p:spPr>
          <a:xfrm>
            <a:off x="7850658" y="30238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B15FB2-7C42-BEEF-F1D6-DE2E1829DD7E}"/>
              </a:ext>
            </a:extLst>
          </p:cNvPr>
          <p:cNvSpPr txBox="1"/>
          <p:nvPr/>
        </p:nvSpPr>
        <p:spPr>
          <a:xfrm>
            <a:off x="6044859" y="566039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graphicFrame>
        <p:nvGraphicFramePr>
          <p:cNvPr id="70" name="Table 9">
            <a:extLst>
              <a:ext uri="{FF2B5EF4-FFF2-40B4-BE49-F238E27FC236}">
                <a16:creationId xmlns:a16="http://schemas.microsoft.com/office/drawing/2014/main" id="{BB5BB27D-3971-E1A2-9A18-A9F4839C615A}"/>
              </a:ext>
            </a:extLst>
          </p:cNvPr>
          <p:cNvGraphicFramePr>
            <a:graphicFrameLocks/>
          </p:cNvGraphicFramePr>
          <p:nvPr/>
        </p:nvGraphicFramePr>
        <p:xfrm>
          <a:off x="9067800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1" name="Table 9">
            <a:extLst>
              <a:ext uri="{FF2B5EF4-FFF2-40B4-BE49-F238E27FC236}">
                <a16:creationId xmlns:a16="http://schemas.microsoft.com/office/drawing/2014/main" id="{C8613449-0362-F3D9-B849-1F84B833B917}"/>
              </a:ext>
            </a:extLst>
          </p:cNvPr>
          <p:cNvGraphicFramePr>
            <a:graphicFrameLocks/>
          </p:cNvGraphicFramePr>
          <p:nvPr/>
        </p:nvGraphicFramePr>
        <p:xfrm>
          <a:off x="9067800" y="42325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2" name="Table 9">
            <a:extLst>
              <a:ext uri="{FF2B5EF4-FFF2-40B4-BE49-F238E27FC236}">
                <a16:creationId xmlns:a16="http://schemas.microsoft.com/office/drawing/2014/main" id="{8C660A89-41F9-20A8-8160-701EA5177585}"/>
              </a:ext>
            </a:extLst>
          </p:cNvPr>
          <p:cNvGraphicFramePr>
            <a:graphicFrameLocks/>
          </p:cNvGraphicFramePr>
          <p:nvPr/>
        </p:nvGraphicFramePr>
        <p:xfrm>
          <a:off x="7347979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3" name="Table 9">
            <a:extLst>
              <a:ext uri="{FF2B5EF4-FFF2-40B4-BE49-F238E27FC236}">
                <a16:creationId xmlns:a16="http://schemas.microsoft.com/office/drawing/2014/main" id="{F77BF278-FB01-2101-26A7-FBB6B275E4ED}"/>
              </a:ext>
            </a:extLst>
          </p:cNvPr>
          <p:cNvGraphicFramePr>
            <a:graphicFrameLocks/>
          </p:cNvGraphicFramePr>
          <p:nvPr/>
        </p:nvGraphicFramePr>
        <p:xfrm>
          <a:off x="7347979" y="423259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4" name="Table 9">
            <a:extLst>
              <a:ext uri="{FF2B5EF4-FFF2-40B4-BE49-F238E27FC236}">
                <a16:creationId xmlns:a16="http://schemas.microsoft.com/office/drawing/2014/main" id="{CE365CF8-FF8C-D1B1-FCAE-69005815250D}"/>
              </a:ext>
            </a:extLst>
          </p:cNvPr>
          <p:cNvGraphicFramePr>
            <a:graphicFrameLocks/>
          </p:cNvGraphicFramePr>
          <p:nvPr/>
        </p:nvGraphicFramePr>
        <p:xfrm>
          <a:off x="9836591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5" name="Table 9">
            <a:extLst>
              <a:ext uri="{FF2B5EF4-FFF2-40B4-BE49-F238E27FC236}">
                <a16:creationId xmlns:a16="http://schemas.microsoft.com/office/drawing/2014/main" id="{8109B0E1-C2CD-0D25-5A01-6E3A84E52F51}"/>
              </a:ext>
            </a:extLst>
          </p:cNvPr>
          <p:cNvGraphicFramePr>
            <a:graphicFrameLocks/>
          </p:cNvGraphicFramePr>
          <p:nvPr/>
        </p:nvGraphicFramePr>
        <p:xfrm>
          <a:off x="9836591" y="505587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D40123CB-2482-8E58-B058-86111CFC9AE6}"/>
              </a:ext>
            </a:extLst>
          </p:cNvPr>
          <p:cNvSpPr txBox="1"/>
          <p:nvPr/>
        </p:nvSpPr>
        <p:spPr>
          <a:xfrm>
            <a:off x="9448800" y="4925067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DD02CB-E07B-2D43-2AE3-6023561CCA6F}"/>
              </a:ext>
            </a:extLst>
          </p:cNvPr>
          <p:cNvCxnSpPr>
            <a:cxnSpLocks/>
            <a:stCxn id="28" idx="1"/>
            <a:endCxn id="36" idx="0"/>
          </p:cNvCxnSpPr>
          <p:nvPr/>
        </p:nvCxnSpPr>
        <p:spPr>
          <a:xfrm flipH="1">
            <a:off x="4546843" y="1813878"/>
            <a:ext cx="1234440" cy="487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348EFC-2911-0C82-23D7-E2830E19BCFE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 flipH="1">
            <a:off x="3266926" y="2575879"/>
            <a:ext cx="1279917" cy="7159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D8F55B-A5F2-F94A-D0A5-E1CD5757E91A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546843" y="2575879"/>
            <a:ext cx="304557" cy="4568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0FCE40-1295-E894-19EF-F117E6A7A331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 flipH="1">
            <a:off x="4036303" y="3566160"/>
            <a:ext cx="1023377" cy="6664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C15C6D-48FB-C53B-69EE-8B55CE699E37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059680" y="3566160"/>
            <a:ext cx="419343" cy="4073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BBEA7B-CFEC-8D07-AD49-98B483C0A1BF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4955540" y="4506912"/>
            <a:ext cx="627623" cy="548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D459F-FEF8-DAB2-5A95-72D9450CF1DB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5583163" y="4506912"/>
            <a:ext cx="423937" cy="2898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D69142-15C7-9454-A707-C0E2A90BD25D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007100" y="5330192"/>
            <a:ext cx="503163" cy="201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749D2E-6E15-F35D-6EB0-435BEFAB3D71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6614403" y="1813878"/>
            <a:ext cx="941856" cy="2265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9BE6FF-B2EB-EA23-0AB1-A518EFCA2597}"/>
              </a:ext>
            </a:extLst>
          </p:cNvPr>
          <p:cNvCxnSpPr>
            <a:cxnSpLocks/>
            <a:stCxn id="39" idx="2"/>
            <a:endCxn id="65" idx="0"/>
          </p:cNvCxnSpPr>
          <p:nvPr/>
        </p:nvCxnSpPr>
        <p:spPr>
          <a:xfrm>
            <a:off x="7660399" y="2573814"/>
            <a:ext cx="682190" cy="3217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59629F-A31F-4BE2-61EB-2508EB6A957D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flipH="1">
            <a:off x="7556259" y="3429000"/>
            <a:ext cx="890470" cy="803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CA8A0D-6FFC-1039-0769-8D1EAE227705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8446729" y="3429000"/>
            <a:ext cx="725211" cy="5445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11E1D1-C0C3-E8C4-4313-2ECE1E5D9B6D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9171940" y="4506912"/>
            <a:ext cx="768791" cy="2898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5153EDAF-8CD7-A6F5-A803-B3DFF5EAD4AA}"/>
              </a:ext>
            </a:extLst>
          </p:cNvPr>
          <p:cNvSpPr/>
          <p:nvPr/>
        </p:nvSpPr>
        <p:spPr>
          <a:xfrm>
            <a:off x="6789561" y="5647685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32531138-E5F4-7B96-2852-3406AB1C2B66}"/>
              </a:ext>
            </a:extLst>
          </p:cNvPr>
          <p:cNvSpPr/>
          <p:nvPr/>
        </p:nvSpPr>
        <p:spPr>
          <a:xfrm>
            <a:off x="6300713" y="4910767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26BED17B-AB6D-5274-FEAE-7C92665D198B}"/>
              </a:ext>
            </a:extLst>
          </p:cNvPr>
          <p:cNvSpPr/>
          <p:nvPr/>
        </p:nvSpPr>
        <p:spPr>
          <a:xfrm>
            <a:off x="4350918" y="491044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7D72B347-40FF-AA39-E616-10C0B1E88342}"/>
              </a:ext>
            </a:extLst>
          </p:cNvPr>
          <p:cNvSpPr/>
          <p:nvPr/>
        </p:nvSpPr>
        <p:spPr>
          <a:xfrm>
            <a:off x="3314288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0310F5E8-F34A-CE6D-3AA2-77E649C6D386}"/>
              </a:ext>
            </a:extLst>
          </p:cNvPr>
          <p:cNvSpPr/>
          <p:nvPr/>
        </p:nvSpPr>
        <p:spPr>
          <a:xfrm>
            <a:off x="5923523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03A48A69-6F3A-2F87-4F7D-D2C741AD121B}"/>
              </a:ext>
            </a:extLst>
          </p:cNvPr>
          <p:cNvSpPr/>
          <p:nvPr/>
        </p:nvSpPr>
        <p:spPr>
          <a:xfrm>
            <a:off x="2424181" y="3148325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A0611089-E273-C1E5-457B-33CB9B3A7795}"/>
              </a:ext>
            </a:extLst>
          </p:cNvPr>
          <p:cNvSpPr/>
          <p:nvPr/>
        </p:nvSpPr>
        <p:spPr>
          <a:xfrm>
            <a:off x="5517123" y="3154680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DE7D23AD-AF64-61EC-249F-EAF56C94FFC5}"/>
              </a:ext>
            </a:extLst>
          </p:cNvPr>
          <p:cNvSpPr/>
          <p:nvPr/>
        </p:nvSpPr>
        <p:spPr>
          <a:xfrm>
            <a:off x="3690863" y="2162334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F0BDD7A7-56B6-EC8F-943B-92C1CE37623B}"/>
              </a:ext>
            </a:extLst>
          </p:cNvPr>
          <p:cNvSpPr/>
          <p:nvPr/>
        </p:nvSpPr>
        <p:spPr>
          <a:xfrm>
            <a:off x="10163224" y="491458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BCCAC5D3-D94D-3737-1C49-BC33BCCC6844}"/>
              </a:ext>
            </a:extLst>
          </p:cNvPr>
          <p:cNvSpPr/>
          <p:nvPr/>
        </p:nvSpPr>
        <p:spPr>
          <a:xfrm>
            <a:off x="9392195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7DF4A80F-74F7-7503-4677-8475CCF28019}"/>
              </a:ext>
            </a:extLst>
          </p:cNvPr>
          <p:cNvSpPr/>
          <p:nvPr/>
        </p:nvSpPr>
        <p:spPr>
          <a:xfrm>
            <a:off x="6960225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1C9457CC-EA01-C700-F12F-078AFC55C7CF}"/>
              </a:ext>
            </a:extLst>
          </p:cNvPr>
          <p:cNvSpPr/>
          <p:nvPr/>
        </p:nvSpPr>
        <p:spPr>
          <a:xfrm>
            <a:off x="8790701" y="3038317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ABA0BD28-1E19-591E-3E40-74388A0B9618}"/>
              </a:ext>
            </a:extLst>
          </p:cNvPr>
          <p:cNvSpPr/>
          <p:nvPr/>
        </p:nvSpPr>
        <p:spPr>
          <a:xfrm>
            <a:off x="8096936" y="2135664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295B3ED2-EC1E-9801-A1CD-28268CB8FEF3}"/>
              </a:ext>
            </a:extLst>
          </p:cNvPr>
          <p:cNvSpPr/>
          <p:nvPr/>
        </p:nvSpPr>
        <p:spPr>
          <a:xfrm>
            <a:off x="6789561" y="1454706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90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6" grpId="0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Subproblems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1283" y="1417638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8" name="Table 9">
            <a:extLst>
              <a:ext uri="{FF2B5EF4-FFF2-40B4-BE49-F238E27FC236}">
                <a16:creationId xmlns:a16="http://schemas.microsoft.com/office/drawing/2014/main" id="{6CE1AD45-23BD-75A3-5687-8C45400A30A1}"/>
              </a:ext>
            </a:extLst>
          </p:cNvPr>
          <p:cNvGraphicFramePr>
            <a:graphicFrameLocks/>
          </p:cNvGraphicFramePr>
          <p:nvPr/>
        </p:nvGraphicFramePr>
        <p:xfrm>
          <a:off x="5781283" y="1676718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810289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23422070-FD56-37D6-F730-6E217DBD3531}"/>
              </a:ext>
            </a:extLst>
          </p:cNvPr>
          <p:cNvGraphicFramePr>
            <a:graphicFrameLocks/>
          </p:cNvGraphicFramePr>
          <p:nvPr/>
        </p:nvGraphicFramePr>
        <p:xfrm>
          <a:off x="4130283" y="2042479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06EB1744-03BC-F410-08D3-6E63CBBD0002}"/>
              </a:ext>
            </a:extLst>
          </p:cNvPr>
          <p:cNvGraphicFramePr>
            <a:graphicFrameLocks/>
          </p:cNvGraphicFramePr>
          <p:nvPr/>
        </p:nvGraphicFramePr>
        <p:xfrm>
          <a:off x="4130283" y="2301559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311084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877F7E5A-4813-FB76-55B8-B9C0765360A7}"/>
              </a:ext>
            </a:extLst>
          </p:cNvPr>
          <p:cNvGraphicFramePr>
            <a:graphicFrameLocks/>
          </p:cNvGraphicFramePr>
          <p:nvPr/>
        </p:nvGraphicFramePr>
        <p:xfrm>
          <a:off x="7347979" y="2040414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7B9F0680-CCCC-1C03-E894-592281A74E5C}"/>
              </a:ext>
            </a:extLst>
          </p:cNvPr>
          <p:cNvGraphicFramePr>
            <a:graphicFrameLocks/>
          </p:cNvGraphicFramePr>
          <p:nvPr/>
        </p:nvGraphicFramePr>
        <p:xfrm>
          <a:off x="7347979" y="2299494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C91A4BFD-0014-5052-7244-01307F020A8A}"/>
              </a:ext>
            </a:extLst>
          </p:cNvPr>
          <p:cNvGraphicFramePr>
            <a:graphicFrameLocks/>
          </p:cNvGraphicFramePr>
          <p:nvPr/>
        </p:nvGraphicFramePr>
        <p:xfrm>
          <a:off x="4747260" y="303276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ACBB99FF-7E5A-EA50-60EA-5477580F8938}"/>
              </a:ext>
            </a:extLst>
          </p:cNvPr>
          <p:cNvGraphicFramePr>
            <a:graphicFrameLocks/>
          </p:cNvGraphicFramePr>
          <p:nvPr/>
        </p:nvGraphicFramePr>
        <p:xfrm>
          <a:off x="4747260" y="3291840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6" name="Table 9">
            <a:extLst>
              <a:ext uri="{FF2B5EF4-FFF2-40B4-BE49-F238E27FC236}">
                <a16:creationId xmlns:a16="http://schemas.microsoft.com/office/drawing/2014/main" id="{BAB8A8D9-AFFB-CB22-EAF5-45296FE0C767}"/>
              </a:ext>
            </a:extLst>
          </p:cNvPr>
          <p:cNvGraphicFramePr>
            <a:graphicFrameLocks/>
          </p:cNvGraphicFramePr>
          <p:nvPr/>
        </p:nvGraphicFramePr>
        <p:xfrm>
          <a:off x="5374883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8F736E9F-8179-DF81-B06E-CE88081CE625}"/>
              </a:ext>
            </a:extLst>
          </p:cNvPr>
          <p:cNvGraphicFramePr>
            <a:graphicFrameLocks/>
          </p:cNvGraphicFramePr>
          <p:nvPr/>
        </p:nvGraphicFramePr>
        <p:xfrm>
          <a:off x="5374883" y="423259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2B81E344-B4E3-ACC0-9D42-98DC7E0F6415}"/>
              </a:ext>
            </a:extLst>
          </p:cNvPr>
          <p:cNvGraphicFramePr>
            <a:graphicFrameLocks/>
          </p:cNvGraphicFramePr>
          <p:nvPr/>
        </p:nvGraphicFramePr>
        <p:xfrm>
          <a:off x="5902960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AD8425FE-75C5-6551-71FA-AB4597A153FF}"/>
              </a:ext>
            </a:extLst>
          </p:cNvPr>
          <p:cNvGraphicFramePr>
            <a:graphicFrameLocks/>
          </p:cNvGraphicFramePr>
          <p:nvPr/>
        </p:nvGraphicFramePr>
        <p:xfrm>
          <a:off x="5902960" y="505587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219A6778-D6BE-A18A-8AE3-62F4915298AF}"/>
              </a:ext>
            </a:extLst>
          </p:cNvPr>
          <p:cNvGraphicFramePr>
            <a:graphicFrameLocks/>
          </p:cNvGraphicFramePr>
          <p:nvPr/>
        </p:nvGraphicFramePr>
        <p:xfrm>
          <a:off x="6406123" y="553212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27682FEE-1637-4478-5B22-0E3B7D4BEEFD}"/>
              </a:ext>
            </a:extLst>
          </p:cNvPr>
          <p:cNvGraphicFramePr>
            <a:graphicFrameLocks/>
          </p:cNvGraphicFramePr>
          <p:nvPr/>
        </p:nvGraphicFramePr>
        <p:xfrm>
          <a:off x="6406123" y="579120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7" name="Table 9">
            <a:extLst>
              <a:ext uri="{FF2B5EF4-FFF2-40B4-BE49-F238E27FC236}">
                <a16:creationId xmlns:a16="http://schemas.microsoft.com/office/drawing/2014/main" id="{94A31FC6-AE7B-D80E-6E33-9FD3F9780843}"/>
              </a:ext>
            </a:extLst>
          </p:cNvPr>
          <p:cNvGraphicFramePr>
            <a:graphicFrameLocks/>
          </p:cNvGraphicFramePr>
          <p:nvPr/>
        </p:nvGraphicFramePr>
        <p:xfrm>
          <a:off x="2850366" y="303276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58" name="Table 9">
            <a:extLst>
              <a:ext uri="{FF2B5EF4-FFF2-40B4-BE49-F238E27FC236}">
                <a16:creationId xmlns:a16="http://schemas.microsoft.com/office/drawing/2014/main" id="{13E58B3B-0D0E-1C43-227D-C385647CB82C}"/>
              </a:ext>
            </a:extLst>
          </p:cNvPr>
          <p:cNvGraphicFramePr>
            <a:graphicFrameLocks/>
          </p:cNvGraphicFramePr>
          <p:nvPr/>
        </p:nvGraphicFramePr>
        <p:xfrm>
          <a:off x="2850366" y="3291840"/>
          <a:ext cx="83312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7311084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8E7CBA3E-0607-BFD0-1C38-1871163DDF30}"/>
              </a:ext>
            </a:extLst>
          </p:cNvPr>
          <p:cNvGraphicFramePr>
            <a:graphicFrameLocks/>
          </p:cNvGraphicFramePr>
          <p:nvPr/>
        </p:nvGraphicFramePr>
        <p:xfrm>
          <a:off x="3723883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2" name="Table 9">
            <a:extLst>
              <a:ext uri="{FF2B5EF4-FFF2-40B4-BE49-F238E27FC236}">
                <a16:creationId xmlns:a16="http://schemas.microsoft.com/office/drawing/2014/main" id="{D9FBD4A9-C2AE-A7F8-6E62-D6D7F0B41EF7}"/>
              </a:ext>
            </a:extLst>
          </p:cNvPr>
          <p:cNvGraphicFramePr>
            <a:graphicFrameLocks/>
          </p:cNvGraphicFramePr>
          <p:nvPr/>
        </p:nvGraphicFramePr>
        <p:xfrm>
          <a:off x="3723883" y="4232592"/>
          <a:ext cx="624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98887965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3" name="Table 9">
            <a:extLst>
              <a:ext uri="{FF2B5EF4-FFF2-40B4-BE49-F238E27FC236}">
                <a16:creationId xmlns:a16="http://schemas.microsoft.com/office/drawing/2014/main" id="{9EF1EB05-F7A5-3F24-E6F5-BEE54C8D97E6}"/>
              </a:ext>
            </a:extLst>
          </p:cNvPr>
          <p:cNvGraphicFramePr>
            <a:graphicFrameLocks/>
          </p:cNvGraphicFramePr>
          <p:nvPr/>
        </p:nvGraphicFramePr>
        <p:xfrm>
          <a:off x="4747260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4" name="Table 9">
            <a:extLst>
              <a:ext uri="{FF2B5EF4-FFF2-40B4-BE49-F238E27FC236}">
                <a16:creationId xmlns:a16="http://schemas.microsoft.com/office/drawing/2014/main" id="{F3D26B6D-1BD5-5497-DD94-C75EE47E947E}"/>
              </a:ext>
            </a:extLst>
          </p:cNvPr>
          <p:cNvGraphicFramePr>
            <a:graphicFrameLocks/>
          </p:cNvGraphicFramePr>
          <p:nvPr/>
        </p:nvGraphicFramePr>
        <p:xfrm>
          <a:off x="4747260" y="505587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5" name="Table 9">
            <a:extLst>
              <a:ext uri="{FF2B5EF4-FFF2-40B4-BE49-F238E27FC236}">
                <a16:creationId xmlns:a16="http://schemas.microsoft.com/office/drawing/2014/main" id="{9C8B7556-C7B9-1494-EFEC-A285C29217CD}"/>
              </a:ext>
            </a:extLst>
          </p:cNvPr>
          <p:cNvGraphicFramePr>
            <a:graphicFrameLocks/>
          </p:cNvGraphicFramePr>
          <p:nvPr/>
        </p:nvGraphicFramePr>
        <p:xfrm>
          <a:off x="8238449" y="2895600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66" name="Table 9">
            <a:extLst>
              <a:ext uri="{FF2B5EF4-FFF2-40B4-BE49-F238E27FC236}">
                <a16:creationId xmlns:a16="http://schemas.microsoft.com/office/drawing/2014/main" id="{16924729-5EC6-5E14-FAFF-68EFBA472CF4}"/>
              </a:ext>
            </a:extLst>
          </p:cNvPr>
          <p:cNvGraphicFramePr>
            <a:graphicFrameLocks/>
          </p:cNvGraphicFramePr>
          <p:nvPr/>
        </p:nvGraphicFramePr>
        <p:xfrm>
          <a:off x="8238449" y="3154680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5AB54FD-9172-63C3-C9B8-464A2EED98FB}"/>
              </a:ext>
            </a:extLst>
          </p:cNvPr>
          <p:cNvSpPr txBox="1"/>
          <p:nvPr/>
        </p:nvSpPr>
        <p:spPr>
          <a:xfrm>
            <a:off x="7850658" y="302387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B15FB2-7C42-BEEF-F1D6-DE2E1829DD7E}"/>
              </a:ext>
            </a:extLst>
          </p:cNvPr>
          <p:cNvSpPr txBox="1"/>
          <p:nvPr/>
        </p:nvSpPr>
        <p:spPr>
          <a:xfrm>
            <a:off x="6044859" y="566039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graphicFrame>
        <p:nvGraphicFramePr>
          <p:cNvPr id="70" name="Table 9">
            <a:extLst>
              <a:ext uri="{FF2B5EF4-FFF2-40B4-BE49-F238E27FC236}">
                <a16:creationId xmlns:a16="http://schemas.microsoft.com/office/drawing/2014/main" id="{BB5BB27D-3971-E1A2-9A18-A9F4839C615A}"/>
              </a:ext>
            </a:extLst>
          </p:cNvPr>
          <p:cNvGraphicFramePr>
            <a:graphicFrameLocks/>
          </p:cNvGraphicFramePr>
          <p:nvPr/>
        </p:nvGraphicFramePr>
        <p:xfrm>
          <a:off x="9067800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1" name="Table 9">
            <a:extLst>
              <a:ext uri="{FF2B5EF4-FFF2-40B4-BE49-F238E27FC236}">
                <a16:creationId xmlns:a16="http://schemas.microsoft.com/office/drawing/2014/main" id="{C8613449-0362-F3D9-B849-1F84B833B917}"/>
              </a:ext>
            </a:extLst>
          </p:cNvPr>
          <p:cNvGraphicFramePr>
            <a:graphicFrameLocks/>
          </p:cNvGraphicFramePr>
          <p:nvPr/>
        </p:nvGraphicFramePr>
        <p:xfrm>
          <a:off x="9067800" y="42325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2" name="Table 9">
            <a:extLst>
              <a:ext uri="{FF2B5EF4-FFF2-40B4-BE49-F238E27FC236}">
                <a16:creationId xmlns:a16="http://schemas.microsoft.com/office/drawing/2014/main" id="{8C660A89-41F9-20A8-8160-701EA5177585}"/>
              </a:ext>
            </a:extLst>
          </p:cNvPr>
          <p:cNvGraphicFramePr>
            <a:graphicFrameLocks/>
          </p:cNvGraphicFramePr>
          <p:nvPr/>
        </p:nvGraphicFramePr>
        <p:xfrm>
          <a:off x="7347979" y="397351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3" name="Table 9">
            <a:extLst>
              <a:ext uri="{FF2B5EF4-FFF2-40B4-BE49-F238E27FC236}">
                <a16:creationId xmlns:a16="http://schemas.microsoft.com/office/drawing/2014/main" id="{F77BF278-FB01-2101-26A7-FBB6B275E4ED}"/>
              </a:ext>
            </a:extLst>
          </p:cNvPr>
          <p:cNvGraphicFramePr>
            <a:graphicFrameLocks/>
          </p:cNvGraphicFramePr>
          <p:nvPr/>
        </p:nvGraphicFramePr>
        <p:xfrm>
          <a:off x="7347979" y="4232592"/>
          <a:ext cx="41656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4" name="Table 9">
            <a:extLst>
              <a:ext uri="{FF2B5EF4-FFF2-40B4-BE49-F238E27FC236}">
                <a16:creationId xmlns:a16="http://schemas.microsoft.com/office/drawing/2014/main" id="{CE365CF8-FF8C-D1B1-FCAE-69005815250D}"/>
              </a:ext>
            </a:extLst>
          </p:cNvPr>
          <p:cNvGraphicFramePr>
            <a:graphicFrameLocks/>
          </p:cNvGraphicFramePr>
          <p:nvPr/>
        </p:nvGraphicFramePr>
        <p:xfrm>
          <a:off x="9836591" y="479679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75" name="Table 9">
            <a:extLst>
              <a:ext uri="{FF2B5EF4-FFF2-40B4-BE49-F238E27FC236}">
                <a16:creationId xmlns:a16="http://schemas.microsoft.com/office/drawing/2014/main" id="{8109B0E1-C2CD-0D25-5A01-6E3A84E52F51}"/>
              </a:ext>
            </a:extLst>
          </p:cNvPr>
          <p:cNvGraphicFramePr>
            <a:graphicFrameLocks/>
          </p:cNvGraphicFramePr>
          <p:nvPr/>
        </p:nvGraphicFramePr>
        <p:xfrm>
          <a:off x="9836591" y="5055872"/>
          <a:ext cx="2082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</a:tblGrid>
              <a:tr h="22690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D40123CB-2482-8E58-B058-86111CFC9AE6}"/>
              </a:ext>
            </a:extLst>
          </p:cNvPr>
          <p:cNvSpPr txBox="1"/>
          <p:nvPr/>
        </p:nvSpPr>
        <p:spPr>
          <a:xfrm>
            <a:off x="9448800" y="4925067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1 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DD02CB-E07B-2D43-2AE3-6023561CCA6F}"/>
              </a:ext>
            </a:extLst>
          </p:cNvPr>
          <p:cNvCxnSpPr>
            <a:cxnSpLocks/>
            <a:stCxn id="28" idx="1"/>
            <a:endCxn id="36" idx="0"/>
          </p:cNvCxnSpPr>
          <p:nvPr/>
        </p:nvCxnSpPr>
        <p:spPr>
          <a:xfrm flipH="1">
            <a:off x="4546843" y="1813878"/>
            <a:ext cx="1234440" cy="487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348EFC-2911-0C82-23D7-E2830E19BCFE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 flipH="1">
            <a:off x="3266926" y="2575879"/>
            <a:ext cx="1279917" cy="7159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D8F55B-A5F2-F94A-D0A5-E1CD5757E91A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4546843" y="2575879"/>
            <a:ext cx="304557" cy="4568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0FCE40-1295-E894-19EF-F117E6A7A331}"/>
              </a:ext>
            </a:extLst>
          </p:cNvPr>
          <p:cNvCxnSpPr>
            <a:cxnSpLocks/>
            <a:stCxn id="42" idx="2"/>
            <a:endCxn id="62" idx="0"/>
          </p:cNvCxnSpPr>
          <p:nvPr/>
        </p:nvCxnSpPr>
        <p:spPr>
          <a:xfrm flipH="1">
            <a:off x="4036303" y="3566160"/>
            <a:ext cx="1023377" cy="6664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C15C6D-48FB-C53B-69EE-8B55CE699E37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5059680" y="3566160"/>
            <a:ext cx="419343" cy="4073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BBEA7B-CFEC-8D07-AD49-98B483C0A1BF}"/>
              </a:ext>
            </a:extLst>
          </p:cNvPr>
          <p:cNvCxnSpPr>
            <a:cxnSpLocks/>
            <a:stCxn id="48" idx="2"/>
            <a:endCxn id="64" idx="0"/>
          </p:cNvCxnSpPr>
          <p:nvPr/>
        </p:nvCxnSpPr>
        <p:spPr>
          <a:xfrm flipH="1">
            <a:off x="4955540" y="4506912"/>
            <a:ext cx="627623" cy="5489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5D459F-FEF8-DAB2-5A95-72D9450CF1DB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5583163" y="4506912"/>
            <a:ext cx="423937" cy="2898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D69142-15C7-9454-A707-C0E2A90BD25D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007100" y="5330192"/>
            <a:ext cx="503163" cy="2019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749D2E-6E15-F35D-6EB0-435BEFAB3D71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6614403" y="1813878"/>
            <a:ext cx="941856" cy="2265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9BE6FF-B2EB-EA23-0AB1-A518EFCA2597}"/>
              </a:ext>
            </a:extLst>
          </p:cNvPr>
          <p:cNvCxnSpPr>
            <a:cxnSpLocks/>
            <a:stCxn id="39" idx="2"/>
            <a:endCxn id="65" idx="0"/>
          </p:cNvCxnSpPr>
          <p:nvPr/>
        </p:nvCxnSpPr>
        <p:spPr>
          <a:xfrm>
            <a:off x="7660399" y="2573814"/>
            <a:ext cx="682190" cy="3217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59629F-A31F-4BE2-61EB-2508EB6A957D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flipH="1">
            <a:off x="7556259" y="3429000"/>
            <a:ext cx="890470" cy="803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ECA8A0D-6FFC-1039-0769-8D1EAE227705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8446729" y="3429000"/>
            <a:ext cx="725211" cy="5445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11E1D1-C0C3-E8C4-4313-2ECE1E5D9B6D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9171940" y="4506912"/>
            <a:ext cx="768791" cy="2898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5153EDAF-8CD7-A6F5-A803-B3DFF5EAD4AA}"/>
              </a:ext>
            </a:extLst>
          </p:cNvPr>
          <p:cNvSpPr/>
          <p:nvPr/>
        </p:nvSpPr>
        <p:spPr>
          <a:xfrm>
            <a:off x="6789561" y="5647685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32531138-E5F4-7B96-2852-3406AB1C2B66}"/>
              </a:ext>
            </a:extLst>
          </p:cNvPr>
          <p:cNvSpPr/>
          <p:nvPr/>
        </p:nvSpPr>
        <p:spPr>
          <a:xfrm>
            <a:off x="6300713" y="4910767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26BED17B-AB6D-5274-FEAE-7C92665D198B}"/>
              </a:ext>
            </a:extLst>
          </p:cNvPr>
          <p:cNvSpPr/>
          <p:nvPr/>
        </p:nvSpPr>
        <p:spPr>
          <a:xfrm>
            <a:off x="4350918" y="491044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7D72B347-40FF-AA39-E616-10C0B1E88342}"/>
              </a:ext>
            </a:extLst>
          </p:cNvPr>
          <p:cNvSpPr/>
          <p:nvPr/>
        </p:nvSpPr>
        <p:spPr>
          <a:xfrm>
            <a:off x="3314288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0310F5E8-F34A-CE6D-3AA2-77E649C6D386}"/>
              </a:ext>
            </a:extLst>
          </p:cNvPr>
          <p:cNvSpPr/>
          <p:nvPr/>
        </p:nvSpPr>
        <p:spPr>
          <a:xfrm>
            <a:off x="5923523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03A48A69-6F3A-2F87-4F7D-D2C741AD121B}"/>
              </a:ext>
            </a:extLst>
          </p:cNvPr>
          <p:cNvSpPr/>
          <p:nvPr/>
        </p:nvSpPr>
        <p:spPr>
          <a:xfrm>
            <a:off x="2424181" y="3148325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A0611089-E273-C1E5-457B-33CB9B3A7795}"/>
              </a:ext>
            </a:extLst>
          </p:cNvPr>
          <p:cNvSpPr/>
          <p:nvPr/>
        </p:nvSpPr>
        <p:spPr>
          <a:xfrm>
            <a:off x="5517123" y="3154680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DE7D23AD-AF64-61EC-249F-EAF56C94FFC5}"/>
              </a:ext>
            </a:extLst>
          </p:cNvPr>
          <p:cNvSpPr/>
          <p:nvPr/>
        </p:nvSpPr>
        <p:spPr>
          <a:xfrm>
            <a:off x="3690863" y="2162334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F0BDD7A7-56B6-EC8F-943B-92C1CE37623B}"/>
              </a:ext>
            </a:extLst>
          </p:cNvPr>
          <p:cNvSpPr/>
          <p:nvPr/>
        </p:nvSpPr>
        <p:spPr>
          <a:xfrm>
            <a:off x="10163224" y="491458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BCCAC5D3-D94D-3737-1C49-BC33BCCC6844}"/>
              </a:ext>
            </a:extLst>
          </p:cNvPr>
          <p:cNvSpPr/>
          <p:nvPr/>
        </p:nvSpPr>
        <p:spPr>
          <a:xfrm>
            <a:off x="9392195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7DF4A80F-74F7-7503-4677-8475CCF28019}"/>
              </a:ext>
            </a:extLst>
          </p:cNvPr>
          <p:cNvSpPr/>
          <p:nvPr/>
        </p:nvSpPr>
        <p:spPr>
          <a:xfrm>
            <a:off x="6960225" y="411067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0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1C9457CC-EA01-C700-F12F-078AFC55C7CF}"/>
              </a:ext>
            </a:extLst>
          </p:cNvPr>
          <p:cNvSpPr/>
          <p:nvPr/>
        </p:nvSpPr>
        <p:spPr>
          <a:xfrm>
            <a:off x="8790701" y="3038317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ABA0BD28-1E19-591E-3E40-74388A0B9618}"/>
              </a:ext>
            </a:extLst>
          </p:cNvPr>
          <p:cNvSpPr/>
          <p:nvPr/>
        </p:nvSpPr>
        <p:spPr>
          <a:xfrm>
            <a:off x="8096936" y="2135664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295B3ED2-EC1E-9801-A1CD-28268CB8FEF3}"/>
              </a:ext>
            </a:extLst>
          </p:cNvPr>
          <p:cNvSpPr/>
          <p:nvPr/>
        </p:nvSpPr>
        <p:spPr>
          <a:xfrm>
            <a:off x="6789561" y="1454706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2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560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Subproblems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0406FE9-3AB4-2C4A-63D5-7B5C0636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LCS có thuộc tính </a:t>
            </a:r>
            <a:r>
              <a:rPr lang="en-US" i="1">
                <a:solidFill>
                  <a:schemeClr val="tx1"/>
                </a:solidFill>
              </a:rPr>
              <a:t>Overlapping Subproblems</a:t>
            </a:r>
          </a:p>
          <a:p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>
                <a:solidFill>
                  <a:srgbClr val="0066FF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2683085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80406FE9-3AB4-2C4A-63D5-7B5C06363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LCS có thuộc tính </a:t>
                </a:r>
                <a:r>
                  <a:rPr lang="en-US" i="1">
                    <a:solidFill>
                      <a:schemeClr val="tx1"/>
                    </a:solidFill>
                  </a:rPr>
                  <a:t>Overlapping Subproblems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Độ phức tạp khi sử dụng đệ quy: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66FF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80406FE9-3AB4-2C4A-63D5-7B5C06363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A505F9C-78B0-C16C-9B1B-0C0468704000}"/>
              </a:ext>
            </a:extLst>
          </p:cNvPr>
          <p:cNvSpPr/>
          <p:nvPr/>
        </p:nvSpPr>
        <p:spPr>
          <a:xfrm>
            <a:off x="8686800" y="2590800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5A1EFD1-DD1D-E18A-200C-06E0B2F0A3F2}"/>
              </a:ext>
            </a:extLst>
          </p:cNvPr>
          <p:cNvSpPr/>
          <p:nvPr/>
        </p:nvSpPr>
        <p:spPr>
          <a:xfrm>
            <a:off x="7706360" y="316468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37AEB1DD-966F-6F9B-7418-3549D694F44C}"/>
              </a:ext>
            </a:extLst>
          </p:cNvPr>
          <p:cNvSpPr/>
          <p:nvPr/>
        </p:nvSpPr>
        <p:spPr>
          <a:xfrm>
            <a:off x="9829800" y="3273428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CF6ADDA-B938-2A26-2468-8A3CD87B4859}"/>
              </a:ext>
            </a:extLst>
          </p:cNvPr>
          <p:cNvSpPr/>
          <p:nvPr/>
        </p:nvSpPr>
        <p:spPr>
          <a:xfrm>
            <a:off x="6964680" y="402066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564D289-E363-9964-EFA9-8EE11088DEFE}"/>
              </a:ext>
            </a:extLst>
          </p:cNvPr>
          <p:cNvSpPr/>
          <p:nvPr/>
        </p:nvSpPr>
        <p:spPr>
          <a:xfrm>
            <a:off x="8074660" y="416798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A554B846-091B-C741-8145-4840BCD16E64}"/>
              </a:ext>
            </a:extLst>
          </p:cNvPr>
          <p:cNvSpPr/>
          <p:nvPr/>
        </p:nvSpPr>
        <p:spPr>
          <a:xfrm>
            <a:off x="9523730" y="4305142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0BB0412-963F-72EC-52C2-C408F623E488}"/>
              </a:ext>
            </a:extLst>
          </p:cNvPr>
          <p:cNvSpPr/>
          <p:nvPr/>
        </p:nvSpPr>
        <p:spPr>
          <a:xfrm>
            <a:off x="10591800" y="402066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F0CF39B4-FDC3-2829-4D0E-CF13F0E775AE}"/>
              </a:ext>
            </a:extLst>
          </p:cNvPr>
          <p:cNvSpPr/>
          <p:nvPr/>
        </p:nvSpPr>
        <p:spPr>
          <a:xfrm>
            <a:off x="5958840" y="4953000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C5D51DB-9AC3-9E7A-66EA-2982C467EB6D}"/>
              </a:ext>
            </a:extLst>
          </p:cNvPr>
          <p:cNvSpPr/>
          <p:nvPr/>
        </p:nvSpPr>
        <p:spPr>
          <a:xfrm>
            <a:off x="7099300" y="557379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01780C7-408A-EBA1-4E62-2EE983AD256F}"/>
              </a:ext>
            </a:extLst>
          </p:cNvPr>
          <p:cNvSpPr/>
          <p:nvPr/>
        </p:nvSpPr>
        <p:spPr>
          <a:xfrm>
            <a:off x="7664450" y="507341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7CB4E4C-B5FF-8562-E5BD-23CD89E27E36}"/>
              </a:ext>
            </a:extLst>
          </p:cNvPr>
          <p:cNvSpPr/>
          <p:nvPr/>
        </p:nvSpPr>
        <p:spPr>
          <a:xfrm>
            <a:off x="8448040" y="529947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02A1DF1A-D445-1B90-12C9-6392256C289E}"/>
              </a:ext>
            </a:extLst>
          </p:cNvPr>
          <p:cNvSpPr/>
          <p:nvPr/>
        </p:nvSpPr>
        <p:spPr>
          <a:xfrm>
            <a:off x="9094470" y="555243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92774135-96AF-6704-D4D5-A59189F85483}"/>
              </a:ext>
            </a:extLst>
          </p:cNvPr>
          <p:cNvSpPr/>
          <p:nvPr/>
        </p:nvSpPr>
        <p:spPr>
          <a:xfrm>
            <a:off x="9951720" y="5293359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02E6645-46A5-F361-6F0A-F803F17E5AC0}"/>
              </a:ext>
            </a:extLst>
          </p:cNvPr>
          <p:cNvSpPr/>
          <p:nvPr/>
        </p:nvSpPr>
        <p:spPr>
          <a:xfrm>
            <a:off x="10454640" y="466193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59CA0B6E-25B6-EE81-F295-FE5D7ED71CF3}"/>
              </a:ext>
            </a:extLst>
          </p:cNvPr>
          <p:cNvSpPr/>
          <p:nvPr/>
        </p:nvSpPr>
        <p:spPr>
          <a:xfrm>
            <a:off x="11473180" y="4936253"/>
            <a:ext cx="274320" cy="27432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2348E-E027-AEB1-FBEF-9EA69EBAC16D}"/>
              </a:ext>
            </a:extLst>
          </p:cNvPr>
          <p:cNvCxnSpPr>
            <a:stCxn id="22" idx="3"/>
            <a:endCxn id="29" idx="7"/>
          </p:cNvCxnSpPr>
          <p:nvPr/>
        </p:nvCxnSpPr>
        <p:spPr>
          <a:xfrm flipH="1">
            <a:off x="7940507" y="2824947"/>
            <a:ext cx="786466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8A665C-CFEA-5993-E998-DE71B5A63369}"/>
              </a:ext>
            </a:extLst>
          </p:cNvPr>
          <p:cNvCxnSpPr>
            <a:stCxn id="29" idx="4"/>
            <a:endCxn id="31" idx="6"/>
          </p:cNvCxnSpPr>
          <p:nvPr/>
        </p:nvCxnSpPr>
        <p:spPr>
          <a:xfrm flipH="1">
            <a:off x="7198827" y="3439003"/>
            <a:ext cx="644693" cy="62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01222F-E090-E362-0774-8DD60CF669C8}"/>
              </a:ext>
            </a:extLst>
          </p:cNvPr>
          <p:cNvCxnSpPr>
            <a:cxnSpLocks/>
            <a:stCxn id="22" idx="5"/>
            <a:endCxn id="30" idx="1"/>
          </p:cNvCxnSpPr>
          <p:nvPr/>
        </p:nvCxnSpPr>
        <p:spPr>
          <a:xfrm>
            <a:off x="8920947" y="2824947"/>
            <a:ext cx="949026" cy="488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520799-0E61-4EBA-3E53-C21C6E3FBF55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7843520" y="3439003"/>
            <a:ext cx="368300" cy="728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82F8FE-BDB3-229D-899B-E58BA1FF30E6}"/>
              </a:ext>
            </a:extLst>
          </p:cNvPr>
          <p:cNvCxnSpPr>
            <a:cxnSpLocks/>
            <a:stCxn id="39" idx="7"/>
            <a:endCxn id="31" idx="3"/>
          </p:cNvCxnSpPr>
          <p:nvPr/>
        </p:nvCxnSpPr>
        <p:spPr>
          <a:xfrm flipV="1">
            <a:off x="6192987" y="4254810"/>
            <a:ext cx="811866" cy="738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146F62-3CB8-9C19-12B3-62D85A3EC132}"/>
              </a:ext>
            </a:extLst>
          </p:cNvPr>
          <p:cNvCxnSpPr>
            <a:cxnSpLocks/>
            <a:stCxn id="41" idx="0"/>
            <a:endCxn id="31" idx="4"/>
          </p:cNvCxnSpPr>
          <p:nvPr/>
        </p:nvCxnSpPr>
        <p:spPr>
          <a:xfrm flipH="1" flipV="1">
            <a:off x="7101840" y="4294983"/>
            <a:ext cx="134620" cy="1278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A222D5-0709-9489-1682-21FF7B841D50}"/>
              </a:ext>
            </a:extLst>
          </p:cNvPr>
          <p:cNvCxnSpPr>
            <a:cxnSpLocks/>
            <a:stCxn id="42" idx="0"/>
            <a:endCxn id="34" idx="4"/>
          </p:cNvCxnSpPr>
          <p:nvPr/>
        </p:nvCxnSpPr>
        <p:spPr>
          <a:xfrm flipV="1">
            <a:off x="7801610" y="4442302"/>
            <a:ext cx="410210" cy="631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9E8B93-D2EA-9C97-F9FE-B68734181A52}"/>
              </a:ext>
            </a:extLst>
          </p:cNvPr>
          <p:cNvCxnSpPr>
            <a:cxnSpLocks/>
            <a:stCxn id="43" idx="0"/>
            <a:endCxn id="34" idx="4"/>
          </p:cNvCxnSpPr>
          <p:nvPr/>
        </p:nvCxnSpPr>
        <p:spPr>
          <a:xfrm flipH="1" flipV="1">
            <a:off x="8211820" y="4442302"/>
            <a:ext cx="373380" cy="85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31CED9-36BF-DA0E-6E1F-D43623250FDE}"/>
              </a:ext>
            </a:extLst>
          </p:cNvPr>
          <p:cNvCxnSpPr>
            <a:cxnSpLocks/>
            <a:stCxn id="35" idx="0"/>
            <a:endCxn id="30" idx="4"/>
          </p:cNvCxnSpPr>
          <p:nvPr/>
        </p:nvCxnSpPr>
        <p:spPr>
          <a:xfrm flipV="1">
            <a:off x="9660890" y="3547748"/>
            <a:ext cx="306070" cy="757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D43D94-45A4-0FE0-1185-C194212F8B1C}"/>
              </a:ext>
            </a:extLst>
          </p:cNvPr>
          <p:cNvCxnSpPr>
            <a:cxnSpLocks/>
            <a:stCxn id="30" idx="4"/>
            <a:endCxn id="38" idx="1"/>
          </p:cNvCxnSpPr>
          <p:nvPr/>
        </p:nvCxnSpPr>
        <p:spPr>
          <a:xfrm>
            <a:off x="9966960" y="3547748"/>
            <a:ext cx="665013" cy="513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A895EF-D997-3579-8898-D5BA846D5A4D}"/>
              </a:ext>
            </a:extLst>
          </p:cNvPr>
          <p:cNvCxnSpPr>
            <a:cxnSpLocks/>
            <a:stCxn id="44" idx="0"/>
            <a:endCxn id="35" idx="4"/>
          </p:cNvCxnSpPr>
          <p:nvPr/>
        </p:nvCxnSpPr>
        <p:spPr>
          <a:xfrm flipV="1">
            <a:off x="9231630" y="4579462"/>
            <a:ext cx="429260" cy="97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23EEF4-0812-71BC-584A-2FD1EB7960DB}"/>
              </a:ext>
            </a:extLst>
          </p:cNvPr>
          <p:cNvCxnSpPr>
            <a:cxnSpLocks/>
            <a:stCxn id="35" idx="4"/>
            <a:endCxn id="45" idx="0"/>
          </p:cNvCxnSpPr>
          <p:nvPr/>
        </p:nvCxnSpPr>
        <p:spPr>
          <a:xfrm>
            <a:off x="9660890" y="4579462"/>
            <a:ext cx="427990" cy="71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694056F-5F6D-7A4C-E361-F44A918724EC}"/>
              </a:ext>
            </a:extLst>
          </p:cNvPr>
          <p:cNvCxnSpPr>
            <a:cxnSpLocks/>
            <a:stCxn id="46" idx="0"/>
            <a:endCxn id="38" idx="4"/>
          </p:cNvCxnSpPr>
          <p:nvPr/>
        </p:nvCxnSpPr>
        <p:spPr>
          <a:xfrm flipV="1">
            <a:off x="10591800" y="4294983"/>
            <a:ext cx="137160" cy="3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408F69-B657-A74D-81B5-EEA60B206026}"/>
              </a:ext>
            </a:extLst>
          </p:cNvPr>
          <p:cNvCxnSpPr>
            <a:cxnSpLocks/>
            <a:stCxn id="47" idx="1"/>
            <a:endCxn id="38" idx="5"/>
          </p:cNvCxnSpPr>
          <p:nvPr/>
        </p:nvCxnSpPr>
        <p:spPr>
          <a:xfrm flipH="1" flipV="1">
            <a:off x="10825947" y="4254810"/>
            <a:ext cx="687406" cy="721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1238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89C0182-9EE4-78A4-5F7F-643E0216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LCS có thuộc tính </a:t>
            </a:r>
            <a:r>
              <a:rPr lang="en-US" i="1">
                <a:solidFill>
                  <a:schemeClr val="tx1"/>
                </a:solidFill>
              </a:rPr>
              <a:t>Optimal Substructure</a:t>
            </a:r>
          </a:p>
          <a:p>
            <a:pPr marL="0" indent="0">
              <a:buNone/>
            </a:pPr>
            <a:endParaRPr lang="en-US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Trường hợp 1</a:t>
            </a: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3801E-1D7E-2A7E-BBA7-C92048123BDE}"/>
              </a:ext>
            </a:extLst>
          </p:cNvPr>
          <p:cNvCxnSpPr>
            <a:cxnSpLocks/>
          </p:cNvCxnSpPr>
          <p:nvPr/>
        </p:nvCxnSpPr>
        <p:spPr>
          <a:xfrm>
            <a:off x="3124200" y="2133600"/>
            <a:ext cx="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494429-6D27-0D68-2CBC-675D29835B66}"/>
              </a:ext>
            </a:extLst>
          </p:cNvPr>
          <p:cNvCxnSpPr/>
          <p:nvPr/>
        </p:nvCxnSpPr>
        <p:spPr>
          <a:xfrm>
            <a:off x="762000" y="3581400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56F1FC1-1549-1D02-3B9B-E354EE8B3C57}"/>
              </a:ext>
            </a:extLst>
          </p:cNvPr>
          <p:cNvGraphicFramePr>
            <a:graphicFrameLocks/>
          </p:cNvGraphicFramePr>
          <p:nvPr/>
        </p:nvGraphicFramePr>
        <p:xfrm>
          <a:off x="3505200" y="2509679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F92A1F47-A33C-8F45-042A-15EB44EF5043}"/>
              </a:ext>
            </a:extLst>
          </p:cNvPr>
          <p:cNvGraphicFramePr>
            <a:graphicFrameLocks/>
          </p:cNvGraphicFramePr>
          <p:nvPr/>
        </p:nvGraphicFramePr>
        <p:xfrm>
          <a:off x="3505200" y="3063082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7CF82AA-2728-90FF-426A-ED498BE3C3B1}"/>
              </a:ext>
            </a:extLst>
          </p:cNvPr>
          <p:cNvGraphicFramePr>
            <a:graphicFrameLocks/>
          </p:cNvGraphicFramePr>
          <p:nvPr/>
        </p:nvGraphicFramePr>
        <p:xfrm>
          <a:off x="7543800" y="2504757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FF86C970-CCF7-5D62-F161-2F3903F829C9}"/>
              </a:ext>
            </a:extLst>
          </p:cNvPr>
          <p:cNvGraphicFramePr>
            <a:graphicFrameLocks/>
          </p:cNvGraphicFramePr>
          <p:nvPr/>
        </p:nvGraphicFramePr>
        <p:xfrm>
          <a:off x="7543800" y="30581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D1F5D721-CFB4-1801-5316-24BE10AD9417}"/>
              </a:ext>
            </a:extLst>
          </p:cNvPr>
          <p:cNvGraphicFramePr>
            <a:graphicFrameLocks/>
          </p:cNvGraphicFramePr>
          <p:nvPr/>
        </p:nvGraphicFramePr>
        <p:xfrm>
          <a:off x="10092266" y="2786539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FF8B20-D3CC-304D-68C7-578DD8068270}"/>
              </a:ext>
            </a:extLst>
          </p:cNvPr>
          <p:cNvCxnSpPr>
            <a:cxnSpLocks/>
          </p:cNvCxnSpPr>
          <p:nvPr/>
        </p:nvCxnSpPr>
        <p:spPr>
          <a:xfrm>
            <a:off x="6400800" y="2133600"/>
            <a:ext cx="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2143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89C0182-9EE4-78A4-5F7F-643E0216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LCS có thuộc tính </a:t>
            </a:r>
            <a:r>
              <a:rPr lang="en-US" i="1">
                <a:solidFill>
                  <a:schemeClr val="tx1"/>
                </a:solidFill>
              </a:rPr>
              <a:t>Optimal Substructure</a:t>
            </a:r>
          </a:p>
          <a:p>
            <a:pPr marL="0" indent="0">
              <a:buNone/>
            </a:pPr>
            <a:endParaRPr lang="en-US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Trường hợp 1</a:t>
            </a: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Trường hợp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3801E-1D7E-2A7E-BBA7-C92048123BDE}"/>
              </a:ext>
            </a:extLst>
          </p:cNvPr>
          <p:cNvCxnSpPr>
            <a:cxnSpLocks/>
          </p:cNvCxnSpPr>
          <p:nvPr/>
        </p:nvCxnSpPr>
        <p:spPr>
          <a:xfrm>
            <a:off x="3124200" y="2133600"/>
            <a:ext cx="0" cy="373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494429-6D27-0D68-2CBC-675D29835B66}"/>
              </a:ext>
            </a:extLst>
          </p:cNvPr>
          <p:cNvCxnSpPr/>
          <p:nvPr/>
        </p:nvCxnSpPr>
        <p:spPr>
          <a:xfrm>
            <a:off x="762000" y="3581400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56F1FC1-1549-1D02-3B9B-E354EE8B3C57}"/>
              </a:ext>
            </a:extLst>
          </p:cNvPr>
          <p:cNvGraphicFramePr>
            <a:graphicFrameLocks/>
          </p:cNvGraphicFramePr>
          <p:nvPr/>
        </p:nvGraphicFramePr>
        <p:xfrm>
          <a:off x="3505200" y="2509679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F92A1F47-A33C-8F45-042A-15EB44EF5043}"/>
              </a:ext>
            </a:extLst>
          </p:cNvPr>
          <p:cNvGraphicFramePr>
            <a:graphicFrameLocks/>
          </p:cNvGraphicFramePr>
          <p:nvPr/>
        </p:nvGraphicFramePr>
        <p:xfrm>
          <a:off x="3505200" y="3063082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7CF82AA-2728-90FF-426A-ED498BE3C3B1}"/>
              </a:ext>
            </a:extLst>
          </p:cNvPr>
          <p:cNvGraphicFramePr>
            <a:graphicFrameLocks/>
          </p:cNvGraphicFramePr>
          <p:nvPr/>
        </p:nvGraphicFramePr>
        <p:xfrm>
          <a:off x="7543800" y="2504757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FF86C970-CCF7-5D62-F161-2F3903F829C9}"/>
              </a:ext>
            </a:extLst>
          </p:cNvPr>
          <p:cNvGraphicFramePr>
            <a:graphicFrameLocks/>
          </p:cNvGraphicFramePr>
          <p:nvPr/>
        </p:nvGraphicFramePr>
        <p:xfrm>
          <a:off x="7543800" y="305816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D1F5D721-CFB4-1801-5316-24BE10AD9417}"/>
              </a:ext>
            </a:extLst>
          </p:cNvPr>
          <p:cNvGraphicFramePr>
            <a:graphicFrameLocks/>
          </p:cNvGraphicFramePr>
          <p:nvPr/>
        </p:nvGraphicFramePr>
        <p:xfrm>
          <a:off x="10092266" y="2786539"/>
          <a:ext cx="381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6" name="Table 9">
            <a:extLst>
              <a:ext uri="{FF2B5EF4-FFF2-40B4-BE49-F238E27FC236}">
                <a16:creationId xmlns:a16="http://schemas.microsoft.com/office/drawing/2014/main" id="{8CDC8654-F5D9-D403-0A6E-1D05D663F507}"/>
              </a:ext>
            </a:extLst>
          </p:cNvPr>
          <p:cNvGraphicFramePr>
            <a:graphicFrameLocks/>
          </p:cNvGraphicFramePr>
          <p:nvPr/>
        </p:nvGraphicFramePr>
        <p:xfrm>
          <a:off x="3505200" y="4536915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A3380577-270B-D8B2-C81F-F78A94DA6278}"/>
              </a:ext>
            </a:extLst>
          </p:cNvPr>
          <p:cNvGraphicFramePr>
            <a:graphicFrameLocks/>
          </p:cNvGraphicFramePr>
          <p:nvPr/>
        </p:nvGraphicFramePr>
        <p:xfrm>
          <a:off x="3505200" y="5090318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FF8B20-D3CC-304D-68C7-578DD8068270}"/>
              </a:ext>
            </a:extLst>
          </p:cNvPr>
          <p:cNvCxnSpPr>
            <a:cxnSpLocks/>
          </p:cNvCxnSpPr>
          <p:nvPr/>
        </p:nvCxnSpPr>
        <p:spPr>
          <a:xfrm>
            <a:off x="6400800" y="2133600"/>
            <a:ext cx="0" cy="373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B27499DD-162C-CEE9-BCDE-1C4C72DE33C4}"/>
              </a:ext>
            </a:extLst>
          </p:cNvPr>
          <p:cNvGraphicFramePr>
            <a:graphicFrameLocks/>
          </p:cNvGraphicFramePr>
          <p:nvPr/>
        </p:nvGraphicFramePr>
        <p:xfrm>
          <a:off x="7549444" y="3759041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3" name="Table 9">
            <a:extLst>
              <a:ext uri="{FF2B5EF4-FFF2-40B4-BE49-F238E27FC236}">
                <a16:creationId xmlns:a16="http://schemas.microsoft.com/office/drawing/2014/main" id="{ADAC3197-0179-D4F2-EE9F-BE6BBE4A46F1}"/>
              </a:ext>
            </a:extLst>
          </p:cNvPr>
          <p:cNvGraphicFramePr>
            <a:graphicFrameLocks/>
          </p:cNvGraphicFramePr>
          <p:nvPr/>
        </p:nvGraphicFramePr>
        <p:xfrm>
          <a:off x="7549444" y="4312444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6" name="Table 9">
            <a:extLst>
              <a:ext uri="{FF2B5EF4-FFF2-40B4-BE49-F238E27FC236}">
                <a16:creationId xmlns:a16="http://schemas.microsoft.com/office/drawing/2014/main" id="{E44BE8CE-5F62-5A1C-E092-B1B0CB2A0118}"/>
              </a:ext>
            </a:extLst>
          </p:cNvPr>
          <p:cNvGraphicFramePr>
            <a:graphicFrameLocks/>
          </p:cNvGraphicFramePr>
          <p:nvPr/>
        </p:nvGraphicFramePr>
        <p:xfrm>
          <a:off x="7549444" y="5092427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8904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63531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3451124-AC67-3988-8073-CD7076E5128D}"/>
              </a:ext>
            </a:extLst>
          </p:cNvPr>
          <p:cNvGraphicFramePr>
            <a:graphicFrameLocks/>
          </p:cNvGraphicFramePr>
          <p:nvPr/>
        </p:nvGraphicFramePr>
        <p:xfrm>
          <a:off x="7549444" y="564583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8805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AD3B013-4C34-26BF-B8D7-2617C2038A45}"/>
              </a:ext>
            </a:extLst>
          </p:cNvPr>
          <p:cNvSpPr txBox="1"/>
          <p:nvPr/>
        </p:nvSpPr>
        <p:spPr>
          <a:xfrm>
            <a:off x="6629401" y="4714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6650047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đặc trưng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80406FE9-3AB4-2C4A-63D5-7B5C06363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r>
                  <a:rPr lang="en-US"/>
                  <a:t>LCS có thuộc tính </a:t>
                </a:r>
                <a:r>
                  <a:rPr lang="en-US" i="1">
                    <a:solidFill>
                      <a:schemeClr val="tx1"/>
                    </a:solidFill>
                  </a:rPr>
                  <a:t>Overlapping Subproblems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LCS có thuộc tính </a:t>
                </a:r>
                <a:r>
                  <a:rPr lang="en-US" i="1">
                    <a:solidFill>
                      <a:schemeClr val="tx1"/>
                    </a:solidFill>
                  </a:rPr>
                  <a:t>Optimal Substructure</a:t>
                </a:r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0066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 Sử dụng Quy hoạch động</a:t>
                </a:r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80406FE9-3AB4-2C4A-63D5-7B5C06363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3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4816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công thức quy hoạch động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137884027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thức truy hồi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80406FE9-3AB4-2C4A-63D5-7B5C06363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𝐿𝐶𝑆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𝐿𝐶𝑆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+1&amp;&amp;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𝐿𝐶𝑆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𝐿𝐶𝑆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320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b="0" i="1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>
                    <a:solidFill>
                      <a:srgbClr val="FF0000"/>
                    </a:solidFill>
                  </a:rPr>
                  <a:t> là dãy được tạo từ dãy </a:t>
                </a:r>
                <a14:m>
                  <m:oMath xmlns:m="http://schemas.openxmlformats.org/officeDocument/2006/math">
                    <m:r>
                      <a:rPr lang="vi-V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>
                    <a:solidFill>
                      <a:srgbClr val="FF0000"/>
                    </a:solidFill>
                  </a:rPr>
                  <a:t> bằng cách giữ lại các phần tử từ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vi-VN">
                    <a:solidFill>
                      <a:srgbClr val="FF0000"/>
                    </a:solidFill>
                  </a:rPr>
                  <a:t>trong dãy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vi-VN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0066FF"/>
                    </a:solidFill>
                  </a:rPr>
                  <a:t> </a:t>
                </a:r>
                <a:r>
                  <a:rPr lang="vi-VN">
                    <a:solidFill>
                      <a:srgbClr val="0066FF"/>
                    </a:solidFill>
                  </a:rPr>
                  <a:t>là phần tử thứ </a:t>
                </a:r>
                <a14:m>
                  <m:oMath xmlns:m="http://schemas.openxmlformats.org/officeDocument/2006/math">
                    <m:r>
                      <a:rPr lang="vi-VN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vi-VN">
                    <a:solidFill>
                      <a:srgbClr val="0066FF"/>
                    </a:solidFill>
                  </a:rPr>
                  <a:t> của dãy </a:t>
                </a:r>
                <a14:m>
                  <m:oMath xmlns:m="http://schemas.openxmlformats.org/officeDocument/2006/math">
                    <m:r>
                      <a:rPr lang="vi-VN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vi-VN">
                  <a:solidFill>
                    <a:srgbClr val="0066FF"/>
                  </a:solidFill>
                </a:endParaRPr>
              </a:p>
              <a:p>
                <a:r>
                  <a:rPr lang="vi-VN">
                    <a:solidFill>
                      <a:srgbClr val="FF0000"/>
                    </a:solidFill>
                  </a:rPr>
                  <a:t>Trường hợp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𝐿𝐶𝑆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khi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hoặc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vi-VN">
                    <a:solidFill>
                      <a:srgbClr val="FF0000"/>
                    </a:solidFill>
                  </a:rPr>
                  <a:t>là bài toán cơ sở của vấn đề</a:t>
                </a:r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80406FE9-3AB4-2C4A-63D5-7B5C06363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3"/>
                <a:stretch>
                  <a:fillRect l="-1000" r="-1333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8822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lưu trữ và xây dựng lời giải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30870727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r>
                  <a:rPr lang="en-US"/>
                  <a:t>Input: Túi có sức chứa tối đa là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/>
                  <a:t> đồ vật: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Output: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lvl="1"/>
                <a:r>
                  <a:rPr lang="en-US"/>
                  <a:t>phương án: 0 1 1 1 1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E6C7855-8559-7B7F-EAA3-A87BEDC6D602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8892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p:pic>
        <p:nvPicPr>
          <p:cNvPr id="5" name="Picture 2" descr="The knapsack problem metaphoric representation (image by DAKE [10 ...">
            <a:extLst>
              <a:ext uri="{FF2B5EF4-FFF2-40B4-BE49-F238E27FC236}">
                <a16:creationId xmlns:a16="http://schemas.microsoft.com/office/drawing/2014/main" id="{1CD467CA-4A0F-1190-AEAB-D68A9D88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2666999"/>
            <a:ext cx="3554538" cy="306813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76932325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kern="0"/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kern="0"/>
              </a:p>
              <a:p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kern="0">
                    <a:solidFill>
                      <a:srgbClr val="FF0000"/>
                    </a:solidFill>
                  </a:rPr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ker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62F1B9-C28E-9D9B-046A-16F94FA3DD0A}"/>
              </a:ext>
            </a:extLst>
          </p:cNvPr>
          <p:cNvCxnSpPr/>
          <p:nvPr/>
        </p:nvCxnSpPr>
        <p:spPr>
          <a:xfrm>
            <a:off x="5715000" y="1828800"/>
            <a:ext cx="548357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2618EA-BEB2-E0FA-80CB-A6A9C53705AD}"/>
              </a:ext>
            </a:extLst>
          </p:cNvPr>
          <p:cNvCxnSpPr>
            <a:cxnSpLocks/>
          </p:cNvCxnSpPr>
          <p:nvPr/>
        </p:nvCxnSpPr>
        <p:spPr>
          <a:xfrm>
            <a:off x="5486400" y="2060505"/>
            <a:ext cx="0" cy="35782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9D5A3C-17F9-9A2D-9F96-08087EF313C1}"/>
                  </a:ext>
                </a:extLst>
              </p:cNvPr>
              <p:cNvSpPr txBox="1"/>
              <p:nvPr/>
            </p:nvSpPr>
            <p:spPr>
              <a:xfrm>
                <a:off x="8456787" y="1420178"/>
                <a:ext cx="64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+1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9D5A3C-17F9-9A2D-9F96-08087EF31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87" y="1420178"/>
                <a:ext cx="645498" cy="369332"/>
              </a:xfrm>
              <a:prstGeom prst="rect">
                <a:avLst/>
              </a:prstGeom>
              <a:blipFill>
                <a:blip r:embed="rId4"/>
                <a:stretch>
                  <a:fillRect t="-9836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720C42-494D-86B3-5BEE-52C0AFCF818D}"/>
                  </a:ext>
                </a:extLst>
              </p:cNvPr>
              <p:cNvSpPr txBox="1"/>
              <p:nvPr/>
            </p:nvSpPr>
            <p:spPr>
              <a:xfrm>
                <a:off x="4696632" y="3636697"/>
                <a:ext cx="78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720C42-494D-86B3-5BEE-52C0AFCF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32" y="3636697"/>
                <a:ext cx="7897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1F51E1-BAA2-7E0F-6CBB-EFD3001E7FF7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080135"/>
          <a:ext cx="5486061" cy="348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1597012194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1974999909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745285577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68387106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09203590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604381250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545478770"/>
                    </a:ext>
                  </a:extLst>
                </a:gridCol>
              </a:tblGrid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500830115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2933961407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071171642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510469378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117228050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800909619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823703483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28801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83221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D835E-5824-3BDB-1F98-47FBEAAF51DB}"/>
              </a:ext>
            </a:extLst>
          </p:cNvPr>
          <p:cNvSpPr txBox="1"/>
          <p:nvPr/>
        </p:nvSpPr>
        <p:spPr>
          <a:xfrm>
            <a:off x="533400" y="1866900"/>
            <a:ext cx="1112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function LCS(s1, s2)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m = size(s1);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n = size(s2);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for i = 0 -&gt; n: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for j = 0 -&gt; m: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if (i == 0 || j == 0)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dp[i][j] = 0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 if (s2[i] == s1[j])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dp[i][j] = dp[i - 1][j - 1] + 1;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dp[i][j] = max(dp[i - 1][j], dp[i][j - 1]);</a:t>
            </a:r>
          </a:p>
          <a:p>
            <a:pPr lvl="1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return dp[n][m];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B4919E-F3C1-016F-0FB6-137C2D9F57F6}"/>
              </a:ext>
            </a:extLst>
          </p:cNvPr>
          <p:cNvSpPr/>
          <p:nvPr/>
        </p:nvSpPr>
        <p:spPr>
          <a:xfrm>
            <a:off x="533400" y="1866900"/>
            <a:ext cx="10972800" cy="41529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6919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D835E-5824-3BDB-1F98-47FBEAAF51DB}"/>
              </a:ext>
            </a:extLst>
          </p:cNvPr>
          <p:cNvSpPr txBox="1"/>
          <p:nvPr/>
        </p:nvSpPr>
        <p:spPr>
          <a:xfrm>
            <a:off x="533400" y="1866900"/>
            <a:ext cx="1112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function LCS(s1, s2)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m = size(s1);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n = size(s2);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for i = 0 -&gt; n: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for j = 0 -&gt; m: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if (i == 0 || j == 0)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dp[i][j] = 0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 if (s2[i] == s1[j])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dp[i][j] = dp[i - 1][j - 1] + 1;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lvl="4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dp[i][j] = max(dp[i - 1][j], dp[i][j - 1]);</a:t>
            </a:r>
          </a:p>
          <a:p>
            <a:pPr lvl="1"/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return dp[n][m];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B4919E-F3C1-016F-0FB6-137C2D9F57F6}"/>
              </a:ext>
            </a:extLst>
          </p:cNvPr>
          <p:cNvSpPr/>
          <p:nvPr/>
        </p:nvSpPr>
        <p:spPr>
          <a:xfrm>
            <a:off x="533400" y="1866900"/>
            <a:ext cx="10972800" cy="41529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55253-7195-22A0-9CA2-BE53B53380E0}"/>
              </a:ext>
            </a:extLst>
          </p:cNvPr>
          <p:cNvSpPr txBox="1"/>
          <p:nvPr/>
        </p:nvSpPr>
        <p:spPr>
          <a:xfrm>
            <a:off x="7086600" y="3574018"/>
            <a:ext cx="126188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2300613906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kern="0"/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kern="0"/>
              </a:p>
              <a:p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kern="0">
                    <a:solidFill>
                      <a:srgbClr val="FF0000"/>
                    </a:solidFill>
                  </a:rPr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ker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C485F1-CFDB-FBBC-6265-64249FCC4D70}"/>
              </a:ext>
            </a:extLst>
          </p:cNvPr>
          <p:cNvCxnSpPr/>
          <p:nvPr/>
        </p:nvCxnSpPr>
        <p:spPr>
          <a:xfrm>
            <a:off x="6248400" y="1529654"/>
            <a:ext cx="548357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C9F8DE-F917-704E-B920-47B40ADE2974}"/>
              </a:ext>
            </a:extLst>
          </p:cNvPr>
          <p:cNvCxnSpPr>
            <a:cxnSpLocks/>
          </p:cNvCxnSpPr>
          <p:nvPr/>
        </p:nvCxnSpPr>
        <p:spPr>
          <a:xfrm>
            <a:off x="6019800" y="1761359"/>
            <a:ext cx="0" cy="35782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4D9A6A-CD58-890C-C475-983266BBBF57}"/>
                  </a:ext>
                </a:extLst>
              </p:cNvPr>
              <p:cNvSpPr txBox="1"/>
              <p:nvPr/>
            </p:nvSpPr>
            <p:spPr>
              <a:xfrm>
                <a:off x="8990187" y="1121032"/>
                <a:ext cx="850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4D9A6A-CD58-890C-C475-983266BBB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187" y="1121032"/>
                <a:ext cx="850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D71DB7-2090-467A-AC98-E2BEF3B6443C}"/>
                  </a:ext>
                </a:extLst>
              </p:cNvPr>
              <p:cNvSpPr txBox="1"/>
              <p:nvPr/>
            </p:nvSpPr>
            <p:spPr>
              <a:xfrm>
                <a:off x="5300588" y="3365840"/>
                <a:ext cx="78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D71DB7-2090-467A-AC98-E2BEF3B6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588" y="3365840"/>
                <a:ext cx="7897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58254689-777C-6F94-7A52-28DE67763976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780989"/>
          <a:ext cx="5486061" cy="348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1597012194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1974999909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745285577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68387106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09203590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604381250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545478770"/>
                    </a:ext>
                  </a:extLst>
                </a:gridCol>
              </a:tblGrid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500830115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2933961407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071171642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510469378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117228050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800909619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823703483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28801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279252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kern="0"/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kern="0"/>
              </a:p>
              <a:p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kern="0">
                    <a:solidFill>
                      <a:srgbClr val="FF0000"/>
                    </a:solidFill>
                  </a:rPr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ker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45405CFB-0F64-FFB8-2CC3-FEEC0C051766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780989"/>
          <a:ext cx="5486061" cy="348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1597012194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1974999909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745285577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68387106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09203590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604381250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545478770"/>
                    </a:ext>
                  </a:extLst>
                </a:gridCol>
              </a:tblGrid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500830115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2933961407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071171642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510469378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117228050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800909619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823703483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2880128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74CA6AD2-8770-1FB8-AE7A-437ABFC32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48400" y="1257223"/>
              <a:ext cx="5486060" cy="4353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3723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1974999909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745285577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2683871063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092035903"/>
                        </a:ext>
                      </a:extLst>
                    </a:gridCol>
                    <a:gridCol w="1567445">
                      <a:extLst>
                        <a:ext uri="{9D8B030D-6E8A-4147-A177-3AD203B41FA5}">
                          <a16:colId xmlns:a16="http://schemas.microsoft.com/office/drawing/2014/main" val="3604381250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3">
                <a:extLst>
                  <a:ext uri="{FF2B5EF4-FFF2-40B4-BE49-F238E27FC236}">
                    <a16:creationId xmlns:a16="http://schemas.microsoft.com/office/drawing/2014/main" id="{74CA6AD2-8770-1FB8-AE7A-437ABFC32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800801"/>
                  </p:ext>
                </p:extLst>
              </p:nvPr>
            </p:nvGraphicFramePr>
            <p:xfrm>
              <a:off x="6248400" y="1257223"/>
              <a:ext cx="5486060" cy="4353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3723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1974999909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745285577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2683871063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092035903"/>
                        </a:ext>
                      </a:extLst>
                    </a:gridCol>
                    <a:gridCol w="1567445">
                      <a:extLst>
                        <a:ext uri="{9D8B030D-6E8A-4147-A177-3AD203B41FA5}">
                          <a16:colId xmlns:a16="http://schemas.microsoft.com/office/drawing/2014/main" val="3604381250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4"/>
                          <a:stretch>
                            <a:fillRect l="-100781" t="-6944" r="-502344" b="-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4"/>
                          <a:stretch>
                            <a:fillRect l="-199225" t="-6944" r="-398450" b="-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4"/>
                          <a:stretch>
                            <a:fillRect l="-250195" t="-6944" b="-23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3">
                <a:extLst>
                  <a:ext uri="{FF2B5EF4-FFF2-40B4-BE49-F238E27FC236}">
                    <a16:creationId xmlns:a16="http://schemas.microsoft.com/office/drawing/2014/main" id="{6A0EF801-1599-C48E-EB35-1CB814A1C4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05400" y="1780989"/>
              <a:ext cx="1143001" cy="34824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1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2933961407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071171642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[3]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510469378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117228050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800909619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823703483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288012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3">
                <a:extLst>
                  <a:ext uri="{FF2B5EF4-FFF2-40B4-BE49-F238E27FC236}">
                    <a16:creationId xmlns:a16="http://schemas.microsoft.com/office/drawing/2014/main" id="{6A0EF801-1599-C48E-EB35-1CB814A1C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8216347"/>
                  </p:ext>
                </p:extLst>
              </p:nvPr>
            </p:nvGraphicFramePr>
            <p:xfrm>
              <a:off x="5105400" y="1780989"/>
              <a:ext cx="1143001" cy="34824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1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101408" r="529" b="-619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961407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198611" r="529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171642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302817" r="529" b="-418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469378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117228050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800909619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823703483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705634" r="529" b="-15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012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8321392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─"/>
                  <a:defRPr sz="2800">
                    <a:solidFill>
                      <a:srgbClr val="0066FF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+"/>
                  <a:defRPr sz="2800">
                    <a:solidFill>
                      <a:srgbClr val="0066FF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rgbClr val="0066FF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rgbClr val="0066FF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rgbClr val="0066FF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kern="0"/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kern="0"/>
              </a:p>
              <a:p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kern="0">
                    <a:solidFill>
                      <a:srgbClr val="FF0000"/>
                    </a:solidFill>
                  </a:rPr>
                  <a:t> là chiều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ker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655390AE-CB7E-AF01-8D1C-39F1DD96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956" y="1594555"/>
                <a:ext cx="109728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175E7F-443D-C7A0-4ED8-B207FA3EADCE}"/>
              </a:ext>
            </a:extLst>
          </p:cNvPr>
          <p:cNvSpPr txBox="1"/>
          <p:nvPr/>
        </p:nvSpPr>
        <p:spPr>
          <a:xfrm>
            <a:off x="-1295400" y="5147441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371600"/>
            <a:r>
              <a:rPr 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if (s2[i] == s1[j])</a:t>
            </a:r>
          </a:p>
          <a:p>
            <a:pPr lvl="4"/>
            <a:r>
              <a:rPr 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dp[i][j] = dp[i - 1][j - 1] + 1;</a:t>
            </a:r>
          </a:p>
          <a:p>
            <a:pPr marL="1371600" lvl="4"/>
            <a:r>
              <a:rPr 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4"/>
            <a:r>
              <a:rPr lang="pt-BR" sz="1400" b="1">
                <a:latin typeface="Courier New" panose="02070309020205020404" pitchFamily="49" charset="0"/>
                <a:cs typeface="Courier New" panose="02070309020205020404" pitchFamily="49" charset="0"/>
              </a:rPr>
              <a:t>dp[i][j] = max(dp[i - 1][j], dp[i][j - 1]);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8627BDED-4433-0BEB-4E58-703B851ACEDC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780989"/>
          <a:ext cx="5486061" cy="3482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723">
                  <a:extLst>
                    <a:ext uri="{9D8B030D-6E8A-4147-A177-3AD203B41FA5}">
                      <a16:colId xmlns:a16="http://schemas.microsoft.com/office/drawing/2014/main" val="1597012194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1974999909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745285577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68387106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092035903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3604381250"/>
                    </a:ext>
                  </a:extLst>
                </a:gridCol>
                <a:gridCol w="783723">
                  <a:extLst>
                    <a:ext uri="{9D8B030D-6E8A-4147-A177-3AD203B41FA5}">
                      <a16:colId xmlns:a16="http://schemas.microsoft.com/office/drawing/2014/main" val="2545478770"/>
                    </a:ext>
                  </a:extLst>
                </a:gridCol>
              </a:tblGrid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500830115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2933961407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071171642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510469378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117228050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1800909619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823703483"/>
                  </a:ext>
                </a:extLst>
              </a:tr>
              <a:tr h="435307">
                <a:tc>
                  <a:txBody>
                    <a:bodyPr/>
                    <a:lstStyle/>
                    <a:p>
                      <a:r>
                        <a:rPr lang="en-US" sz="2100"/>
                        <a:t>0</a:t>
                      </a:r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7336" marR="107336" marT="53668" marB="53668"/>
                </a:tc>
                <a:extLst>
                  <a:ext uri="{0D108BD9-81ED-4DB2-BD59-A6C34878D82A}">
                    <a16:rowId xmlns:a16="http://schemas.microsoft.com/office/drawing/2014/main" val="42880128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3">
                <a:extLst>
                  <a:ext uri="{FF2B5EF4-FFF2-40B4-BE49-F238E27FC236}">
                    <a16:creationId xmlns:a16="http://schemas.microsoft.com/office/drawing/2014/main" id="{2257EBBC-E27D-BB75-1AFD-8CB2830626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48400" y="1257223"/>
              <a:ext cx="5486060" cy="4353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3723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1974999909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745285577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2683871063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092035903"/>
                        </a:ext>
                      </a:extLst>
                    </a:gridCol>
                    <a:gridCol w="1567445">
                      <a:extLst>
                        <a:ext uri="{9D8B030D-6E8A-4147-A177-3AD203B41FA5}">
                          <a16:colId xmlns:a16="http://schemas.microsoft.com/office/drawing/2014/main" val="3604381250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3">
                <a:extLst>
                  <a:ext uri="{FF2B5EF4-FFF2-40B4-BE49-F238E27FC236}">
                    <a16:creationId xmlns:a16="http://schemas.microsoft.com/office/drawing/2014/main" id="{2257EBBC-E27D-BB75-1AFD-8CB2830626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110511"/>
                  </p:ext>
                </p:extLst>
              </p:nvPr>
            </p:nvGraphicFramePr>
            <p:xfrm>
              <a:off x="6248400" y="1257223"/>
              <a:ext cx="5486060" cy="43530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83723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1974999909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745285577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2683871063"/>
                        </a:ext>
                      </a:extLst>
                    </a:gridCol>
                    <a:gridCol w="783723">
                      <a:extLst>
                        <a:ext uri="{9D8B030D-6E8A-4147-A177-3AD203B41FA5}">
                          <a16:colId xmlns:a16="http://schemas.microsoft.com/office/drawing/2014/main" val="3092035903"/>
                        </a:ext>
                      </a:extLst>
                    </a:gridCol>
                    <a:gridCol w="1567445">
                      <a:extLst>
                        <a:ext uri="{9D8B030D-6E8A-4147-A177-3AD203B41FA5}">
                          <a16:colId xmlns:a16="http://schemas.microsoft.com/office/drawing/2014/main" val="3604381250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4"/>
                          <a:stretch>
                            <a:fillRect l="-100781" t="-6944" r="-502344" b="-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4"/>
                          <a:stretch>
                            <a:fillRect l="-199225" t="-6944" r="-398450" b="-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4"/>
                          <a:stretch>
                            <a:fillRect l="-250195" t="-6944" b="-23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3">
                <a:extLst>
                  <a:ext uri="{FF2B5EF4-FFF2-40B4-BE49-F238E27FC236}">
                    <a16:creationId xmlns:a16="http://schemas.microsoft.com/office/drawing/2014/main" id="{3805632E-0A69-03E9-B0BF-40CC02E915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05400" y="1780989"/>
              <a:ext cx="1143001" cy="34824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1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2933961407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071171642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[3]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510469378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117228050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800909619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823703483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1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100" b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288012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3">
                <a:extLst>
                  <a:ext uri="{FF2B5EF4-FFF2-40B4-BE49-F238E27FC236}">
                    <a16:creationId xmlns:a16="http://schemas.microsoft.com/office/drawing/2014/main" id="{3805632E-0A69-03E9-B0BF-40CC02E91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793902"/>
                  </p:ext>
                </p:extLst>
              </p:nvPr>
            </p:nvGraphicFramePr>
            <p:xfrm>
              <a:off x="5105400" y="1780989"/>
              <a:ext cx="1143001" cy="34824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3001">
                      <a:extLst>
                        <a:ext uri="{9D8B030D-6E8A-4147-A177-3AD203B41FA5}">
                          <a16:colId xmlns:a16="http://schemas.microsoft.com/office/drawing/2014/main" val="1597012194"/>
                        </a:ext>
                      </a:extLst>
                    </a:gridCol>
                  </a:tblGrid>
                  <a:tr h="435307">
                    <a:tc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500830115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101408" r="529" b="-619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3961407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198611" r="529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171642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302817" r="529" b="-418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469378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4117228050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1800909619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/>
                            <a:t>…</a:t>
                          </a:r>
                        </a:p>
                      </a:txBody>
                      <a:tcPr marL="107336" marR="107336" marT="53668" marB="53668"/>
                    </a:tc>
                    <a:extLst>
                      <a:ext uri="{0D108BD9-81ED-4DB2-BD59-A6C34878D82A}">
                        <a16:rowId xmlns:a16="http://schemas.microsoft.com/office/drawing/2014/main" val="823703483"/>
                      </a:ext>
                    </a:extLst>
                  </a:tr>
                  <a:tr h="435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7336" marR="107336" marT="53668" marB="53668">
                        <a:blipFill>
                          <a:blip r:embed="rId5"/>
                          <a:stretch>
                            <a:fillRect t="-705634" r="529" b="-15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0128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1167238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solidFill>
                      <a:srgbClr val="FF0000"/>
                    </a:solidFill>
                  </a:rPr>
                  <a:t>Độ </a:t>
                </a:r>
                <a:r>
                  <a:rPr lang="en-US" dirty="0" err="1">
                    <a:solidFill>
                      <a:srgbClr val="FF0000"/>
                    </a:solidFill>
                  </a:rPr>
                  <a:t>phức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tạp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D7B3613-550A-7844-CE27-58359C1F6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59032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0" y="2819400"/>
          <a:ext cx="121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780EEF2-1AC9-B5BE-C711-95C26746335B}"/>
              </a:ext>
            </a:extLst>
          </p:cNvPr>
          <p:cNvGraphicFramePr>
            <a:graphicFrameLocks/>
          </p:cNvGraphicFramePr>
          <p:nvPr/>
        </p:nvGraphicFramePr>
        <p:xfrm>
          <a:off x="5943600" y="3810000"/>
          <a:ext cx="2514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B982BAA-4E67-E779-D8AD-736DD2B87826}"/>
              </a:ext>
            </a:extLst>
          </p:cNvPr>
          <p:cNvSpPr txBox="1"/>
          <p:nvPr/>
        </p:nvSpPr>
        <p:spPr>
          <a:xfrm>
            <a:off x="3657600" y="2819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C36B6-EEB1-79B2-B726-D7E0B7710CE1}"/>
              </a:ext>
            </a:extLst>
          </p:cNvPr>
          <p:cNvSpPr txBox="1"/>
          <p:nvPr/>
        </p:nvSpPr>
        <p:spPr>
          <a:xfrm>
            <a:off x="3659155" y="380494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2</a:t>
            </a:r>
          </a:p>
        </p:txBody>
      </p:sp>
    </p:spTree>
    <p:extLst>
      <p:ext uri="{BB962C8B-B14F-4D97-AF65-F5344CB8AC3E}">
        <p14:creationId xmlns:p14="http://schemas.microsoft.com/office/powerpoint/2010/main" val="100927177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0F5561-2999-2BD8-3BDE-713BF7F4C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12229" y="2743200"/>
          <a:ext cx="1567542" cy="234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A3FA352-58B7-1F06-0E1A-0FF0E998B1BB}"/>
              </a:ext>
            </a:extLst>
          </p:cNvPr>
          <p:cNvGraphicFramePr>
            <a:graphicFrameLocks/>
          </p:cNvGraphicFramePr>
          <p:nvPr/>
        </p:nvGraphicFramePr>
        <p:xfrm>
          <a:off x="5312229" y="1855030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95484205-72D7-4146-BBFB-AF5F727126EC}"/>
              </a:ext>
            </a:extLst>
          </p:cNvPr>
          <p:cNvGraphicFramePr>
            <a:graphicFrameLocks/>
          </p:cNvGraphicFramePr>
          <p:nvPr/>
        </p:nvGraphicFramePr>
        <p:xfrm>
          <a:off x="4267201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817465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0F5561-2999-2BD8-3BDE-713BF7F4C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12229" y="2743200"/>
          <a:ext cx="1567542" cy="234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A3FA352-58B7-1F06-0E1A-0FF0E998B1BB}"/>
              </a:ext>
            </a:extLst>
          </p:cNvPr>
          <p:cNvGraphicFramePr>
            <a:graphicFrameLocks/>
          </p:cNvGraphicFramePr>
          <p:nvPr/>
        </p:nvGraphicFramePr>
        <p:xfrm>
          <a:off x="5312229" y="1855030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95484205-72D7-4146-BBFB-AF5F727126EC}"/>
              </a:ext>
            </a:extLst>
          </p:cNvPr>
          <p:cNvGraphicFramePr>
            <a:graphicFrameLocks/>
          </p:cNvGraphicFramePr>
          <p:nvPr/>
        </p:nvGraphicFramePr>
        <p:xfrm>
          <a:off x="4267201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355E41A-8A21-0327-67F6-9550F38D8958}"/>
              </a:ext>
            </a:extLst>
          </p:cNvPr>
          <p:cNvGraphicFramePr>
            <a:graphicFrameLocks/>
          </p:cNvGraphicFramePr>
          <p:nvPr/>
        </p:nvGraphicFramePr>
        <p:xfrm>
          <a:off x="5312229" y="2273923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9002AAF-B6C1-AA5F-4EF3-A588FE2A91E0}"/>
              </a:ext>
            </a:extLst>
          </p:cNvPr>
          <p:cNvGraphicFramePr>
            <a:graphicFrameLocks/>
          </p:cNvGraphicFramePr>
          <p:nvPr/>
        </p:nvGraphicFramePr>
        <p:xfrm>
          <a:off x="4789715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8778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AF4-5CC4-D062-90D1-F8C16B28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r>
                  <a:rPr lang="en-US"/>
                  <a:t>Input: Túi có sức chứa tối đa là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và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/>
                  <a:t> đồ vật: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Output: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lvl="1"/>
                <a:r>
                  <a:rPr lang="en-US"/>
                  <a:t>phương án: 0 1 1 1 1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C83ACA-FD8C-6BF5-BF2F-559EA64A1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E6C7855-8559-7B7F-EAA3-A87BEDC6D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10249"/>
              </p:ext>
            </p:extLst>
          </p:nvPr>
        </p:nvGraphicFramePr>
        <p:xfrm>
          <a:off x="1066799" y="2788920"/>
          <a:ext cx="747606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011">
                  <a:extLst>
                    <a:ext uri="{9D8B030D-6E8A-4147-A177-3AD203B41FA5}">
                      <a16:colId xmlns:a16="http://schemas.microsoft.com/office/drawing/2014/main" val="3705575930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3443449759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63051535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457866474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55194231"/>
                    </a:ext>
                  </a:extLst>
                </a:gridCol>
                <a:gridCol w="1246011">
                  <a:extLst>
                    <a:ext uri="{9D8B030D-6E8A-4147-A177-3AD203B41FA5}">
                      <a16:colId xmlns:a16="http://schemas.microsoft.com/office/drawing/2014/main" val="1087256637"/>
                    </a:ext>
                  </a:extLst>
                </a:gridCol>
              </a:tblGrid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22483"/>
                  </a:ext>
                </a:extLst>
              </a:tr>
              <a:tr h="35697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3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80187"/>
                  </a:ext>
                </a:extLst>
              </a:tr>
            </a:tbl>
          </a:graphicData>
        </a:graphic>
      </p:graphicFrame>
      <p:pic>
        <p:nvPicPr>
          <p:cNvPr id="5" name="Picture 2" descr="The knapsack problem metaphoric representation (image by DAKE [10 ...">
            <a:extLst>
              <a:ext uri="{FF2B5EF4-FFF2-40B4-BE49-F238E27FC236}">
                <a16:creationId xmlns:a16="http://schemas.microsoft.com/office/drawing/2014/main" id="{1CD467CA-4A0F-1190-AEAB-D68A9D88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2666999"/>
            <a:ext cx="3554538" cy="306813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6ED91D-020E-4D98-31E0-F3CEDE6E51BE}"/>
                  </a:ext>
                </a:extLst>
              </p:cNvPr>
              <p:cNvSpPr txBox="1"/>
              <p:nvPr/>
            </p:nvSpPr>
            <p:spPr>
              <a:xfrm>
                <a:off x="3048000" y="41910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(2+1+4+1=8≤15)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6ED91D-020E-4D98-31E0-F3CEDE6E5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91001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77491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0F5561-2999-2BD8-3BDE-713BF7F4C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12229" y="2743200"/>
          <a:ext cx="1567542" cy="234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A3FA352-58B7-1F06-0E1A-0FF0E998B1BB}"/>
              </a:ext>
            </a:extLst>
          </p:cNvPr>
          <p:cNvGraphicFramePr>
            <a:graphicFrameLocks/>
          </p:cNvGraphicFramePr>
          <p:nvPr/>
        </p:nvGraphicFramePr>
        <p:xfrm>
          <a:off x="5312229" y="1855030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95484205-72D7-4146-BBFB-AF5F727126EC}"/>
              </a:ext>
            </a:extLst>
          </p:cNvPr>
          <p:cNvGraphicFramePr>
            <a:graphicFrameLocks/>
          </p:cNvGraphicFramePr>
          <p:nvPr/>
        </p:nvGraphicFramePr>
        <p:xfrm>
          <a:off x="4267201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355E41A-8A21-0327-67F6-9550F38D8958}"/>
              </a:ext>
            </a:extLst>
          </p:cNvPr>
          <p:cNvGraphicFramePr>
            <a:graphicFrameLocks/>
          </p:cNvGraphicFramePr>
          <p:nvPr/>
        </p:nvGraphicFramePr>
        <p:xfrm>
          <a:off x="5312229" y="2273923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9002AAF-B6C1-AA5F-4EF3-A588FE2A91E0}"/>
              </a:ext>
            </a:extLst>
          </p:cNvPr>
          <p:cNvGraphicFramePr>
            <a:graphicFrameLocks/>
          </p:cNvGraphicFramePr>
          <p:nvPr/>
        </p:nvGraphicFramePr>
        <p:xfrm>
          <a:off x="4789715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88153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0F5561-2999-2BD8-3BDE-713BF7F4C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12229" y="2743200"/>
          <a:ext cx="1567542" cy="234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A3FA352-58B7-1F06-0E1A-0FF0E998B1BB}"/>
              </a:ext>
            </a:extLst>
          </p:cNvPr>
          <p:cNvGraphicFramePr>
            <a:graphicFrameLocks/>
          </p:cNvGraphicFramePr>
          <p:nvPr/>
        </p:nvGraphicFramePr>
        <p:xfrm>
          <a:off x="5312229" y="1855030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95484205-72D7-4146-BBFB-AF5F727126EC}"/>
              </a:ext>
            </a:extLst>
          </p:cNvPr>
          <p:cNvGraphicFramePr>
            <a:graphicFrameLocks/>
          </p:cNvGraphicFramePr>
          <p:nvPr/>
        </p:nvGraphicFramePr>
        <p:xfrm>
          <a:off x="4267201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355E41A-8A21-0327-67F6-9550F38D8958}"/>
              </a:ext>
            </a:extLst>
          </p:cNvPr>
          <p:cNvGraphicFramePr>
            <a:graphicFrameLocks/>
          </p:cNvGraphicFramePr>
          <p:nvPr/>
        </p:nvGraphicFramePr>
        <p:xfrm>
          <a:off x="5312229" y="2273923"/>
          <a:ext cx="1567542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9002AAF-B6C1-AA5F-4EF3-A588FE2A91E0}"/>
              </a:ext>
            </a:extLst>
          </p:cNvPr>
          <p:cNvGraphicFramePr>
            <a:graphicFrameLocks/>
          </p:cNvGraphicFramePr>
          <p:nvPr/>
        </p:nvGraphicFramePr>
        <p:xfrm>
          <a:off x="4789715" y="2743200"/>
          <a:ext cx="522514" cy="234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3737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8AF2F9-8D95-ADFA-50BE-64CC79EC55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0" y="2819400"/>
          <a:ext cx="320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780EEF2-1AC9-B5BE-C711-95C26746335B}"/>
              </a:ext>
            </a:extLst>
          </p:cNvPr>
          <p:cNvGraphicFramePr>
            <a:graphicFrameLocks/>
          </p:cNvGraphicFramePr>
          <p:nvPr/>
        </p:nvGraphicFramePr>
        <p:xfrm>
          <a:off x="5334000" y="3810000"/>
          <a:ext cx="3733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3757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260446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8503895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324835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3723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B982BAA-4E67-E779-D8AD-736DD2B87826}"/>
              </a:ext>
            </a:extLst>
          </p:cNvPr>
          <p:cNvSpPr txBox="1"/>
          <p:nvPr/>
        </p:nvSpPr>
        <p:spPr>
          <a:xfrm>
            <a:off x="3048000" y="2819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7C36B6-EEB1-79B2-B726-D7E0B7710CE1}"/>
              </a:ext>
            </a:extLst>
          </p:cNvPr>
          <p:cNvSpPr txBox="1"/>
          <p:nvPr/>
        </p:nvSpPr>
        <p:spPr>
          <a:xfrm>
            <a:off x="3049555" y="380494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String 2</a:t>
            </a:r>
          </a:p>
        </p:txBody>
      </p:sp>
    </p:spTree>
    <p:extLst>
      <p:ext uri="{BB962C8B-B14F-4D97-AF65-F5344CB8AC3E}">
        <p14:creationId xmlns:p14="http://schemas.microsoft.com/office/powerpoint/2010/main" val="55276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0F5561-2999-2BD8-3BDE-713BF7F4C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14800" y="2197723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A3FA352-58B7-1F06-0E1A-0FF0E998B1BB}"/>
              </a:ext>
            </a:extLst>
          </p:cNvPr>
          <p:cNvGraphicFramePr>
            <a:graphicFrameLocks/>
          </p:cNvGraphicFramePr>
          <p:nvPr/>
        </p:nvGraphicFramePr>
        <p:xfrm>
          <a:off x="4114800" y="1321630"/>
          <a:ext cx="3657598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95484205-72D7-4146-BBFB-AF5F727126EC}"/>
              </a:ext>
            </a:extLst>
          </p:cNvPr>
          <p:cNvGraphicFramePr>
            <a:graphicFrameLocks/>
          </p:cNvGraphicFramePr>
          <p:nvPr/>
        </p:nvGraphicFramePr>
        <p:xfrm>
          <a:off x="3069772" y="2209800"/>
          <a:ext cx="522514" cy="375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566216934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7612320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4310663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355E41A-8A21-0327-67F6-9550F38D8958}"/>
              </a:ext>
            </a:extLst>
          </p:cNvPr>
          <p:cNvGraphicFramePr>
            <a:graphicFrameLocks/>
          </p:cNvGraphicFramePr>
          <p:nvPr/>
        </p:nvGraphicFramePr>
        <p:xfrm>
          <a:off x="4114800" y="1740523"/>
          <a:ext cx="3657598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9002AAF-B6C1-AA5F-4EF3-A588FE2A91E0}"/>
              </a:ext>
            </a:extLst>
          </p:cNvPr>
          <p:cNvGraphicFramePr>
            <a:graphicFrameLocks/>
          </p:cNvGraphicFramePr>
          <p:nvPr/>
        </p:nvGraphicFramePr>
        <p:xfrm>
          <a:off x="3592286" y="2209800"/>
          <a:ext cx="522514" cy="375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566216934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7612320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431066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FE9BFC9-48A7-16C7-6065-381D85E336A0}"/>
              </a:ext>
            </a:extLst>
          </p:cNvPr>
          <p:cNvGraphicFramePr>
            <a:graphicFrameLocks/>
          </p:cNvGraphicFramePr>
          <p:nvPr/>
        </p:nvGraphicFramePr>
        <p:xfrm>
          <a:off x="4114802" y="2667000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B6CAF3-0209-345C-BC0F-B8A553524BC2}"/>
              </a:ext>
            </a:extLst>
          </p:cNvPr>
          <p:cNvGraphicFramePr>
            <a:graphicFrameLocks/>
          </p:cNvGraphicFramePr>
          <p:nvPr/>
        </p:nvGraphicFramePr>
        <p:xfrm>
          <a:off x="4114802" y="3136277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DDAEC2-7C35-5778-6675-7C23BF92EB3F}"/>
              </a:ext>
            </a:extLst>
          </p:cNvPr>
          <p:cNvGraphicFramePr>
            <a:graphicFrameLocks/>
          </p:cNvGraphicFramePr>
          <p:nvPr/>
        </p:nvGraphicFramePr>
        <p:xfrm>
          <a:off x="4114802" y="3605554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411BCDB4-3CC3-D9D2-5082-24775B93FFCC}"/>
              </a:ext>
            </a:extLst>
          </p:cNvPr>
          <p:cNvGraphicFramePr>
            <a:graphicFrameLocks/>
          </p:cNvGraphicFramePr>
          <p:nvPr/>
        </p:nvGraphicFramePr>
        <p:xfrm>
          <a:off x="4114802" y="4077345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7F74793D-C23E-B718-C6D2-C822FA588233}"/>
              </a:ext>
            </a:extLst>
          </p:cNvPr>
          <p:cNvGraphicFramePr>
            <a:graphicFrameLocks/>
          </p:cNvGraphicFramePr>
          <p:nvPr/>
        </p:nvGraphicFramePr>
        <p:xfrm>
          <a:off x="4114802" y="4549136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ADA62CD2-3289-94BE-9FA7-BF060913CA57}"/>
              </a:ext>
            </a:extLst>
          </p:cNvPr>
          <p:cNvGraphicFramePr>
            <a:graphicFrameLocks/>
          </p:cNvGraphicFramePr>
          <p:nvPr/>
        </p:nvGraphicFramePr>
        <p:xfrm>
          <a:off x="4114802" y="5013385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46CE582B-4E2A-D9AE-798C-93C0EFF3B75A}"/>
              </a:ext>
            </a:extLst>
          </p:cNvPr>
          <p:cNvGraphicFramePr>
            <a:graphicFrameLocks/>
          </p:cNvGraphicFramePr>
          <p:nvPr/>
        </p:nvGraphicFramePr>
        <p:xfrm>
          <a:off x="4114802" y="5482662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141A776F-7DC3-0D0E-FE4C-D0B8E9D213AD}"/>
              </a:ext>
            </a:extLst>
          </p:cNvPr>
          <p:cNvGraphicFramePr>
            <a:graphicFrameLocks/>
          </p:cNvGraphicFramePr>
          <p:nvPr/>
        </p:nvGraphicFramePr>
        <p:xfrm>
          <a:off x="4114798" y="2197723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26" name="Table 9">
            <a:extLst>
              <a:ext uri="{FF2B5EF4-FFF2-40B4-BE49-F238E27FC236}">
                <a16:creationId xmlns:a16="http://schemas.microsoft.com/office/drawing/2014/main" id="{DF778A56-6F16-8D59-B6D9-F4FE931AD5AD}"/>
              </a:ext>
            </a:extLst>
          </p:cNvPr>
          <p:cNvGraphicFramePr>
            <a:graphicFrameLocks/>
          </p:cNvGraphicFramePr>
          <p:nvPr/>
        </p:nvGraphicFramePr>
        <p:xfrm>
          <a:off x="4114800" y="2667000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9EBA3A68-0D72-0705-C350-68A0FA02C63D}"/>
              </a:ext>
            </a:extLst>
          </p:cNvPr>
          <p:cNvGraphicFramePr>
            <a:graphicFrameLocks/>
          </p:cNvGraphicFramePr>
          <p:nvPr/>
        </p:nvGraphicFramePr>
        <p:xfrm>
          <a:off x="4114800" y="3136277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0B6DB9C-4238-7AF9-E672-84D98468470D}"/>
              </a:ext>
            </a:extLst>
          </p:cNvPr>
          <p:cNvGraphicFramePr>
            <a:graphicFrameLocks/>
          </p:cNvGraphicFramePr>
          <p:nvPr/>
        </p:nvGraphicFramePr>
        <p:xfrm>
          <a:off x="4114800" y="3605554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1518DB93-CDD7-EE64-65CB-9344B6A5BFF2}"/>
              </a:ext>
            </a:extLst>
          </p:cNvPr>
          <p:cNvGraphicFramePr>
            <a:graphicFrameLocks/>
          </p:cNvGraphicFramePr>
          <p:nvPr/>
        </p:nvGraphicFramePr>
        <p:xfrm>
          <a:off x="4114800" y="4077345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30" name="Table 9">
            <a:extLst>
              <a:ext uri="{FF2B5EF4-FFF2-40B4-BE49-F238E27FC236}">
                <a16:creationId xmlns:a16="http://schemas.microsoft.com/office/drawing/2014/main" id="{F05F080B-FCF3-73C8-56A7-8E84805C5F12}"/>
              </a:ext>
            </a:extLst>
          </p:cNvPr>
          <p:cNvGraphicFramePr>
            <a:graphicFrameLocks/>
          </p:cNvGraphicFramePr>
          <p:nvPr/>
        </p:nvGraphicFramePr>
        <p:xfrm>
          <a:off x="4114800" y="4549136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31" name="Table 9">
            <a:extLst>
              <a:ext uri="{FF2B5EF4-FFF2-40B4-BE49-F238E27FC236}">
                <a16:creationId xmlns:a16="http://schemas.microsoft.com/office/drawing/2014/main" id="{EF528C39-4AF3-0B25-8788-38484A107BEA}"/>
              </a:ext>
            </a:extLst>
          </p:cNvPr>
          <p:cNvGraphicFramePr>
            <a:graphicFrameLocks/>
          </p:cNvGraphicFramePr>
          <p:nvPr/>
        </p:nvGraphicFramePr>
        <p:xfrm>
          <a:off x="4114800" y="5013385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39D58FC9-D556-0E71-9228-5B7BF9F81E28}"/>
              </a:ext>
            </a:extLst>
          </p:cNvPr>
          <p:cNvGraphicFramePr>
            <a:graphicFrameLocks/>
          </p:cNvGraphicFramePr>
          <p:nvPr/>
        </p:nvGraphicFramePr>
        <p:xfrm>
          <a:off x="4114800" y="5482662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647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Tạo bảng lưu trữ và xây dựng lời giải</a:t>
            </a:r>
            <a:endParaRPr 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60F5561-2999-2BD8-3BDE-713BF7F4C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14800" y="2197723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A3FA352-58B7-1F06-0E1A-0FF0E998B1BB}"/>
              </a:ext>
            </a:extLst>
          </p:cNvPr>
          <p:cNvGraphicFramePr>
            <a:graphicFrameLocks/>
          </p:cNvGraphicFramePr>
          <p:nvPr/>
        </p:nvGraphicFramePr>
        <p:xfrm>
          <a:off x="4114800" y="1321630"/>
          <a:ext cx="3657598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95484205-72D7-4146-BBFB-AF5F727126EC}"/>
              </a:ext>
            </a:extLst>
          </p:cNvPr>
          <p:cNvGraphicFramePr>
            <a:graphicFrameLocks/>
          </p:cNvGraphicFramePr>
          <p:nvPr/>
        </p:nvGraphicFramePr>
        <p:xfrm>
          <a:off x="3069772" y="2209800"/>
          <a:ext cx="522514" cy="375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566216934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7612320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4310663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355E41A-8A21-0327-67F6-9550F38D8958}"/>
              </a:ext>
            </a:extLst>
          </p:cNvPr>
          <p:cNvGraphicFramePr>
            <a:graphicFrameLocks/>
          </p:cNvGraphicFramePr>
          <p:nvPr/>
        </p:nvGraphicFramePr>
        <p:xfrm>
          <a:off x="4114800" y="1740523"/>
          <a:ext cx="3657598" cy="46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9002AAF-B6C1-AA5F-4EF3-A588FE2A91E0}"/>
              </a:ext>
            </a:extLst>
          </p:cNvPr>
          <p:cNvGraphicFramePr>
            <a:graphicFrameLocks/>
          </p:cNvGraphicFramePr>
          <p:nvPr/>
        </p:nvGraphicFramePr>
        <p:xfrm>
          <a:off x="3592286" y="2209800"/>
          <a:ext cx="522514" cy="375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23594053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8144577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736378859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145369135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566216934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2076123202"/>
                  </a:ext>
                </a:extLst>
              </a:tr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411431066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DFE9BFC9-48A7-16C7-6065-381D85E336A0}"/>
              </a:ext>
            </a:extLst>
          </p:cNvPr>
          <p:cNvGraphicFramePr>
            <a:graphicFrameLocks/>
          </p:cNvGraphicFramePr>
          <p:nvPr/>
        </p:nvGraphicFramePr>
        <p:xfrm>
          <a:off x="4114802" y="2667000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B6CAF3-0209-345C-BC0F-B8A553524BC2}"/>
              </a:ext>
            </a:extLst>
          </p:cNvPr>
          <p:cNvGraphicFramePr>
            <a:graphicFrameLocks/>
          </p:cNvGraphicFramePr>
          <p:nvPr/>
        </p:nvGraphicFramePr>
        <p:xfrm>
          <a:off x="4114802" y="3136277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DDAEC2-7C35-5778-6675-7C23BF92EB3F}"/>
              </a:ext>
            </a:extLst>
          </p:cNvPr>
          <p:cNvGraphicFramePr>
            <a:graphicFrameLocks/>
          </p:cNvGraphicFramePr>
          <p:nvPr/>
        </p:nvGraphicFramePr>
        <p:xfrm>
          <a:off x="4114802" y="3605554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411BCDB4-3CC3-D9D2-5082-24775B93FFCC}"/>
              </a:ext>
            </a:extLst>
          </p:cNvPr>
          <p:cNvGraphicFramePr>
            <a:graphicFrameLocks/>
          </p:cNvGraphicFramePr>
          <p:nvPr/>
        </p:nvGraphicFramePr>
        <p:xfrm>
          <a:off x="4114802" y="4077345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7F74793D-C23E-B718-C6D2-C822FA588233}"/>
              </a:ext>
            </a:extLst>
          </p:cNvPr>
          <p:cNvGraphicFramePr>
            <a:graphicFrameLocks/>
          </p:cNvGraphicFramePr>
          <p:nvPr/>
        </p:nvGraphicFramePr>
        <p:xfrm>
          <a:off x="4114802" y="4549136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ADA62CD2-3289-94BE-9FA7-BF060913CA57}"/>
              </a:ext>
            </a:extLst>
          </p:cNvPr>
          <p:cNvGraphicFramePr>
            <a:graphicFrameLocks/>
          </p:cNvGraphicFramePr>
          <p:nvPr/>
        </p:nvGraphicFramePr>
        <p:xfrm>
          <a:off x="4114802" y="5013385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46CE582B-4E2A-D9AE-798C-93C0EFF3B75A}"/>
              </a:ext>
            </a:extLst>
          </p:cNvPr>
          <p:cNvGraphicFramePr>
            <a:graphicFrameLocks/>
          </p:cNvGraphicFramePr>
          <p:nvPr/>
        </p:nvGraphicFramePr>
        <p:xfrm>
          <a:off x="4114802" y="5482662"/>
          <a:ext cx="3657598" cy="46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4449163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0214673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8489302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9302342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9027892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03433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527256756"/>
                    </a:ext>
                  </a:extLst>
                </a:gridCol>
              </a:tblGrid>
              <a:tr h="46927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82814" marR="82814" marT="41407" marB="41407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9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11286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 xuất giá trị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3707278606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Truy xuất giá trị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A964-9646-B05C-019B-409C8B90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Truy xuất phần tử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88458-5C32-91E9-5335-D8361533B0E5}"/>
              </a:ext>
            </a:extLst>
          </p:cNvPr>
          <p:cNvSpPr txBox="1"/>
          <p:nvPr/>
        </p:nvSpPr>
        <p:spPr>
          <a:xfrm>
            <a:off x="533400" y="2057400"/>
            <a:ext cx="1097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 = size(dp) - 1;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j = size(dp[0]) - 1;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stack st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while i != 0 &amp;&amp; j != 0: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if dp[i-1][j] == dp[i][j]: i--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 if dp[i][j-1] == dp[i][j]: j--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i--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j--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	st add s2[i]</a:t>
            </a:r>
          </a:p>
          <a:p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print(st)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82788-DCAD-6AA5-DA1F-C2BE7F04B7D7}"/>
              </a:ext>
            </a:extLst>
          </p:cNvPr>
          <p:cNvSpPr/>
          <p:nvPr/>
        </p:nvSpPr>
        <p:spPr>
          <a:xfrm>
            <a:off x="533400" y="2057400"/>
            <a:ext cx="10972800" cy="3962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7579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EBA64-B82A-E117-BF4B-F6873CD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662CF-700C-574A-5D98-36B414A9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540311940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0406FE9-3AB4-2C4A-63D5-7B5C0636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Ví dụ 1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codeforces</a:t>
            </a:r>
          </a:p>
          <a:p>
            <a:pPr lvl="1"/>
            <a:r>
              <a:rPr lang="en-US"/>
              <a:t>conference</a:t>
            </a:r>
            <a:endParaRPr lang="en-US">
              <a:solidFill>
                <a:srgbClr val="0066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2B00C-126B-DACB-A7EA-99354866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24100"/>
            <a:ext cx="650477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0625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45E-4669-C579-745D-329A021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đặc trưng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0406FE9-3AB4-2C4A-63D5-7B5C0636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Ví dụ 2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aaaaaaaaaaa</a:t>
            </a:r>
          </a:p>
          <a:p>
            <a:pPr lvl="1"/>
            <a:r>
              <a:rPr lang="en-US"/>
              <a:t>abababab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6B48A-DBC8-7044-1B56-67AA03FB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8" y="2337604"/>
            <a:ext cx="6513751" cy="22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795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DCF950-4AFF-4941-A734-9DE267AF9249}" vid="{39C48134-F52C-4F5A-B046-DBBE5F1DBD86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10280</Words>
  <Application>Microsoft Office PowerPoint</Application>
  <PresentationFormat>Widescreen</PresentationFormat>
  <Paragraphs>5602</Paragraphs>
  <Slides>178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178</vt:i4>
      </vt:variant>
    </vt:vector>
  </HeadingPairs>
  <TitlesOfParts>
    <vt:vector size="187" baseType="lpstr">
      <vt:lpstr>Arial</vt:lpstr>
      <vt:lpstr>Calibri</vt:lpstr>
      <vt:lpstr>Calibri Light</vt:lpstr>
      <vt:lpstr>Cambria Math</vt:lpstr>
      <vt:lpstr>Courier New</vt:lpstr>
      <vt:lpstr>Helvetica Neue</vt:lpstr>
      <vt:lpstr>Theme1</vt:lpstr>
      <vt:lpstr>1_Custom Design</vt:lpstr>
      <vt:lpstr>Custom Design</vt:lpstr>
      <vt:lpstr>Dynamic Programming - Part 2</vt:lpstr>
      <vt:lpstr>Outline</vt:lpstr>
      <vt:lpstr>Knapsack</vt:lpstr>
      <vt:lpstr>Knapsack</vt:lpstr>
      <vt:lpstr>Knapsack</vt:lpstr>
      <vt:lpstr>Knapsack</vt:lpstr>
      <vt:lpstr>Knapsack</vt:lpstr>
      <vt:lpstr>Knapsack</vt:lpstr>
      <vt:lpstr>Knapsack</vt:lpstr>
      <vt:lpstr>Brute force</vt:lpstr>
      <vt:lpstr>Brute force</vt:lpstr>
      <vt:lpstr>DyNamic programming</vt:lpstr>
      <vt:lpstr>Dynamic programming</vt:lpstr>
      <vt:lpstr>B1: Phân tích đặc trưng optimal substructure và Overlapping Subproblems</vt:lpstr>
      <vt:lpstr>B1: Phân tích đặc trưng optimal substructure, overlapping subproblems</vt:lpstr>
      <vt:lpstr>B1: Phân tích đặc trưng optimal substructure, overlapping subproblems</vt:lpstr>
      <vt:lpstr>B1: Phân tích đặc trưng optimal substructure, overlapping subproblems</vt:lpstr>
      <vt:lpstr>B1: Phân tích đặc trưng optimal substructure, overlapping subproblems</vt:lpstr>
      <vt:lpstr>B1: Phân tích đặc trưng optimal substructure, overlapping subproblems</vt:lpstr>
      <vt:lpstr>B1: Phân tích đặc trưng optimal substructure, overlapping subproblems</vt:lpstr>
      <vt:lpstr>B1: Phân tích đặc trưng optimal substructure, overlapping subproblems</vt:lpstr>
      <vt:lpstr>B1: Phân tích đặc trưng optimal substructure, overlapping subproblems</vt:lpstr>
      <vt:lpstr>B2: Xây dựng phương trình quy hoạch động</vt:lpstr>
      <vt:lpstr>B2: Xây dựng phương trình quy hoạch động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B3: Tạo bảng và lưu giá trị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B4: tra bảng, xây dựng lời giải ban đầu</vt:lpstr>
      <vt:lpstr>Longest common subsequence</vt:lpstr>
      <vt:lpstr>Longest Common Subsequence</vt:lpstr>
      <vt:lpstr>Giới thiệu bài toán lcs</vt:lpstr>
      <vt:lpstr>Giới thiệu bài toán</vt:lpstr>
      <vt:lpstr>Giới thiệu bài toán</vt:lpstr>
      <vt:lpstr>Giới thiệu bài toán</vt:lpstr>
      <vt:lpstr>Giới thiệu bài toán</vt:lpstr>
      <vt:lpstr>Giới thiệu bài toán</vt:lpstr>
      <vt:lpstr>Mô hình hóa bài toán</vt:lpstr>
      <vt:lpstr>Mô hình hóa bài toán</vt:lpstr>
      <vt:lpstr>Mô hình hóa bài toán</vt:lpstr>
      <vt:lpstr>Ý tưởng giải quyết</vt:lpstr>
      <vt:lpstr>Ý tưởng giải quyết</vt:lpstr>
      <vt:lpstr>Ý tưởng giải quyết</vt:lpstr>
      <vt:lpstr>Ý tưởng giải quyết</vt:lpstr>
      <vt:lpstr>Ý tưởng giải quyết</vt:lpstr>
      <vt:lpstr>Ý tưởng giải quyết</vt:lpstr>
      <vt:lpstr>Ý tưởng giải quyết</vt:lpstr>
      <vt:lpstr>Ý tưởng giải quyết</vt:lpstr>
      <vt:lpstr>LCS using recursion</vt:lpstr>
      <vt:lpstr>LCS using Recursion</vt:lpstr>
      <vt:lpstr>LCS using Recursion</vt:lpstr>
      <vt:lpstr>LCS using Recursion</vt:lpstr>
      <vt:lpstr>Phân tích đặc trưng</vt:lpstr>
      <vt:lpstr>LCS using Recursion</vt:lpstr>
      <vt:lpstr>Overlapping Subproblems</vt:lpstr>
      <vt:lpstr>Overlapping Subproblems</vt:lpstr>
      <vt:lpstr>Overlapping Subproblems</vt:lpstr>
      <vt:lpstr>Optimal Substructure</vt:lpstr>
      <vt:lpstr>Optimal Substructure</vt:lpstr>
      <vt:lpstr>Phân tích đặc trưng</vt:lpstr>
      <vt:lpstr>Xác định công thức quy hoạch động</vt:lpstr>
      <vt:lpstr>Công thức truy hồi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Tạo bảng lưu trữ và xây dựng lời giải</vt:lpstr>
      <vt:lpstr>Truy xuất giá trị</vt:lpstr>
      <vt:lpstr>Truy xuất giá trị</vt:lpstr>
      <vt:lpstr>Ví dụ minh họa</vt:lpstr>
      <vt:lpstr>Ví dụ minh họa</vt:lpstr>
      <vt:lpstr>Phân tích đặc trưng</vt:lpstr>
      <vt:lpstr>Phân tích đặc trưng</vt:lpstr>
      <vt:lpstr>Dynamic Programming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DP on tree</vt:lpstr>
      <vt:lpstr>Thank you for listening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THANG TRUONG</cp:lastModifiedBy>
  <cp:revision>1775</cp:revision>
  <cp:lastPrinted>2013-08-30T01:32:34Z</cp:lastPrinted>
  <dcterms:created xsi:type="dcterms:W3CDTF">2008-06-14T04:13:27Z</dcterms:created>
  <dcterms:modified xsi:type="dcterms:W3CDTF">2022-07-15T06:28:32Z</dcterms:modified>
</cp:coreProperties>
</file>