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0" r:id="rId2"/>
    <p:sldMasterId id="2147483738" r:id="rId3"/>
  </p:sldMasterIdLst>
  <p:notesMasterIdLst>
    <p:notesMasterId r:id="rId207"/>
  </p:notesMasterIdLst>
  <p:handoutMasterIdLst>
    <p:handoutMasterId r:id="rId208"/>
  </p:handoutMasterIdLst>
  <p:sldIdLst>
    <p:sldId id="1733" r:id="rId4"/>
    <p:sldId id="2078" r:id="rId5"/>
    <p:sldId id="1736" r:id="rId6"/>
    <p:sldId id="1735" r:id="rId7"/>
    <p:sldId id="2079" r:id="rId8"/>
    <p:sldId id="1958" r:id="rId9"/>
    <p:sldId id="1959" r:id="rId10"/>
    <p:sldId id="1960" r:id="rId11"/>
    <p:sldId id="1961" r:id="rId12"/>
    <p:sldId id="1965" r:id="rId13"/>
    <p:sldId id="1966" r:id="rId14"/>
    <p:sldId id="1967" r:id="rId15"/>
    <p:sldId id="1968" r:id="rId16"/>
    <p:sldId id="1969" r:id="rId17"/>
    <p:sldId id="1970" r:id="rId18"/>
    <p:sldId id="1971" r:id="rId19"/>
    <p:sldId id="1972" r:id="rId20"/>
    <p:sldId id="1973" r:id="rId21"/>
    <p:sldId id="1984" r:id="rId22"/>
    <p:sldId id="1974" r:id="rId23"/>
    <p:sldId id="1975" r:id="rId24"/>
    <p:sldId id="1976" r:id="rId25"/>
    <p:sldId id="1977" r:id="rId26"/>
    <p:sldId id="1978" r:id="rId27"/>
    <p:sldId id="1979" r:id="rId28"/>
    <p:sldId id="1988" r:id="rId29"/>
    <p:sldId id="1989" r:id="rId30"/>
    <p:sldId id="1991" r:id="rId31"/>
    <p:sldId id="1986" r:id="rId32"/>
    <p:sldId id="1987" r:id="rId33"/>
    <p:sldId id="1992" r:id="rId34"/>
    <p:sldId id="1990" r:id="rId35"/>
    <p:sldId id="1982" r:id="rId36"/>
    <p:sldId id="1993" r:id="rId37"/>
    <p:sldId id="2038" r:id="rId38"/>
    <p:sldId id="2011" r:id="rId39"/>
    <p:sldId id="2012" r:id="rId40"/>
    <p:sldId id="2013" r:id="rId41"/>
    <p:sldId id="1995" r:id="rId42"/>
    <p:sldId id="1996" r:id="rId43"/>
    <p:sldId id="1997" r:id="rId44"/>
    <p:sldId id="1998" r:id="rId45"/>
    <p:sldId id="2002" r:id="rId46"/>
    <p:sldId id="2003" r:id="rId47"/>
    <p:sldId id="2004" r:id="rId48"/>
    <p:sldId id="2014" r:id="rId49"/>
    <p:sldId id="2015" r:id="rId50"/>
    <p:sldId id="2022" r:id="rId51"/>
    <p:sldId id="2016" r:id="rId52"/>
    <p:sldId id="2017" r:id="rId53"/>
    <p:sldId id="2005" r:id="rId54"/>
    <p:sldId id="2007" r:id="rId55"/>
    <p:sldId id="2008" r:id="rId56"/>
    <p:sldId id="2009" r:id="rId57"/>
    <p:sldId id="2021" r:id="rId58"/>
    <p:sldId id="2026" r:id="rId59"/>
    <p:sldId id="2023" r:id="rId60"/>
    <p:sldId id="2024" r:id="rId61"/>
    <p:sldId id="2018" r:id="rId62"/>
    <p:sldId id="2025" r:id="rId63"/>
    <p:sldId id="1994" r:id="rId64"/>
    <p:sldId id="2027" r:id="rId65"/>
    <p:sldId id="2028" r:id="rId66"/>
    <p:sldId id="2029" r:id="rId67"/>
    <p:sldId id="2030" r:id="rId68"/>
    <p:sldId id="2034" r:id="rId69"/>
    <p:sldId id="2033" r:id="rId70"/>
    <p:sldId id="2035" r:id="rId71"/>
    <p:sldId id="2031" r:id="rId72"/>
    <p:sldId id="2036" r:id="rId73"/>
    <p:sldId id="2032" r:id="rId74"/>
    <p:sldId id="2037" r:id="rId75"/>
    <p:sldId id="2039" r:id="rId76"/>
    <p:sldId id="2040" r:id="rId77"/>
    <p:sldId id="1787" r:id="rId78"/>
    <p:sldId id="1933" r:id="rId79"/>
    <p:sldId id="1931" r:id="rId80"/>
    <p:sldId id="1935" r:id="rId81"/>
    <p:sldId id="1863" r:id="rId82"/>
    <p:sldId id="1939" r:id="rId83"/>
    <p:sldId id="1936" r:id="rId84"/>
    <p:sldId id="1866" r:id="rId85"/>
    <p:sldId id="1869" r:id="rId86"/>
    <p:sldId id="1872" r:id="rId87"/>
    <p:sldId id="1870" r:id="rId88"/>
    <p:sldId id="1875" r:id="rId89"/>
    <p:sldId id="1873" r:id="rId90"/>
    <p:sldId id="1930" r:id="rId91"/>
    <p:sldId id="1937" r:id="rId92"/>
    <p:sldId id="1922" r:id="rId93"/>
    <p:sldId id="1926" r:id="rId94"/>
    <p:sldId id="1924" r:id="rId95"/>
    <p:sldId id="1927" r:id="rId96"/>
    <p:sldId id="1925" r:id="rId97"/>
    <p:sldId id="1928" r:id="rId98"/>
    <p:sldId id="1929" r:id="rId99"/>
    <p:sldId id="1938" r:id="rId100"/>
    <p:sldId id="1940" r:id="rId101"/>
    <p:sldId id="1941" r:id="rId102"/>
    <p:sldId id="1942" r:id="rId103"/>
    <p:sldId id="1876" r:id="rId104"/>
    <p:sldId id="1943" r:id="rId105"/>
    <p:sldId id="1843" r:id="rId106"/>
    <p:sldId id="1845" r:id="rId107"/>
    <p:sldId id="1846" r:id="rId108"/>
    <p:sldId id="1847" r:id="rId109"/>
    <p:sldId id="1848" r:id="rId110"/>
    <p:sldId id="1849" r:id="rId111"/>
    <p:sldId id="1850" r:id="rId112"/>
    <p:sldId id="1852" r:id="rId113"/>
    <p:sldId id="1853" r:id="rId114"/>
    <p:sldId id="1854" r:id="rId115"/>
    <p:sldId id="1855" r:id="rId116"/>
    <p:sldId id="1856" r:id="rId117"/>
    <p:sldId id="1851" r:id="rId118"/>
    <p:sldId id="1857" r:id="rId119"/>
    <p:sldId id="1858" r:id="rId120"/>
    <p:sldId id="1859" r:id="rId121"/>
    <p:sldId id="1799" r:id="rId122"/>
    <p:sldId id="1860" r:id="rId123"/>
    <p:sldId id="1861" r:id="rId124"/>
    <p:sldId id="1944" r:id="rId125"/>
    <p:sldId id="1864" r:id="rId126"/>
    <p:sldId id="1886" r:id="rId127"/>
    <p:sldId id="1945" r:id="rId128"/>
    <p:sldId id="1946" r:id="rId129"/>
    <p:sldId id="1947" r:id="rId130"/>
    <p:sldId id="1948" r:id="rId131"/>
    <p:sldId id="1949" r:id="rId132"/>
    <p:sldId id="1888" r:id="rId133"/>
    <p:sldId id="1890" r:id="rId134"/>
    <p:sldId id="1889" r:id="rId135"/>
    <p:sldId id="1891" r:id="rId136"/>
    <p:sldId id="1892" r:id="rId137"/>
    <p:sldId id="1950" r:id="rId138"/>
    <p:sldId id="1951" r:id="rId139"/>
    <p:sldId id="1895" r:id="rId140"/>
    <p:sldId id="1897" r:id="rId141"/>
    <p:sldId id="1896" r:id="rId142"/>
    <p:sldId id="1904" r:id="rId143"/>
    <p:sldId id="1901" r:id="rId144"/>
    <p:sldId id="1903" r:id="rId145"/>
    <p:sldId id="1905" r:id="rId146"/>
    <p:sldId id="1906" r:id="rId147"/>
    <p:sldId id="1907" r:id="rId148"/>
    <p:sldId id="1908" r:id="rId149"/>
    <p:sldId id="1909" r:id="rId150"/>
    <p:sldId id="1952" r:id="rId151"/>
    <p:sldId id="1911" r:id="rId152"/>
    <p:sldId id="1912" r:id="rId153"/>
    <p:sldId id="1913" r:id="rId154"/>
    <p:sldId id="1914" r:id="rId155"/>
    <p:sldId id="1915" r:id="rId156"/>
    <p:sldId id="1916" r:id="rId157"/>
    <p:sldId id="1917" r:id="rId158"/>
    <p:sldId id="1932" r:id="rId159"/>
    <p:sldId id="2080" r:id="rId160"/>
    <p:sldId id="1738" r:id="rId161"/>
    <p:sldId id="2081" r:id="rId162"/>
    <p:sldId id="2082" r:id="rId163"/>
    <p:sldId id="1737" r:id="rId164"/>
    <p:sldId id="1740" r:id="rId165"/>
    <p:sldId id="1739" r:id="rId166"/>
    <p:sldId id="1741" r:id="rId167"/>
    <p:sldId id="1742" r:id="rId168"/>
    <p:sldId id="1743" r:id="rId169"/>
    <p:sldId id="1744" r:id="rId170"/>
    <p:sldId id="1745" r:id="rId171"/>
    <p:sldId id="1746" r:id="rId172"/>
    <p:sldId id="1747" r:id="rId173"/>
    <p:sldId id="1748" r:id="rId174"/>
    <p:sldId id="1749" r:id="rId175"/>
    <p:sldId id="1750" r:id="rId176"/>
    <p:sldId id="1752" r:id="rId177"/>
    <p:sldId id="1751" r:id="rId178"/>
    <p:sldId id="1753" r:id="rId179"/>
    <p:sldId id="1754" r:id="rId180"/>
    <p:sldId id="1755" r:id="rId181"/>
    <p:sldId id="1759" r:id="rId182"/>
    <p:sldId id="1756" r:id="rId183"/>
    <p:sldId id="1757" r:id="rId184"/>
    <p:sldId id="1758" r:id="rId185"/>
    <p:sldId id="1760" r:id="rId186"/>
    <p:sldId id="1761" r:id="rId187"/>
    <p:sldId id="1762" r:id="rId188"/>
    <p:sldId id="1763" r:id="rId189"/>
    <p:sldId id="1764" r:id="rId190"/>
    <p:sldId id="1765" r:id="rId191"/>
    <p:sldId id="1766" r:id="rId192"/>
    <p:sldId id="1767" r:id="rId193"/>
    <p:sldId id="1768" r:id="rId194"/>
    <p:sldId id="1769" r:id="rId195"/>
    <p:sldId id="1770" r:id="rId196"/>
    <p:sldId id="1771" r:id="rId197"/>
    <p:sldId id="1772" r:id="rId198"/>
    <p:sldId id="1773" r:id="rId199"/>
    <p:sldId id="1774" r:id="rId200"/>
    <p:sldId id="1775" r:id="rId201"/>
    <p:sldId id="1776" r:id="rId202"/>
    <p:sldId id="1777" r:id="rId203"/>
    <p:sldId id="1778" r:id="rId204"/>
    <p:sldId id="1779" r:id="rId205"/>
    <p:sldId id="1734" r:id="rId20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FFFF"/>
    <a:srgbClr val="000099"/>
    <a:srgbClr val="FF0000"/>
    <a:srgbClr val="FF9933"/>
    <a:srgbClr val="008000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FA1C4-8EC9-4DE8-BFCA-9B86D0DC2C7F}" v="968" dt="2022-05-24T04:22:51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74392" autoAdjust="0"/>
  </p:normalViewPr>
  <p:slideViewPr>
    <p:cSldViewPr>
      <p:cViewPr varScale="1">
        <p:scale>
          <a:sx n="45" d="100"/>
          <a:sy n="45" d="100"/>
        </p:scale>
        <p:origin x="58" y="4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slide" Target="slides/slide190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4" Type="http://schemas.openxmlformats.org/officeDocument/2006/relationships/slide" Target="slides/slide21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31" Type="http://schemas.openxmlformats.org/officeDocument/2006/relationships/slide" Target="slides/slide128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slide" Target="slides/slide191.xml"/><Relationship Id="rId208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3.xml"/><Relationship Id="rId214" Type="http://schemas.microsoft.com/office/2015/10/relationships/revisionInfo" Target="revisionInfo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95" Type="http://schemas.openxmlformats.org/officeDocument/2006/relationships/slide" Target="slides/slide192.xml"/><Relationship Id="rId209" Type="http://schemas.openxmlformats.org/officeDocument/2006/relationships/presProps" Target="presProps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slide" Target="slides/slide18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10" Type="http://schemas.openxmlformats.org/officeDocument/2006/relationships/viewProps" Target="viewProps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slide" Target="slides/slide193.xml"/><Relationship Id="rId200" Type="http://schemas.openxmlformats.org/officeDocument/2006/relationships/slide" Target="slides/slide197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11" Type="http://schemas.openxmlformats.org/officeDocument/2006/relationships/theme" Target="theme/theme1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slide" Target="slides/slide194.xml"/><Relationship Id="rId201" Type="http://schemas.openxmlformats.org/officeDocument/2006/relationships/slide" Target="slides/slide198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slide" Target="slides/slide195.xml"/><Relationship Id="rId202" Type="http://schemas.openxmlformats.org/officeDocument/2006/relationships/slide" Target="slides/slide199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1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115" Type="http://schemas.openxmlformats.org/officeDocument/2006/relationships/slide" Target="slides/slide112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9" Type="http://schemas.openxmlformats.org/officeDocument/2006/relationships/slide" Target="slides/slide196.xml"/><Relationship Id="rId203" Type="http://schemas.openxmlformats.org/officeDocument/2006/relationships/slide" Target="slides/slide2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i Library User" userId="a53bcd92-3309-4ad5-9cda-89d8768c196c" providerId="ADAL" clId="{0F9FA1C4-8EC9-4DE8-BFCA-9B86D0DC2C7F}"/>
    <pc:docChg chg="undo custSel addSld delSld modSld sldOrd">
      <pc:chgData name="Sci Library User" userId="a53bcd92-3309-4ad5-9cda-89d8768c196c" providerId="ADAL" clId="{0F9FA1C4-8EC9-4DE8-BFCA-9B86D0DC2C7F}" dt="2022-05-24T04:27:37.883" v="6754" actId="20577"/>
      <pc:docMkLst>
        <pc:docMk/>
      </pc:docMkLst>
      <pc:sldChg chg="modSp mod">
        <pc:chgData name="Sci Library User" userId="a53bcd92-3309-4ad5-9cda-89d8768c196c" providerId="ADAL" clId="{0F9FA1C4-8EC9-4DE8-BFCA-9B86D0DC2C7F}" dt="2022-05-24T03:41:43.996" v="5819" actId="20577"/>
        <pc:sldMkLst>
          <pc:docMk/>
          <pc:sldMk cId="2292968441" sldId="1733"/>
        </pc:sldMkLst>
        <pc:spChg chg="mod">
          <ac:chgData name="Sci Library User" userId="a53bcd92-3309-4ad5-9cda-89d8768c196c" providerId="ADAL" clId="{0F9FA1C4-8EC9-4DE8-BFCA-9B86D0DC2C7F}" dt="2022-05-24T03:41:43.996" v="5819" actId="20577"/>
          <ac:spMkLst>
            <pc:docMk/>
            <pc:sldMk cId="2292968441" sldId="1733"/>
            <ac:spMk id="4" creationId="{852A9930-770B-46F2-99F2-5243FB8252B7}"/>
          </ac:spMkLst>
        </pc:spChg>
      </pc:sldChg>
      <pc:sldChg chg="delSp modSp mod modClrScheme chgLayout">
        <pc:chgData name="Sci Library User" userId="a53bcd92-3309-4ad5-9cda-89d8768c196c" providerId="ADAL" clId="{0F9FA1C4-8EC9-4DE8-BFCA-9B86D0DC2C7F}" dt="2022-05-24T03:43:38.526" v="5868"/>
        <pc:sldMkLst>
          <pc:docMk/>
          <pc:sldMk cId="2685477382" sldId="1735"/>
        </pc:sldMkLst>
        <pc:spChg chg="mod ord">
          <ac:chgData name="Sci Library User" userId="a53bcd92-3309-4ad5-9cda-89d8768c196c" providerId="ADAL" clId="{0F9FA1C4-8EC9-4DE8-BFCA-9B86D0DC2C7F}" dt="2022-05-24T03:43:17.632" v="5865" actId="700"/>
          <ac:spMkLst>
            <pc:docMk/>
            <pc:sldMk cId="2685477382" sldId="1735"/>
            <ac:spMk id="2" creationId="{24F61AF4-5CC4-D062-90D1-F8C16B2835E4}"/>
          </ac:spMkLst>
        </pc:spChg>
        <pc:spChg chg="mod ord">
          <ac:chgData name="Sci Library User" userId="a53bcd92-3309-4ad5-9cda-89d8768c196c" providerId="ADAL" clId="{0F9FA1C4-8EC9-4DE8-BFCA-9B86D0DC2C7F}" dt="2022-05-24T03:43:38.526" v="5868"/>
          <ac:spMkLst>
            <pc:docMk/>
            <pc:sldMk cId="2685477382" sldId="1735"/>
            <ac:spMk id="4" creationId="{42C83ACA-FD8C-6BF5-BF2F-559EA64A14EB}"/>
          </ac:spMkLst>
        </pc:spChg>
        <pc:spChg chg="del mod">
          <ac:chgData name="Sci Library User" userId="a53bcd92-3309-4ad5-9cda-89d8768c196c" providerId="ADAL" clId="{0F9FA1C4-8EC9-4DE8-BFCA-9B86D0DC2C7F}" dt="2022-05-24T03:43:17.632" v="5865" actId="700"/>
          <ac:spMkLst>
            <pc:docMk/>
            <pc:sldMk cId="2685477382" sldId="1735"/>
            <ac:spMk id="5" creationId="{618D5E56-E7F9-817D-3FA0-122379F19C0D}"/>
          </ac:spMkLst>
        </pc:spChg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630067276" sldId="173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92670830" sldId="1738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9154491" sldId="173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748046386" sldId="174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02544824" sldId="175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358841560" sldId="175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950810665" sldId="176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3585837338" sldId="1761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52544775" sldId="1762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795784613" sldId="1763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58777372" sldId="1764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59885303" sldId="1766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755613925" sldId="176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81684250" sldId="1768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826592316" sldId="176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910254689" sldId="177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159574605" sldId="1771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27736725" sldId="1772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095620929" sldId="1773"/>
        </pc:sldMkLst>
      </pc:sldChg>
      <pc:sldChg chg="addSp delSp modSp mod">
        <pc:chgData name="Sci Library User" userId="a53bcd92-3309-4ad5-9cda-89d8768c196c" providerId="ADAL" clId="{0F9FA1C4-8EC9-4DE8-BFCA-9B86D0DC2C7F}" dt="2022-05-24T03:46:07.970" v="5929" actId="207"/>
        <pc:sldMkLst>
          <pc:docMk/>
          <pc:sldMk cId="1469683259" sldId="1774"/>
        </pc:sldMkLst>
        <pc:spChg chg="mod">
          <ac:chgData name="Sci Library User" userId="a53bcd92-3309-4ad5-9cda-89d8768c196c" providerId="ADAL" clId="{0F9FA1C4-8EC9-4DE8-BFCA-9B86D0DC2C7F}" dt="2022-05-24T03:46:07.970" v="5929" actId="207"/>
          <ac:spMkLst>
            <pc:docMk/>
            <pc:sldMk cId="1469683259" sldId="1774"/>
            <ac:spMk id="3" creationId="{97A83E51-9F36-905C-6E5B-4F336B833380}"/>
          </ac:spMkLst>
        </pc:spChg>
        <pc:spChg chg="add del mod">
          <ac:chgData name="Sci Library User" userId="a53bcd92-3309-4ad5-9cda-89d8768c196c" providerId="ADAL" clId="{0F9FA1C4-8EC9-4DE8-BFCA-9B86D0DC2C7F}" dt="2022-05-24T03:45:35.491" v="5918" actId="478"/>
          <ac:spMkLst>
            <pc:docMk/>
            <pc:sldMk cId="1469683259" sldId="1774"/>
            <ac:spMk id="4" creationId="{28B2082D-E618-5D47-AEA9-AB61E2DAD1F2}"/>
          </ac:spMkLst>
        </pc:spChg>
        <pc:spChg chg="add del mod">
          <ac:chgData name="Sci Library User" userId="a53bcd92-3309-4ad5-9cda-89d8768c196c" providerId="ADAL" clId="{0F9FA1C4-8EC9-4DE8-BFCA-9B86D0DC2C7F}" dt="2022-05-24T03:45:37.020" v="5919" actId="478"/>
          <ac:spMkLst>
            <pc:docMk/>
            <pc:sldMk cId="1469683259" sldId="1774"/>
            <ac:spMk id="6" creationId="{D5398CEB-4E6E-80BF-98F9-1C00517477A5}"/>
          </ac:spMkLst>
        </pc:spChg>
        <pc:graphicFrameChg chg="add del mod modGraphic">
          <ac:chgData name="Sci Library User" userId="a53bcd92-3309-4ad5-9cda-89d8768c196c" providerId="ADAL" clId="{0F9FA1C4-8EC9-4DE8-BFCA-9B86D0DC2C7F}" dt="2022-05-24T03:45:26.828" v="5916" actId="478"/>
          <ac:graphicFrameMkLst>
            <pc:docMk/>
            <pc:sldMk cId="1469683259" sldId="1774"/>
            <ac:graphicFrameMk id="5" creationId="{A52CD56B-4E12-029B-C39D-87CADD8FF350}"/>
          </ac:graphicFrameMkLst>
        </pc:graphicFrameChg>
      </pc:sldChg>
      <pc:sldChg chg="modSp mod">
        <pc:chgData name="Sci Library User" userId="a53bcd92-3309-4ad5-9cda-89d8768c196c" providerId="ADAL" clId="{0F9FA1C4-8EC9-4DE8-BFCA-9B86D0DC2C7F}" dt="2022-05-24T04:11:20.608" v="6254" actId="20577"/>
        <pc:sldMkLst>
          <pc:docMk/>
          <pc:sldMk cId="3453146021" sldId="1776"/>
        </pc:sldMkLst>
        <pc:spChg chg="mod">
          <ac:chgData name="Sci Library User" userId="a53bcd92-3309-4ad5-9cda-89d8768c196c" providerId="ADAL" clId="{0F9FA1C4-8EC9-4DE8-BFCA-9B86D0DC2C7F}" dt="2022-05-24T04:11:20.608" v="6254" actId="20577"/>
          <ac:spMkLst>
            <pc:docMk/>
            <pc:sldMk cId="3453146021" sldId="1776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3:54:41.226" v="6106" actId="20577"/>
        <pc:sldMkLst>
          <pc:docMk/>
          <pc:sldMk cId="1314827110" sldId="1778"/>
        </pc:sldMkLst>
        <pc:spChg chg="mod">
          <ac:chgData name="Sci Library User" userId="a53bcd92-3309-4ad5-9cda-89d8768c196c" providerId="ADAL" clId="{0F9FA1C4-8EC9-4DE8-BFCA-9B86D0DC2C7F}" dt="2022-05-24T03:54:41.226" v="6106" actId="20577"/>
          <ac:spMkLst>
            <pc:docMk/>
            <pc:sldMk cId="1314827110" sldId="1778"/>
            <ac:spMk id="9" creationId="{7338BE28-D00B-93CA-10F7-2BD08443AD74}"/>
          </ac:spMkLst>
        </pc:spChg>
      </pc:sldChg>
      <pc:sldChg chg="modSp mod">
        <pc:chgData name="Sci Library User" userId="a53bcd92-3309-4ad5-9cda-89d8768c196c" providerId="ADAL" clId="{0F9FA1C4-8EC9-4DE8-BFCA-9B86D0DC2C7F}" dt="2022-05-24T04:20:20.939" v="6516" actId="20577"/>
        <pc:sldMkLst>
          <pc:docMk/>
          <pc:sldMk cId="983345984" sldId="1779"/>
        </pc:sldMkLst>
        <pc:spChg chg="mod">
          <ac:chgData name="Sci Library User" userId="a53bcd92-3309-4ad5-9cda-89d8768c196c" providerId="ADAL" clId="{0F9FA1C4-8EC9-4DE8-BFCA-9B86D0DC2C7F}" dt="2022-05-24T04:17:24.015" v="6469" actId="20577"/>
          <ac:spMkLst>
            <pc:docMk/>
            <pc:sldMk cId="983345984" sldId="1779"/>
            <ac:spMk id="7" creationId="{4D7B3613-550A-7844-CE27-58359C1F628A}"/>
          </ac:spMkLst>
        </pc:spChg>
        <pc:spChg chg="mod">
          <ac:chgData name="Sci Library User" userId="a53bcd92-3309-4ad5-9cda-89d8768c196c" providerId="ADAL" clId="{0F9FA1C4-8EC9-4DE8-BFCA-9B86D0DC2C7F}" dt="2022-05-24T04:16:45.694" v="6462" actId="14100"/>
          <ac:spMkLst>
            <pc:docMk/>
            <pc:sldMk cId="983345984" sldId="1779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0:20.939" v="6516" actId="20577"/>
          <ac:spMkLst>
            <pc:docMk/>
            <pc:sldMk cId="983345984" sldId="1779"/>
            <ac:spMk id="9" creationId="{8B3ABC29-F53B-E699-6907-3CE3D4B1BF3E}"/>
          </ac:spMkLst>
        </pc:spChg>
      </pc:sldChg>
      <pc:sldChg chg="addSp modSp mod">
        <pc:chgData name="Sci Library User" userId="a53bcd92-3309-4ad5-9cda-89d8768c196c" providerId="ADAL" clId="{0F9FA1C4-8EC9-4DE8-BFCA-9B86D0DC2C7F}" dt="2022-05-23T15:44:39.495" v="5789"/>
        <pc:sldMkLst>
          <pc:docMk/>
          <pc:sldMk cId="4254835250" sldId="1780"/>
        </pc:sldMkLst>
        <pc:graphicFrameChg chg="add mod modGraphic">
          <ac:chgData name="Sci Library User" userId="a53bcd92-3309-4ad5-9cda-89d8768c196c" providerId="ADAL" clId="{0F9FA1C4-8EC9-4DE8-BFCA-9B86D0DC2C7F}" dt="2022-05-23T15:44:39.495" v="5789"/>
          <ac:graphicFrameMkLst>
            <pc:docMk/>
            <pc:sldMk cId="4254835250" sldId="1780"/>
            <ac:graphicFrameMk id="17" creationId="{D6FAECD1-C6C3-5767-95D8-241A27BF97D6}"/>
          </ac:graphicFrameMkLst>
        </pc:graphicFrameChg>
      </pc:sldChg>
      <pc:sldChg chg="addSp delSp modSp mod">
        <pc:chgData name="Sci Library User" userId="a53bcd92-3309-4ad5-9cda-89d8768c196c" providerId="ADAL" clId="{0F9FA1C4-8EC9-4DE8-BFCA-9B86D0DC2C7F}" dt="2022-05-24T04:20:15.902" v="6513" actId="20577"/>
        <pc:sldMkLst>
          <pc:docMk/>
          <pc:sldMk cId="1741446367" sldId="1781"/>
        </pc:sldMkLst>
        <pc:spChg chg="mod">
          <ac:chgData name="Sci Library User" userId="a53bcd92-3309-4ad5-9cda-89d8768c196c" providerId="ADAL" clId="{0F9FA1C4-8EC9-4DE8-BFCA-9B86D0DC2C7F}" dt="2022-05-24T04:19:25.326" v="6492" actId="1076"/>
          <ac:spMkLst>
            <pc:docMk/>
            <pc:sldMk cId="1741446367" sldId="1781"/>
            <ac:spMk id="6" creationId="{4A046CC1-C192-F599-98F9-92B5B9476B37}"/>
          </ac:spMkLst>
        </pc:spChg>
        <pc:spChg chg="del mod">
          <ac:chgData name="Sci Library User" userId="a53bcd92-3309-4ad5-9cda-89d8768c196c" providerId="ADAL" clId="{0F9FA1C4-8EC9-4DE8-BFCA-9B86D0DC2C7F}" dt="2022-05-24T04:18:03.795" v="6471" actId="478"/>
          <ac:spMkLst>
            <pc:docMk/>
            <pc:sldMk cId="1741446367" sldId="1781"/>
            <ac:spMk id="7" creationId="{87F53F5B-C127-C34A-8A88-271C895C5375}"/>
          </ac:spMkLst>
        </pc:spChg>
        <pc:spChg chg="add del mod">
          <ac:chgData name="Sci Library User" userId="a53bcd92-3309-4ad5-9cda-89d8768c196c" providerId="ADAL" clId="{0F9FA1C4-8EC9-4DE8-BFCA-9B86D0DC2C7F}" dt="2022-05-24T04:18:09.352" v="6473"/>
          <ac:spMkLst>
            <pc:docMk/>
            <pc:sldMk cId="1741446367" sldId="1781"/>
            <ac:spMk id="8" creationId="{6F0CED01-63FD-553B-76D3-93FF9A7DDCAE}"/>
          </ac:spMkLst>
        </pc:spChg>
        <pc:spChg chg="mod">
          <ac:chgData name="Sci Library User" userId="a53bcd92-3309-4ad5-9cda-89d8768c196c" providerId="ADAL" clId="{0F9FA1C4-8EC9-4DE8-BFCA-9B86D0DC2C7F}" dt="2022-05-24T04:19:11.004" v="6488" actId="1076"/>
          <ac:spMkLst>
            <pc:docMk/>
            <pc:sldMk cId="1741446367" sldId="1781"/>
            <ac:spMk id="9" creationId="{7338BE28-D00B-93CA-10F7-2BD08443AD74}"/>
          </ac:spMkLst>
        </pc:spChg>
        <pc:spChg chg="add del mod">
          <ac:chgData name="Sci Library User" userId="a53bcd92-3309-4ad5-9cda-89d8768c196c" providerId="ADAL" clId="{0F9FA1C4-8EC9-4DE8-BFCA-9B86D0DC2C7F}" dt="2022-05-24T04:18:09.352" v="6473"/>
          <ac:spMkLst>
            <pc:docMk/>
            <pc:sldMk cId="1741446367" sldId="1781"/>
            <ac:spMk id="10" creationId="{4180D622-1285-F5DC-1482-82E00DB8E6AE}"/>
          </ac:spMkLst>
        </pc:spChg>
        <pc:spChg chg="add mod">
          <ac:chgData name="Sci Library User" userId="a53bcd92-3309-4ad5-9cda-89d8768c196c" providerId="ADAL" clId="{0F9FA1C4-8EC9-4DE8-BFCA-9B86D0DC2C7F}" dt="2022-05-24T04:20:15.902" v="6513" actId="20577"/>
          <ac:spMkLst>
            <pc:docMk/>
            <pc:sldMk cId="1741446367" sldId="1781"/>
            <ac:spMk id="11" creationId="{620076A0-116D-B86B-42D4-F3385DB03E82}"/>
          </ac:spMkLst>
        </pc:spChg>
        <pc:picChg chg="add mod ord">
          <ac:chgData name="Sci Library User" userId="a53bcd92-3309-4ad5-9cda-89d8768c196c" providerId="ADAL" clId="{0F9FA1C4-8EC9-4DE8-BFCA-9B86D0DC2C7F}" dt="2022-05-24T04:19:34.242" v="6494" actId="1076"/>
          <ac:picMkLst>
            <pc:docMk/>
            <pc:sldMk cId="1741446367" sldId="1781"/>
            <ac:picMk id="4" creationId="{22E4AC7A-14D9-E823-046D-69645F886F2F}"/>
          </ac:picMkLst>
        </pc:picChg>
        <pc:picChg chg="del">
          <ac:chgData name="Sci Library User" userId="a53bcd92-3309-4ad5-9cda-89d8768c196c" providerId="ADAL" clId="{0F9FA1C4-8EC9-4DE8-BFCA-9B86D0DC2C7F}" dt="2022-05-24T04:18:30.783" v="6479" actId="478"/>
          <ac:picMkLst>
            <pc:docMk/>
            <pc:sldMk cId="1741446367" sldId="1781"/>
            <ac:picMk id="28" creationId="{2EF12B93-881A-0258-DE2A-CEAD27BE9279}"/>
          </ac:picMkLst>
        </pc:picChg>
      </pc:sldChg>
      <pc:sldChg chg="addSp delSp modSp mod">
        <pc:chgData name="Sci Library User" userId="a53bcd92-3309-4ad5-9cda-89d8768c196c" providerId="ADAL" clId="{0F9FA1C4-8EC9-4DE8-BFCA-9B86D0DC2C7F}" dt="2022-05-24T04:20:32.052" v="6524" actId="20577"/>
        <pc:sldMkLst>
          <pc:docMk/>
          <pc:sldMk cId="1953875813" sldId="1782"/>
        </pc:sldMkLst>
        <pc:spChg chg="add mod">
          <ac:chgData name="Sci Library User" userId="a53bcd92-3309-4ad5-9cda-89d8768c196c" providerId="ADAL" clId="{0F9FA1C4-8EC9-4DE8-BFCA-9B86D0DC2C7F}" dt="2022-05-24T04:15:03.099" v="6436" actId="1076"/>
          <ac:spMkLst>
            <pc:docMk/>
            <pc:sldMk cId="1953875813" sldId="1782"/>
            <ac:spMk id="48" creationId="{036B0612-7449-A9D2-FDD2-4458649C3F85}"/>
          </ac:spMkLst>
        </pc:spChg>
        <pc:spChg chg="add mod">
          <ac:chgData name="Sci Library User" userId="a53bcd92-3309-4ad5-9cda-89d8768c196c" providerId="ADAL" clId="{0F9FA1C4-8EC9-4DE8-BFCA-9B86D0DC2C7F}" dt="2022-05-24T04:20:32.052" v="6524" actId="20577"/>
          <ac:spMkLst>
            <pc:docMk/>
            <pc:sldMk cId="1953875813" sldId="1782"/>
            <ac:spMk id="52" creationId="{EE19A59B-1C4D-C0A3-20BB-62A24B6813DD}"/>
          </ac:spMkLst>
        </pc:spChg>
        <pc:spChg chg="del">
          <ac:chgData name="Sci Library User" userId="a53bcd92-3309-4ad5-9cda-89d8768c196c" providerId="ADAL" clId="{0F9FA1C4-8EC9-4DE8-BFCA-9B86D0DC2C7F}" dt="2022-05-24T04:14:34.764" v="6428" actId="478"/>
          <ac:spMkLst>
            <pc:docMk/>
            <pc:sldMk cId="1953875813" sldId="1782"/>
            <ac:spMk id="87" creationId="{CF806017-988A-58C2-0084-FB5A1CB14452}"/>
          </ac:spMkLst>
        </pc:spChg>
        <pc:spChg chg="del">
          <ac:chgData name="Sci Library User" userId="a53bcd92-3309-4ad5-9cda-89d8768c196c" providerId="ADAL" clId="{0F9FA1C4-8EC9-4DE8-BFCA-9B86D0DC2C7F}" dt="2022-05-24T04:14:33.118" v="6427" actId="478"/>
          <ac:spMkLst>
            <pc:docMk/>
            <pc:sldMk cId="1953875813" sldId="1782"/>
            <ac:spMk id="88" creationId="{1272C022-6260-D636-6EC2-DC82DD6E7304}"/>
          </ac:spMkLst>
        </pc:spChg>
      </pc:sldChg>
      <pc:sldChg chg="addSp delSp modSp mod">
        <pc:chgData name="Sci Library User" userId="a53bcd92-3309-4ad5-9cda-89d8768c196c" providerId="ADAL" clId="{0F9FA1C4-8EC9-4DE8-BFCA-9B86D0DC2C7F}" dt="2022-05-24T04:20:26.585" v="6520" actId="20577"/>
        <pc:sldMkLst>
          <pc:docMk/>
          <pc:sldMk cId="2039463431" sldId="1783"/>
        </pc:sldMkLst>
        <pc:spChg chg="del">
          <ac:chgData name="Sci Library User" userId="a53bcd92-3309-4ad5-9cda-89d8768c196c" providerId="ADAL" clId="{0F9FA1C4-8EC9-4DE8-BFCA-9B86D0DC2C7F}" dt="2022-05-24T04:15:52.058" v="6446" actId="478"/>
          <ac:spMkLst>
            <pc:docMk/>
            <pc:sldMk cId="2039463431" sldId="1783"/>
            <ac:spMk id="6" creationId="{4A046CC1-C192-F599-98F9-92B5B9476B37}"/>
          </ac:spMkLst>
        </pc:spChg>
        <pc:spChg chg="del">
          <ac:chgData name="Sci Library User" userId="a53bcd92-3309-4ad5-9cda-89d8768c196c" providerId="ADAL" clId="{0F9FA1C4-8EC9-4DE8-BFCA-9B86D0DC2C7F}" dt="2022-05-24T04:15:51.200" v="6445" actId="478"/>
          <ac:spMkLst>
            <pc:docMk/>
            <pc:sldMk cId="2039463431" sldId="1783"/>
            <ac:spMk id="7" creationId="{87F53F5B-C127-C34A-8A88-271C895C5375}"/>
          </ac:spMkLst>
        </pc:spChg>
        <pc:spChg chg="mod">
          <ac:chgData name="Sci Library User" userId="a53bcd92-3309-4ad5-9cda-89d8768c196c" providerId="ADAL" clId="{0F9FA1C4-8EC9-4DE8-BFCA-9B86D0DC2C7F}" dt="2022-05-23T15:43:26.134" v="5775" actId="20577"/>
          <ac:spMkLst>
            <pc:docMk/>
            <pc:sldMk cId="2039463431" sldId="1783"/>
            <ac:spMk id="9" creationId="{7338BE28-D00B-93CA-10F7-2BD08443AD74}"/>
          </ac:spMkLst>
        </pc:spChg>
        <pc:spChg chg="add mod">
          <ac:chgData name="Sci Library User" userId="a53bcd92-3309-4ad5-9cda-89d8768c196c" providerId="ADAL" clId="{0F9FA1C4-8EC9-4DE8-BFCA-9B86D0DC2C7F}" dt="2022-05-24T04:15:53.027" v="6447"/>
          <ac:spMkLst>
            <pc:docMk/>
            <pc:sldMk cId="2039463431" sldId="1783"/>
            <ac:spMk id="37" creationId="{4CFA223D-FE14-805D-527D-F08B340D62C1}"/>
          </ac:spMkLst>
        </pc:spChg>
        <pc:spChg chg="add mod">
          <ac:chgData name="Sci Library User" userId="a53bcd92-3309-4ad5-9cda-89d8768c196c" providerId="ADAL" clId="{0F9FA1C4-8EC9-4DE8-BFCA-9B86D0DC2C7F}" dt="2022-05-24T04:20:26.585" v="6520" actId="20577"/>
          <ac:spMkLst>
            <pc:docMk/>
            <pc:sldMk cId="2039463431" sldId="1783"/>
            <ac:spMk id="38" creationId="{99AA39D8-E759-2E28-BDEB-FD1663339DC2}"/>
          </ac:spMkLst>
        </pc:spChg>
      </pc:sldChg>
      <pc:sldChg chg="modSp mod">
        <pc:chgData name="Sci Library User" userId="a53bcd92-3309-4ad5-9cda-89d8768c196c" providerId="ADAL" clId="{0F9FA1C4-8EC9-4DE8-BFCA-9B86D0DC2C7F}" dt="2022-05-24T04:20:37.579" v="6527" actId="20577"/>
        <pc:sldMkLst>
          <pc:docMk/>
          <pc:sldMk cId="334964516" sldId="1784"/>
        </pc:sldMkLst>
        <pc:spChg chg="mod">
          <ac:chgData name="Sci Library User" userId="a53bcd92-3309-4ad5-9cda-89d8768c196c" providerId="ADAL" clId="{0F9FA1C4-8EC9-4DE8-BFCA-9B86D0DC2C7F}" dt="2022-05-24T04:14:22.178" v="6426" actId="14100"/>
          <ac:spMkLst>
            <pc:docMk/>
            <pc:sldMk cId="334964516" sldId="1784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0:37.579" v="6527" actId="20577"/>
          <ac:spMkLst>
            <pc:docMk/>
            <pc:sldMk cId="334964516" sldId="1784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0:06.342" v="6510" actId="20577"/>
        <pc:sldMkLst>
          <pc:docMk/>
          <pc:sldMk cId="2487995673" sldId="1789"/>
        </pc:sldMkLst>
        <pc:spChg chg="mod">
          <ac:chgData name="Sci Library User" userId="a53bcd92-3309-4ad5-9cda-89d8768c196c" providerId="ADAL" clId="{0F9FA1C4-8EC9-4DE8-BFCA-9B86D0DC2C7F}" dt="2022-05-24T02:59:40.857" v="5791" actId="20577"/>
          <ac:spMkLst>
            <pc:docMk/>
            <pc:sldMk cId="2487995673" sldId="1789"/>
            <ac:spMk id="10" creationId="{97CE08EF-3203-5A60-E8A1-DD654F39AC1F}"/>
          </ac:spMkLst>
        </pc:spChg>
        <pc:spChg chg="mod">
          <ac:chgData name="Sci Library User" userId="a53bcd92-3309-4ad5-9cda-89d8768c196c" providerId="ADAL" clId="{0F9FA1C4-8EC9-4DE8-BFCA-9B86D0DC2C7F}" dt="2022-05-24T04:20:03.926" v="6508" actId="14100"/>
          <ac:spMkLst>
            <pc:docMk/>
            <pc:sldMk cId="2487995673" sldId="1789"/>
            <ac:spMk id="11" creationId="{A9A87E00-813C-C4CE-B09E-360D82E5EF01}"/>
          </ac:spMkLst>
        </pc:spChg>
        <pc:spChg chg="mod">
          <ac:chgData name="Sci Library User" userId="a53bcd92-3309-4ad5-9cda-89d8768c196c" providerId="ADAL" clId="{0F9FA1C4-8EC9-4DE8-BFCA-9B86D0DC2C7F}" dt="2022-05-24T04:20:06.342" v="6510" actId="20577"/>
          <ac:spMkLst>
            <pc:docMk/>
            <pc:sldMk cId="2487995673" sldId="1789"/>
            <ac:spMk id="12" creationId="{A991C1CD-0B01-2E3D-CA6C-4F0C1BBAA269}"/>
          </ac:spMkLst>
        </pc:spChg>
      </pc:sldChg>
      <pc:sldChg chg="modSp">
        <pc:chgData name="Sci Library User" userId="a53bcd92-3309-4ad5-9cda-89d8768c196c" providerId="ADAL" clId="{0F9FA1C4-8EC9-4DE8-BFCA-9B86D0DC2C7F}" dt="2022-05-24T04:21:01.919" v="6532" actId="207"/>
        <pc:sldMkLst>
          <pc:docMk/>
          <pc:sldMk cId="2073682957" sldId="1791"/>
        </pc:sldMkLst>
        <pc:spChg chg="mod">
          <ac:chgData name="Sci Library User" userId="a53bcd92-3309-4ad5-9cda-89d8768c196c" providerId="ADAL" clId="{0F9FA1C4-8EC9-4DE8-BFCA-9B86D0DC2C7F}" dt="2022-05-24T04:21:01.919" v="6532" actId="207"/>
          <ac:spMkLst>
            <pc:docMk/>
            <pc:sldMk cId="2073682957" sldId="1791"/>
            <ac:spMk id="3" creationId="{F5CFA8E6-C795-E123-1202-94B7B95F5FA3}"/>
          </ac:spMkLst>
        </pc:spChg>
      </pc:sldChg>
      <pc:sldChg chg="addSp delSp modSp mod">
        <pc:chgData name="Sci Library User" userId="a53bcd92-3309-4ad5-9cda-89d8768c196c" providerId="ADAL" clId="{0F9FA1C4-8EC9-4DE8-BFCA-9B86D0DC2C7F}" dt="2022-05-24T04:23:54.441" v="6639" actId="1076"/>
        <pc:sldMkLst>
          <pc:docMk/>
          <pc:sldMk cId="2457022975" sldId="1792"/>
        </pc:sldMkLst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" creationId="{B2CDFC63-C78A-07C8-DD78-77B967316B0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0" creationId="{EFBF481C-D329-5753-2912-732E215B6590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1" creationId="{A8FF97B4-21A5-3766-21C2-A9B452D26D2B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2" creationId="{3E26EFF1-5782-35CC-6415-0164B96A4D6C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3" creationId="{411A1106-E560-785B-E52B-7D52CB3D6239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25" creationId="{5AB4BC7A-FD55-7DA5-B1A2-6148AFBC813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39" creationId="{48BCD3ED-BC7A-121A-11C4-8DC3266F21BE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41" creationId="{2B71658E-2AA9-4FDF-F0CF-6A3F15EAC611}"/>
          </ac:spMkLst>
        </pc:spChg>
        <pc:spChg chg="add del mod">
          <ac:chgData name="Sci Library User" userId="a53bcd92-3309-4ad5-9cda-89d8768c196c" providerId="ADAL" clId="{0F9FA1C4-8EC9-4DE8-BFCA-9B86D0DC2C7F}" dt="2022-05-24T04:23:00.982" v="6628"/>
          <ac:spMkLst>
            <pc:docMk/>
            <pc:sldMk cId="2457022975" sldId="1792"/>
            <ac:spMk id="43" creationId="{50BD40C0-F5F4-0FFA-B396-5E47952BAB04}"/>
          </ac:spMkLst>
        </pc:spChg>
        <pc:spChg chg="add mod">
          <ac:chgData name="Sci Library User" userId="a53bcd92-3309-4ad5-9cda-89d8768c196c" providerId="ADAL" clId="{0F9FA1C4-8EC9-4DE8-BFCA-9B86D0DC2C7F}" dt="2022-05-24T04:23:54.441" v="6639" actId="1076"/>
          <ac:spMkLst>
            <pc:docMk/>
            <pc:sldMk cId="2457022975" sldId="1792"/>
            <ac:spMk id="44" creationId="{245EC788-597F-2175-8DC8-B179E990E073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59" creationId="{A8D36198-C23E-33AF-5E58-EBE4064C2917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5" creationId="{2EF9D33A-BFC8-91FB-E20F-D5A021DD4432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9" creationId="{84E23FBF-F715-C9FE-AD4A-6FDBE151033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1" creationId="{ED908555-7DE3-BB08-DE98-6B980795F1AB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4" creationId="{00908E05-5EC5-CFB3-0097-90513B260D31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6" creationId="{0D9F30D9-B7DB-ADB3-7202-C15C79E1B695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9" creationId="{C4D6CF31-23C0-826F-8B2E-F73A5D673C4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1" creationId="{FD93EEE0-17E4-FEB8-90D3-E237CAC33594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3" creationId="{481E7619-15BE-9BA0-DBAC-144A589A4748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5" creationId="{B9927CE6-6E98-A09F-E86D-74F566427D0C}"/>
          </ac:spMkLst>
        </pc:spChg>
        <pc:spChg chg="mod">
          <ac:chgData name="Sci Library User" userId="a53bcd92-3309-4ad5-9cda-89d8768c196c" providerId="ADAL" clId="{0F9FA1C4-8EC9-4DE8-BFCA-9B86D0DC2C7F}" dt="2022-05-24T04:23:34.906" v="6637" actId="14100"/>
          <ac:spMkLst>
            <pc:docMk/>
            <pc:sldMk cId="2457022975" sldId="1792"/>
            <ac:spMk id="87" creationId="{B12EA8D3-2052-0C8B-57C9-44FD4E424F09}"/>
          </ac:spMkLst>
        </pc:spChg>
        <pc:spChg chg="del mod">
          <ac:chgData name="Sci Library User" userId="a53bcd92-3309-4ad5-9cda-89d8768c196c" providerId="ADAL" clId="{0F9FA1C4-8EC9-4DE8-BFCA-9B86D0DC2C7F}" dt="2022-05-24T04:23:00.981" v="6626"/>
          <ac:spMkLst>
            <pc:docMk/>
            <pc:sldMk cId="2457022975" sldId="1792"/>
            <ac:spMk id="88" creationId="{0755EFA1-07D2-44BC-0D0F-EEED5B621249}"/>
          </ac:spMkLst>
        </pc:sp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5" creationId="{FC6095D0-AFF4-8D28-9293-C4B29B9B2ECD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6" creationId="{AF95F61F-3D02-E348-2040-A0F9DB6B950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7" creationId="{9FF38AE8-38D1-AB88-E94C-E71E65B4A44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8" creationId="{2C2A8E25-0D84-2196-BAED-86D4495290E7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26" creationId="{7EB21B4D-D80D-FDD7-B5E7-F09B7CA753A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40" creationId="{A85DDD69-4ED2-4E75-AABC-2BD639F40E2E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42" creationId="{5DA3D91E-9D49-1365-EBD4-05CDFB6AB292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60" creationId="{49C2E2D4-EFC3-0FC1-FB46-6F0AB7677DBB}"/>
          </ac:cxnSpMkLst>
        </pc:cxnChg>
      </pc:sldChg>
      <pc:sldChg chg="modSp mod">
        <pc:chgData name="Sci Library User" userId="a53bcd92-3309-4ad5-9cda-89d8768c196c" providerId="ADAL" clId="{0F9FA1C4-8EC9-4DE8-BFCA-9B86D0DC2C7F}" dt="2022-05-24T04:22:44.614" v="6620" actId="14100"/>
        <pc:sldMkLst>
          <pc:docMk/>
          <pc:sldMk cId="2634590971" sldId="1793"/>
        </pc:sldMkLst>
        <pc:spChg chg="mod">
          <ac:chgData name="Sci Library User" userId="a53bcd92-3309-4ad5-9cda-89d8768c196c" providerId="ADAL" clId="{0F9FA1C4-8EC9-4DE8-BFCA-9B86D0DC2C7F}" dt="2022-05-24T04:22:44.614" v="6620" actId="14100"/>
          <ac:spMkLst>
            <pc:docMk/>
            <pc:sldMk cId="2634590971" sldId="1793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2:38.531" v="6619" actId="20577"/>
          <ac:spMkLst>
            <pc:docMk/>
            <pc:sldMk cId="2634590971" sldId="1793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5:09.108" v="6678" actId="20577"/>
        <pc:sldMkLst>
          <pc:docMk/>
          <pc:sldMk cId="250292203" sldId="1794"/>
        </pc:sldMkLst>
        <pc:spChg chg="mod">
          <ac:chgData name="Sci Library User" userId="a53bcd92-3309-4ad5-9cda-89d8768c196c" providerId="ADAL" clId="{0F9FA1C4-8EC9-4DE8-BFCA-9B86D0DC2C7F}" dt="2022-05-24T04:24:32.304" v="6659" actId="14100"/>
          <ac:spMkLst>
            <pc:docMk/>
            <pc:sldMk cId="250292203" sldId="1794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5:09.108" v="6678" actId="20577"/>
          <ac:spMkLst>
            <pc:docMk/>
            <pc:sldMk cId="250292203" sldId="1794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5:05.134" v="6677" actId="14100"/>
        <pc:sldMkLst>
          <pc:docMk/>
          <pc:sldMk cId="1541757930" sldId="1795"/>
        </pc:sldMkLst>
        <pc:spChg chg="mod">
          <ac:chgData name="Sci Library User" userId="a53bcd92-3309-4ad5-9cda-89d8768c196c" providerId="ADAL" clId="{0F9FA1C4-8EC9-4DE8-BFCA-9B86D0DC2C7F}" dt="2022-05-24T04:25:05.134" v="6677" actId="14100"/>
          <ac:spMkLst>
            <pc:docMk/>
            <pc:sldMk cId="1541757930" sldId="1795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5:01.384" v="6676" actId="20577"/>
          <ac:spMkLst>
            <pc:docMk/>
            <pc:sldMk cId="1541757930" sldId="1795"/>
            <ac:spMk id="9" creationId="{8B3ABC29-F53B-E699-6907-3CE3D4B1BF3E}"/>
          </ac:spMkLst>
        </pc:spChg>
      </pc:sldChg>
      <pc:sldChg chg="modSp">
        <pc:chgData name="Sci Library User" userId="a53bcd92-3309-4ad5-9cda-89d8768c196c" providerId="ADAL" clId="{0F9FA1C4-8EC9-4DE8-BFCA-9B86D0DC2C7F}" dt="2022-05-24T03:08:47.392" v="5793" actId="20577"/>
        <pc:sldMkLst>
          <pc:docMk/>
          <pc:sldMk cId="1110272076" sldId="1796"/>
        </pc:sldMkLst>
        <pc:spChg chg="mod">
          <ac:chgData name="Sci Library User" userId="a53bcd92-3309-4ad5-9cda-89d8768c196c" providerId="ADAL" clId="{0F9FA1C4-8EC9-4DE8-BFCA-9B86D0DC2C7F}" dt="2022-05-24T03:08:47.392" v="5793" actId="20577"/>
          <ac:spMkLst>
            <pc:docMk/>
            <pc:sldMk cId="1110272076" sldId="1796"/>
            <ac:spMk id="7" creationId="{4D7B3613-550A-7844-CE27-58359C1F628A}"/>
          </ac:spMkLst>
        </pc:spChg>
      </pc:sldChg>
      <pc:sldChg chg="addSp modSp mod">
        <pc:chgData name="Sci Library User" userId="a53bcd92-3309-4ad5-9cda-89d8768c196c" providerId="ADAL" clId="{0F9FA1C4-8EC9-4DE8-BFCA-9B86D0DC2C7F}" dt="2022-05-24T03:40:59.690" v="5800" actId="1076"/>
        <pc:sldMkLst>
          <pc:docMk/>
          <pc:sldMk cId="3653791791" sldId="1804"/>
        </pc:sldMkLst>
        <pc:spChg chg="add mod">
          <ac:chgData name="Sci Library User" userId="a53bcd92-3309-4ad5-9cda-89d8768c196c" providerId="ADAL" clId="{0F9FA1C4-8EC9-4DE8-BFCA-9B86D0DC2C7F}" dt="2022-05-24T03:40:59.690" v="5800" actId="1076"/>
          <ac:spMkLst>
            <pc:docMk/>
            <pc:sldMk cId="3653791791" sldId="1804"/>
            <ac:spMk id="2" creationId="{6659FA37-8FF8-B763-4DB0-DE3D8920EBDE}"/>
          </ac:spMkLst>
        </pc:spChg>
        <pc:spChg chg="add mod">
          <ac:chgData name="Sci Library User" userId="a53bcd92-3309-4ad5-9cda-89d8768c196c" providerId="ADAL" clId="{0F9FA1C4-8EC9-4DE8-BFCA-9B86D0DC2C7F}" dt="2022-05-24T03:40:56.451" v="5799" actId="1076"/>
          <ac:spMkLst>
            <pc:docMk/>
            <pc:sldMk cId="3653791791" sldId="1804"/>
            <ac:spMk id="11" creationId="{70F1E8C4-FBFD-F46C-0A29-36DFADE281BA}"/>
          </ac:spMkLst>
        </pc:spChg>
        <pc:spChg chg="add mod">
          <ac:chgData name="Sci Library User" userId="a53bcd92-3309-4ad5-9cda-89d8768c196c" providerId="ADAL" clId="{0F9FA1C4-8EC9-4DE8-BFCA-9B86D0DC2C7F}" dt="2022-05-24T03:40:52.819" v="5798" actId="1076"/>
          <ac:spMkLst>
            <pc:docMk/>
            <pc:sldMk cId="3653791791" sldId="1804"/>
            <ac:spMk id="12" creationId="{84C4E1A7-05F6-4D2B-8EB2-539F6D8D1ADB}"/>
          </ac:spMkLst>
        </pc:spChg>
      </pc:sldChg>
      <pc:sldChg chg="delSp modSp mod delAnim">
        <pc:chgData name="Sci Library User" userId="a53bcd92-3309-4ad5-9cda-89d8768c196c" providerId="ADAL" clId="{0F9FA1C4-8EC9-4DE8-BFCA-9B86D0DC2C7F}" dt="2022-05-24T04:27:37.883" v="6754" actId="20577"/>
        <pc:sldMkLst>
          <pc:docMk/>
          <pc:sldMk cId="819041058" sldId="1806"/>
        </pc:sldMkLst>
        <pc:spChg chg="del">
          <ac:chgData name="Sci Library User" userId="a53bcd92-3309-4ad5-9cda-89d8768c196c" providerId="ADAL" clId="{0F9FA1C4-8EC9-4DE8-BFCA-9B86D0DC2C7F}" dt="2022-05-24T04:25:40.348" v="6688" actId="478"/>
          <ac:spMkLst>
            <pc:docMk/>
            <pc:sldMk cId="819041058" sldId="1806"/>
            <ac:spMk id="2" creationId="{8AA47557-433B-D920-152C-793F9C607ABF}"/>
          </ac:spMkLst>
        </pc:spChg>
        <pc:spChg chg="mod">
          <ac:chgData name="Sci Library User" userId="a53bcd92-3309-4ad5-9cda-89d8768c196c" providerId="ADAL" clId="{0F9FA1C4-8EC9-4DE8-BFCA-9B86D0DC2C7F}" dt="2022-05-24T04:27:37.883" v="6754" actId="20577"/>
          <ac:spMkLst>
            <pc:docMk/>
            <pc:sldMk cId="819041058" sldId="1806"/>
            <ac:spMk id="10" creationId="{7A2AB9E2-E838-4D6A-9B38-6FBC68A597B6}"/>
          </ac:spMkLst>
        </pc:spChg>
        <pc:spChg chg="del">
          <ac:chgData name="Sci Library User" userId="a53bcd92-3309-4ad5-9cda-89d8768c196c" providerId="ADAL" clId="{0F9FA1C4-8EC9-4DE8-BFCA-9B86D0DC2C7F}" dt="2022-05-24T04:26:37.093" v="6718" actId="478"/>
          <ac:spMkLst>
            <pc:docMk/>
            <pc:sldMk cId="819041058" sldId="1806"/>
            <ac:spMk id="14" creationId="{F520190E-510C-E462-9134-37015B2D1777}"/>
          </ac:spMkLst>
        </pc:spChg>
        <pc:spChg chg="del mod">
          <ac:chgData name="Sci Library User" userId="a53bcd92-3309-4ad5-9cda-89d8768c196c" providerId="ADAL" clId="{0F9FA1C4-8EC9-4DE8-BFCA-9B86D0DC2C7F}" dt="2022-05-24T04:27:30.733" v="6752" actId="478"/>
          <ac:spMkLst>
            <pc:docMk/>
            <pc:sldMk cId="819041058" sldId="1806"/>
            <ac:spMk id="15" creationId="{3A41944C-9F5C-BD89-B35F-17F31E851DAF}"/>
          </ac:spMkLst>
        </pc:spChg>
      </pc:sldChg>
      <pc:sldChg chg="delSp modSp mod delAnim">
        <pc:chgData name="Sci Library User" userId="a53bcd92-3309-4ad5-9cda-89d8768c196c" providerId="ADAL" clId="{0F9FA1C4-8EC9-4DE8-BFCA-9B86D0DC2C7F}" dt="2022-05-23T15:32:20.630" v="5693" actId="21"/>
        <pc:sldMkLst>
          <pc:docMk/>
          <pc:sldMk cId="521777043" sldId="1811"/>
        </pc:sldMkLst>
        <pc:spChg chg="mod">
          <ac:chgData name="Sci Library User" userId="a53bcd92-3309-4ad5-9cda-89d8768c196c" providerId="ADAL" clId="{0F9FA1C4-8EC9-4DE8-BFCA-9B86D0DC2C7F}" dt="2022-05-23T15:32:16.449" v="5692" actId="6549"/>
          <ac:spMkLst>
            <pc:docMk/>
            <pc:sldMk cId="521777043" sldId="1811"/>
            <ac:spMk id="2" creationId="{9B1FDB68-0358-0A2D-17FA-34645ECA4C6D}"/>
          </ac:spMkLst>
        </pc:spChg>
        <pc:spChg chg="del mod">
          <ac:chgData name="Sci Library User" userId="a53bcd92-3309-4ad5-9cda-89d8768c196c" providerId="ADAL" clId="{0F9FA1C4-8EC9-4DE8-BFCA-9B86D0DC2C7F}" dt="2022-05-23T15:32:20.630" v="5693" actId="21"/>
          <ac:spMkLst>
            <pc:docMk/>
            <pc:sldMk cId="521777043" sldId="1811"/>
            <ac:spMk id="3" creationId="{528E7265-2376-D0E9-5280-26A0DAA7AB88}"/>
          </ac:spMkLst>
        </pc:spChg>
        <pc:spChg chg="mod">
          <ac:chgData name="Sci Library User" userId="a53bcd92-3309-4ad5-9cda-89d8768c196c" providerId="ADAL" clId="{0F9FA1C4-8EC9-4DE8-BFCA-9B86D0DC2C7F}" dt="2022-05-23T15:31:43.933" v="5688" actId="20577"/>
          <ac:spMkLst>
            <pc:docMk/>
            <pc:sldMk cId="521777043" sldId="1811"/>
            <ac:spMk id="4" creationId="{283A51AD-8FBA-908F-60D0-1D8511AEB2EB}"/>
          </ac:spMkLst>
        </pc:spChg>
      </pc:sldChg>
      <pc:sldChg chg="addSp delSp modSp mod modClrScheme chgLayout">
        <pc:chgData name="Sci Library User" userId="a53bcd92-3309-4ad5-9cda-89d8768c196c" providerId="ADAL" clId="{0F9FA1C4-8EC9-4DE8-BFCA-9B86D0DC2C7F}" dt="2022-05-23T14:02:31.449" v="1565" actId="700"/>
        <pc:sldMkLst>
          <pc:docMk/>
          <pc:sldMk cId="70154100" sldId="1812"/>
        </pc:sldMkLst>
        <pc:spChg chg="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4" creationId="{7BE2BD82-0E59-E1E5-BA0F-58F0227AD1C6}"/>
          </ac:spMkLst>
        </pc:spChg>
        <pc:spChg chg="add del 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5" creationId="{C2E19CFB-F022-E7E8-A942-A9D02DFA33F8}"/>
          </ac:spMkLst>
        </pc:spChg>
        <pc:spChg chg="add del 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6" creationId="{DE3F2F9F-1487-C313-3B21-1912CB6364CA}"/>
          </ac:spMkLst>
        </pc:spChg>
      </pc:sldChg>
      <pc:sldChg chg="modSp add mod">
        <pc:chgData name="Sci Library User" userId="a53bcd92-3309-4ad5-9cda-89d8768c196c" providerId="ADAL" clId="{0F9FA1C4-8EC9-4DE8-BFCA-9B86D0DC2C7F}" dt="2022-05-24T04:20:46.274" v="6531" actId="20577"/>
        <pc:sldMkLst>
          <pc:docMk/>
          <pc:sldMk cId="1249577644" sldId="1813"/>
        </pc:sldMkLst>
        <pc:spChg chg="mod">
          <ac:chgData name="Sci Library User" userId="a53bcd92-3309-4ad5-9cda-89d8768c196c" providerId="ADAL" clId="{0F9FA1C4-8EC9-4DE8-BFCA-9B86D0DC2C7F}" dt="2022-05-23T13:45:53.265" v="224" actId="20577"/>
          <ac:spMkLst>
            <pc:docMk/>
            <pc:sldMk cId="1249577644" sldId="1813"/>
            <ac:spMk id="9" creationId="{7338BE28-D00B-93CA-10F7-2BD08443AD74}"/>
          </ac:spMkLst>
        </pc:spChg>
        <pc:spChg chg="mod">
          <ac:chgData name="Sci Library User" userId="a53bcd92-3309-4ad5-9cda-89d8768c196c" providerId="ADAL" clId="{0F9FA1C4-8EC9-4DE8-BFCA-9B86D0DC2C7F}" dt="2022-05-24T04:20:46.274" v="6531" actId="20577"/>
          <ac:spMkLst>
            <pc:docMk/>
            <pc:sldMk cId="1249577644" sldId="1813"/>
            <ac:spMk id="10" creationId="{5771FC72-87E5-07B5-940E-F54739DAFB33}"/>
          </ac:spMkLst>
        </pc:spChg>
      </pc:sldChg>
      <pc:sldChg chg="modSp add mod">
        <pc:chgData name="Sci Library User" userId="a53bcd92-3309-4ad5-9cda-89d8768c196c" providerId="ADAL" clId="{0F9FA1C4-8EC9-4DE8-BFCA-9B86D0DC2C7F}" dt="2022-05-23T13:54:56.311" v="1077" actId="20577"/>
        <pc:sldMkLst>
          <pc:docMk/>
          <pc:sldMk cId="2282740654" sldId="1814"/>
        </pc:sldMkLst>
        <pc:spChg chg="mod">
          <ac:chgData name="Sci Library User" userId="a53bcd92-3309-4ad5-9cda-89d8768c196c" providerId="ADAL" clId="{0F9FA1C4-8EC9-4DE8-BFCA-9B86D0DC2C7F}" dt="2022-05-23T13:48:17.871" v="248" actId="20577"/>
          <ac:spMkLst>
            <pc:docMk/>
            <pc:sldMk cId="2282740654" sldId="1814"/>
            <ac:spMk id="2" creationId="{FEB3E45E-4669-C579-745D-329A021FADC5}"/>
          </ac:spMkLst>
        </pc:spChg>
        <pc:spChg chg="mod">
          <ac:chgData name="Sci Library User" userId="a53bcd92-3309-4ad5-9cda-89d8768c196c" providerId="ADAL" clId="{0F9FA1C4-8EC9-4DE8-BFCA-9B86D0DC2C7F}" dt="2022-05-23T13:54:56.311" v="1077" actId="20577"/>
          <ac:spMkLst>
            <pc:docMk/>
            <pc:sldMk cId="2282740654" sldId="1814"/>
            <ac:spMk id="3" creationId="{97A83E51-9F36-905C-6E5B-4F336B833380}"/>
          </ac:spMkLst>
        </pc:spChg>
      </pc:sldChg>
      <pc:sldChg chg="modSp add mod">
        <pc:chgData name="Sci Library User" userId="a53bcd92-3309-4ad5-9cda-89d8768c196c" providerId="ADAL" clId="{0F9FA1C4-8EC9-4DE8-BFCA-9B86D0DC2C7F}" dt="2022-05-23T14:00:36.851" v="1562" actId="207"/>
        <pc:sldMkLst>
          <pc:docMk/>
          <pc:sldMk cId="3004481014" sldId="1815"/>
        </pc:sldMkLst>
        <pc:spChg chg="mod">
          <ac:chgData name="Sci Library User" userId="a53bcd92-3309-4ad5-9cda-89d8768c196c" providerId="ADAL" clId="{0F9FA1C4-8EC9-4DE8-BFCA-9B86D0DC2C7F}" dt="2022-05-23T14:00:36.851" v="1562" actId="207"/>
          <ac:spMkLst>
            <pc:docMk/>
            <pc:sldMk cId="3004481014" sldId="1815"/>
            <ac:spMk id="3" creationId="{97A83E51-9F36-905C-6E5B-4F336B833380}"/>
          </ac:spMkLst>
        </pc:spChg>
      </pc:sldChg>
      <pc:sldChg chg="addSp delSp modSp new mod modClrScheme chgLayout">
        <pc:chgData name="Sci Library User" userId="a53bcd92-3309-4ad5-9cda-89d8768c196c" providerId="ADAL" clId="{0F9FA1C4-8EC9-4DE8-BFCA-9B86D0DC2C7F}" dt="2022-05-23T14:28:38.641" v="2839" actId="122"/>
        <pc:sldMkLst>
          <pc:docMk/>
          <pc:sldMk cId="1597971824" sldId="1816"/>
        </pc:sldMkLst>
        <pc:spChg chg="del mod ord">
          <ac:chgData name="Sci Library User" userId="a53bcd92-3309-4ad5-9cda-89d8768c196c" providerId="ADAL" clId="{0F9FA1C4-8EC9-4DE8-BFCA-9B86D0DC2C7F}" dt="2022-05-23T14:02:40.026" v="1567" actId="700"/>
          <ac:spMkLst>
            <pc:docMk/>
            <pc:sldMk cId="1597971824" sldId="1816"/>
            <ac:spMk id="2" creationId="{52DB61AE-826B-EB2B-D6FB-C33245770B72}"/>
          </ac:spMkLst>
        </pc:spChg>
        <pc:spChg chg="del mod ord">
          <ac:chgData name="Sci Library User" userId="a53bcd92-3309-4ad5-9cda-89d8768c196c" providerId="ADAL" clId="{0F9FA1C4-8EC9-4DE8-BFCA-9B86D0DC2C7F}" dt="2022-05-23T14:02:40.026" v="1567" actId="700"/>
          <ac:spMkLst>
            <pc:docMk/>
            <pc:sldMk cId="1597971824" sldId="1816"/>
            <ac:spMk id="3" creationId="{DD5251D8-E614-8C3E-D797-E9150D47FB58}"/>
          </ac:spMkLst>
        </pc:spChg>
        <pc:spChg chg="add mod ord">
          <ac:chgData name="Sci Library User" userId="a53bcd92-3309-4ad5-9cda-89d8768c196c" providerId="ADAL" clId="{0F9FA1C4-8EC9-4DE8-BFCA-9B86D0DC2C7F}" dt="2022-05-23T14:02:45.292" v="1568"/>
          <ac:spMkLst>
            <pc:docMk/>
            <pc:sldMk cId="1597971824" sldId="1816"/>
            <ac:spMk id="4" creationId="{3AE2D94D-9DE9-769A-990E-8222990E5B4B}"/>
          </ac:spMkLst>
        </pc:spChg>
        <pc:spChg chg="add mod ord">
          <ac:chgData name="Sci Library User" userId="a53bcd92-3309-4ad5-9cda-89d8768c196c" providerId="ADAL" clId="{0F9FA1C4-8EC9-4DE8-BFCA-9B86D0DC2C7F}" dt="2022-05-23T14:24:04.649" v="2663" actId="20577"/>
          <ac:spMkLst>
            <pc:docMk/>
            <pc:sldMk cId="1597971824" sldId="1816"/>
            <ac:spMk id="5" creationId="{859B0015-41EB-E94F-256D-2791248E623B}"/>
          </ac:spMkLst>
        </pc:spChg>
        <pc:graphicFrameChg chg="add del mod modGraphic">
          <ac:chgData name="Sci Library User" userId="a53bcd92-3309-4ad5-9cda-89d8768c196c" providerId="ADAL" clId="{0F9FA1C4-8EC9-4DE8-BFCA-9B86D0DC2C7F}" dt="2022-05-23T14:09:02.980" v="1897" actId="478"/>
          <ac:graphicFrameMkLst>
            <pc:docMk/>
            <pc:sldMk cId="1597971824" sldId="1816"/>
            <ac:graphicFrameMk id="6" creationId="{B4050CE7-849B-7C06-FDB2-EB49555352DD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35.922" v="2838" actId="122"/>
          <ac:graphicFrameMkLst>
            <pc:docMk/>
            <pc:sldMk cId="1597971824" sldId="1816"/>
            <ac:graphicFrameMk id="7" creationId="{18E58028-6E2A-86BD-1A56-C671448ABDCA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38.641" v="2839" actId="122"/>
          <ac:graphicFrameMkLst>
            <pc:docMk/>
            <pc:sldMk cId="1597971824" sldId="1816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29:04.151" v="2846" actId="122"/>
        <pc:sldMkLst>
          <pc:docMk/>
          <pc:sldMk cId="743579123" sldId="1817"/>
        </pc:sldMkLst>
        <pc:spChg chg="mod">
          <ac:chgData name="Sci Library User" userId="a53bcd92-3309-4ad5-9cda-89d8768c196c" providerId="ADAL" clId="{0F9FA1C4-8EC9-4DE8-BFCA-9B86D0DC2C7F}" dt="2022-05-23T14:13:03.641" v="2247" actId="20577"/>
          <ac:spMkLst>
            <pc:docMk/>
            <pc:sldMk cId="743579123" sldId="1817"/>
            <ac:spMk id="5" creationId="{859B0015-41EB-E94F-256D-2791248E623B}"/>
          </ac:spMkLst>
        </pc:spChg>
        <pc:graphicFrameChg chg="mod modGraphic">
          <ac:chgData name="Sci Library User" userId="a53bcd92-3309-4ad5-9cda-89d8768c196c" providerId="ADAL" clId="{0F9FA1C4-8EC9-4DE8-BFCA-9B86D0DC2C7F}" dt="2022-05-23T14:29:01.793" v="2845" actId="122"/>
          <ac:graphicFrameMkLst>
            <pc:docMk/>
            <pc:sldMk cId="743579123" sldId="1817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9:04.151" v="2846" actId="122"/>
          <ac:graphicFrameMkLst>
            <pc:docMk/>
            <pc:sldMk cId="743579123" sldId="1817"/>
            <ac:graphicFrameMk id="8" creationId="{46F97821-7A76-4DE8-6785-66C6A1D8F242}"/>
          </ac:graphicFrameMkLst>
        </pc:graphicFrameChg>
      </pc:sldChg>
      <pc:sldChg chg="addSp delSp modSp add mod modAnim">
        <pc:chgData name="Sci Library User" userId="a53bcd92-3309-4ad5-9cda-89d8768c196c" providerId="ADAL" clId="{0F9FA1C4-8EC9-4DE8-BFCA-9B86D0DC2C7F}" dt="2022-05-23T14:28:56.346" v="2844" actId="122"/>
        <pc:sldMkLst>
          <pc:docMk/>
          <pc:sldMk cId="635009365" sldId="1818"/>
        </pc:sldMkLst>
        <pc:spChg chg="add mod">
          <ac:chgData name="Sci Library User" userId="a53bcd92-3309-4ad5-9cda-89d8768c196c" providerId="ADAL" clId="{0F9FA1C4-8EC9-4DE8-BFCA-9B86D0DC2C7F}" dt="2022-05-23T14:18:35.609" v="2435" actId="20577"/>
          <ac:spMkLst>
            <pc:docMk/>
            <pc:sldMk cId="635009365" sldId="1818"/>
            <ac:spMk id="2" creationId="{FA0881A6-60AC-CFAC-8C20-EAE7C57DC27A}"/>
          </ac:spMkLst>
        </pc:spChg>
        <pc:spChg chg="mod">
          <ac:chgData name="Sci Library User" userId="a53bcd92-3309-4ad5-9cda-89d8768c196c" providerId="ADAL" clId="{0F9FA1C4-8EC9-4DE8-BFCA-9B86D0DC2C7F}" dt="2022-05-23T14:14:31.734" v="2314" actId="20577"/>
          <ac:spMkLst>
            <pc:docMk/>
            <pc:sldMk cId="635009365" sldId="1818"/>
            <ac:spMk id="5" creationId="{859B0015-41EB-E94F-256D-2791248E623B}"/>
          </ac:spMkLst>
        </pc:spChg>
        <pc:spChg chg="add del mod">
          <ac:chgData name="Sci Library User" userId="a53bcd92-3309-4ad5-9cda-89d8768c196c" providerId="ADAL" clId="{0F9FA1C4-8EC9-4DE8-BFCA-9B86D0DC2C7F}" dt="2022-05-23T14:15:37.765" v="2334"/>
          <ac:spMkLst>
            <pc:docMk/>
            <pc:sldMk cId="635009365" sldId="1818"/>
            <ac:spMk id="9" creationId="{B52E2932-0FA2-827E-0CC9-32370F327C2F}"/>
          </ac:spMkLst>
        </pc:spChg>
        <pc:spChg chg="add mod">
          <ac:chgData name="Sci Library User" userId="a53bcd92-3309-4ad5-9cda-89d8768c196c" providerId="ADAL" clId="{0F9FA1C4-8EC9-4DE8-BFCA-9B86D0DC2C7F}" dt="2022-05-23T14:18:04.465" v="2419" actId="1076"/>
          <ac:spMkLst>
            <pc:docMk/>
            <pc:sldMk cId="635009365" sldId="1818"/>
            <ac:spMk id="11" creationId="{2896DFF6-9B61-5C1E-CB98-B7734105C817}"/>
          </ac:spMkLst>
        </pc:spChg>
        <pc:spChg chg="add mod">
          <ac:chgData name="Sci Library User" userId="a53bcd92-3309-4ad5-9cda-89d8768c196c" providerId="ADAL" clId="{0F9FA1C4-8EC9-4DE8-BFCA-9B86D0DC2C7F}" dt="2022-05-23T14:18:10.956" v="2421" actId="1076"/>
          <ac:spMkLst>
            <pc:docMk/>
            <pc:sldMk cId="635009365" sldId="1818"/>
            <ac:spMk id="13" creationId="{56D4E56C-2FF8-2F23-0C55-D7EB6048EA4C}"/>
          </ac:spMkLst>
        </pc:spChg>
        <pc:spChg chg="add mod">
          <ac:chgData name="Sci Library User" userId="a53bcd92-3309-4ad5-9cda-89d8768c196c" providerId="ADAL" clId="{0F9FA1C4-8EC9-4DE8-BFCA-9B86D0DC2C7F}" dt="2022-05-23T14:18:52.835" v="2452" actId="20577"/>
          <ac:spMkLst>
            <pc:docMk/>
            <pc:sldMk cId="635009365" sldId="1818"/>
            <ac:spMk id="15" creationId="{ED62EA2B-4581-D661-3D7A-F30E9FF261ED}"/>
          </ac:spMkLst>
        </pc:spChg>
        <pc:spChg chg="add mod">
          <ac:chgData name="Sci Library User" userId="a53bcd92-3309-4ad5-9cda-89d8768c196c" providerId="ADAL" clId="{0F9FA1C4-8EC9-4DE8-BFCA-9B86D0DC2C7F}" dt="2022-05-23T14:20:01.955" v="2467" actId="1076"/>
          <ac:spMkLst>
            <pc:docMk/>
            <pc:sldMk cId="635009365" sldId="1818"/>
            <ac:spMk id="16" creationId="{F755EB4D-B7A7-A4A1-423C-0D7F497AD3C5}"/>
          </ac:spMkLst>
        </pc:spChg>
        <pc:graphicFrameChg chg="mod modGraphic">
          <ac:chgData name="Sci Library User" userId="a53bcd92-3309-4ad5-9cda-89d8768c196c" providerId="ADAL" clId="{0F9FA1C4-8EC9-4DE8-BFCA-9B86D0DC2C7F}" dt="2022-05-23T14:28:44.110" v="2840" actId="122"/>
          <ac:graphicFrameMkLst>
            <pc:docMk/>
            <pc:sldMk cId="635009365" sldId="1818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8:48.434" v="2841" actId="122"/>
          <ac:graphicFrameMkLst>
            <pc:docMk/>
            <pc:sldMk cId="635009365" sldId="1818"/>
            <ac:graphicFrameMk id="8" creationId="{46F97821-7A76-4DE8-6785-66C6A1D8F242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0.830" v="2842" actId="122"/>
          <ac:graphicFrameMkLst>
            <pc:docMk/>
            <pc:sldMk cId="635009365" sldId="1818"/>
            <ac:graphicFrameMk id="10" creationId="{CDBBF20C-2DE2-A26F-2ADC-AF9AC4294F04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3.494" v="2843" actId="122"/>
          <ac:graphicFrameMkLst>
            <pc:docMk/>
            <pc:sldMk cId="635009365" sldId="1818"/>
            <ac:graphicFrameMk id="12" creationId="{A9BB87FE-59B8-6F69-7FA6-59BEB5B8C2AD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6.346" v="2844" actId="122"/>
          <ac:graphicFrameMkLst>
            <pc:docMk/>
            <pc:sldMk cId="635009365" sldId="1818"/>
            <ac:graphicFrameMk id="14" creationId="{41A58BEC-F66F-E912-4B64-96F0D449F1C0}"/>
          </ac:graphicFrameMkLst>
        </pc:graphicFrameChg>
      </pc:sldChg>
      <pc:sldChg chg="addSp delSp modSp add mod">
        <pc:chgData name="Sci Library User" userId="a53bcd92-3309-4ad5-9cda-89d8768c196c" providerId="ADAL" clId="{0F9FA1C4-8EC9-4DE8-BFCA-9B86D0DC2C7F}" dt="2022-05-23T14:32:27.932" v="2920"/>
        <pc:sldMkLst>
          <pc:docMk/>
          <pc:sldMk cId="180493269" sldId="1819"/>
        </pc:sldMkLst>
        <pc:spChg chg="mod">
          <ac:chgData name="Sci Library User" userId="a53bcd92-3309-4ad5-9cda-89d8768c196c" providerId="ADAL" clId="{0F9FA1C4-8EC9-4DE8-BFCA-9B86D0DC2C7F}" dt="2022-05-23T14:25:10.403" v="2777" actId="20577"/>
          <ac:spMkLst>
            <pc:docMk/>
            <pc:sldMk cId="180493269" sldId="1819"/>
            <ac:spMk id="5" creationId="{859B0015-41EB-E94F-256D-2791248E623B}"/>
          </ac:spMkLst>
        </pc:spChg>
        <pc:graphicFrameChg chg="add del mod">
          <ac:chgData name="Sci Library User" userId="a53bcd92-3309-4ad5-9cda-89d8768c196c" providerId="ADAL" clId="{0F9FA1C4-8EC9-4DE8-BFCA-9B86D0DC2C7F}" dt="2022-05-23T14:32:27.932" v="2920"/>
          <ac:graphicFrameMkLst>
            <pc:docMk/>
            <pc:sldMk cId="180493269" sldId="1819"/>
            <ac:graphicFrameMk id="6" creationId="{3B590693-3DDF-050C-778B-D79AF07C0400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08.785" v="2847" actId="122"/>
          <ac:graphicFrameMkLst>
            <pc:docMk/>
            <pc:sldMk cId="180493269" sldId="1819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11.595" v="2848" actId="122"/>
          <ac:graphicFrameMkLst>
            <pc:docMk/>
            <pc:sldMk cId="180493269" sldId="1819"/>
            <ac:graphicFrameMk id="8" creationId="{46F97821-7A76-4DE8-6785-66C6A1D8F242}"/>
          </ac:graphicFrameMkLst>
        </pc:graphicFrameChg>
      </pc:sldChg>
      <pc:sldChg chg="add del">
        <pc:chgData name="Sci Library User" userId="a53bcd92-3309-4ad5-9cda-89d8768c196c" providerId="ADAL" clId="{0F9FA1C4-8EC9-4DE8-BFCA-9B86D0DC2C7F}" dt="2022-05-23T14:25:35.939" v="2779"/>
        <pc:sldMkLst>
          <pc:docMk/>
          <pc:sldMk cId="495108524" sldId="1820"/>
        </pc:sldMkLst>
      </pc:sldChg>
      <pc:sldChg chg="addSp delSp modSp add mod">
        <pc:chgData name="Sci Library User" userId="a53bcd92-3309-4ad5-9cda-89d8768c196c" providerId="ADAL" clId="{0F9FA1C4-8EC9-4DE8-BFCA-9B86D0DC2C7F}" dt="2022-05-23T14:32:15.952" v="2917" actId="20577"/>
        <pc:sldMkLst>
          <pc:docMk/>
          <pc:sldMk cId="1258607804" sldId="1820"/>
        </pc:sldMkLst>
        <pc:spChg chg="add mod">
          <ac:chgData name="Sci Library User" userId="a53bcd92-3309-4ad5-9cda-89d8768c196c" providerId="ADAL" clId="{0F9FA1C4-8EC9-4DE8-BFCA-9B86D0DC2C7F}" dt="2022-05-23T14:27:19.686" v="2806" actId="1076"/>
          <ac:spMkLst>
            <pc:docMk/>
            <pc:sldMk cId="1258607804" sldId="1820"/>
            <ac:spMk id="2" creationId="{3ACCF9F6-5FF0-B397-403F-1CF814E3897F}"/>
          </ac:spMkLst>
        </pc:spChg>
        <pc:spChg chg="del mod">
          <ac:chgData name="Sci Library User" userId="a53bcd92-3309-4ad5-9cda-89d8768c196c" providerId="ADAL" clId="{0F9FA1C4-8EC9-4DE8-BFCA-9B86D0DC2C7F}" dt="2022-05-23T14:25:50" v="2782" actId="478"/>
          <ac:spMkLst>
            <pc:docMk/>
            <pc:sldMk cId="1258607804" sldId="1820"/>
            <ac:spMk id="5" creationId="{859B0015-41EB-E94F-256D-2791248E623B}"/>
          </ac:spMkLst>
        </pc:spChg>
        <pc:spChg chg="add mod">
          <ac:chgData name="Sci Library User" userId="a53bcd92-3309-4ad5-9cda-89d8768c196c" providerId="ADAL" clId="{0F9FA1C4-8EC9-4DE8-BFCA-9B86D0DC2C7F}" dt="2022-05-23T14:27:19.686" v="2806" actId="1076"/>
          <ac:spMkLst>
            <pc:docMk/>
            <pc:sldMk cId="1258607804" sldId="1820"/>
            <ac:spMk id="9" creationId="{1F0DEB9C-430A-026F-D7E8-DA460264F8B1}"/>
          </ac:spMkLst>
        </pc:spChg>
        <pc:spChg chg="add mod">
          <ac:chgData name="Sci Library User" userId="a53bcd92-3309-4ad5-9cda-89d8768c196c" providerId="ADAL" clId="{0F9FA1C4-8EC9-4DE8-BFCA-9B86D0DC2C7F}" dt="2022-05-23T14:27:22.345" v="2807" actId="1076"/>
          <ac:spMkLst>
            <pc:docMk/>
            <pc:sldMk cId="1258607804" sldId="1820"/>
            <ac:spMk id="10" creationId="{9F4293E5-076E-60EA-0A6A-9A15F0F35414}"/>
          </ac:spMkLst>
        </pc:spChg>
        <pc:graphicFrameChg chg="mod modGraphic">
          <ac:chgData name="Sci Library User" userId="a53bcd92-3309-4ad5-9cda-89d8768c196c" providerId="ADAL" clId="{0F9FA1C4-8EC9-4DE8-BFCA-9B86D0DC2C7F}" dt="2022-05-23T14:29:16.051" v="2849" actId="122"/>
          <ac:graphicFrameMkLst>
            <pc:docMk/>
            <pc:sldMk cId="1258607804" sldId="1820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9:18.888" v="2850" actId="122"/>
          <ac:graphicFrameMkLst>
            <pc:docMk/>
            <pc:sldMk cId="1258607804" sldId="1820"/>
            <ac:graphicFrameMk id="8" creationId="{46F97821-7A76-4DE8-6785-66C6A1D8F242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32:15.952" v="2917" actId="20577"/>
          <ac:graphicFrameMkLst>
            <pc:docMk/>
            <pc:sldMk cId="1258607804" sldId="1820"/>
            <ac:graphicFrameMk id="11" creationId="{365B8CF3-969E-250B-1AF2-35C40AC54CCF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21.916" v="2918"/>
        <pc:sldMkLst>
          <pc:docMk/>
          <pc:sldMk cId="2372455344" sldId="1821"/>
        </pc:sldMkLst>
        <pc:spChg chg="mod">
          <ac:chgData name="Sci Library User" userId="a53bcd92-3309-4ad5-9cda-89d8768c196c" providerId="ADAL" clId="{0F9FA1C4-8EC9-4DE8-BFCA-9B86D0DC2C7F}" dt="2022-05-23T14:30:55.098" v="2885" actId="20577"/>
          <ac:spMkLst>
            <pc:docMk/>
            <pc:sldMk cId="2372455344" sldId="1821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29:23.599" v="2851" actId="122"/>
          <ac:graphicFrameMkLst>
            <pc:docMk/>
            <pc:sldMk cId="2372455344" sldId="1821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26.386" v="2852" actId="122"/>
          <ac:graphicFrameMkLst>
            <pc:docMk/>
            <pc:sldMk cId="2372455344" sldId="1821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21.916" v="2918"/>
          <ac:graphicFrameMkLst>
            <pc:docMk/>
            <pc:sldMk cId="2372455344" sldId="1821"/>
            <ac:graphicFrameMk id="11" creationId="{B40D8063-6803-E93E-972B-45FF9DCC167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31.053" v="2921"/>
        <pc:sldMkLst>
          <pc:docMk/>
          <pc:sldMk cId="2458639138" sldId="1822"/>
        </pc:sldMkLst>
        <pc:spChg chg="mod">
          <ac:chgData name="Sci Library User" userId="a53bcd92-3309-4ad5-9cda-89d8768c196c" providerId="ADAL" clId="{0F9FA1C4-8EC9-4DE8-BFCA-9B86D0DC2C7F}" dt="2022-05-23T14:30:58.926" v="2887" actId="20577"/>
          <ac:spMkLst>
            <pc:docMk/>
            <pc:sldMk cId="2458639138" sldId="1822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0:13.501" v="2878"/>
          <ac:graphicFrameMkLst>
            <pc:docMk/>
            <pc:sldMk cId="2458639138" sldId="1822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33.169" v="2854" actId="122"/>
          <ac:graphicFrameMkLst>
            <pc:docMk/>
            <pc:sldMk cId="2458639138" sldId="1822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1.053" v="2921"/>
          <ac:graphicFrameMkLst>
            <pc:docMk/>
            <pc:sldMk cId="2458639138" sldId="1822"/>
            <ac:graphicFrameMk id="11" creationId="{B5E2F5DA-255A-98FA-B73F-5B9B8EBF3B0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33.118" v="2922"/>
        <pc:sldMkLst>
          <pc:docMk/>
          <pc:sldMk cId="3554739046" sldId="1823"/>
        </pc:sldMkLst>
        <pc:spChg chg="mod">
          <ac:chgData name="Sci Library User" userId="a53bcd92-3309-4ad5-9cda-89d8768c196c" providerId="ADAL" clId="{0F9FA1C4-8EC9-4DE8-BFCA-9B86D0DC2C7F}" dt="2022-05-23T14:31:08.108" v="2889" actId="20577"/>
          <ac:spMkLst>
            <pc:docMk/>
            <pc:sldMk cId="3554739046" sldId="1823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0:38.159" v="2881" actId="20577"/>
          <ac:graphicFrameMkLst>
            <pc:docMk/>
            <pc:sldMk cId="3554739046" sldId="1823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3.118" v="2922"/>
          <ac:graphicFrameMkLst>
            <pc:docMk/>
            <pc:sldMk cId="3554739046" sldId="1823"/>
            <ac:graphicFrameMk id="11" creationId="{E2051BF4-AA4A-798D-76E2-16E30AD4C479}"/>
          </ac:graphicFrameMkLst>
        </pc:graphicFrameChg>
      </pc:sldChg>
      <pc:sldChg chg="addSp delSp modSp add mod">
        <pc:chgData name="Sci Library User" userId="a53bcd92-3309-4ad5-9cda-89d8768c196c" providerId="ADAL" clId="{0F9FA1C4-8EC9-4DE8-BFCA-9B86D0DC2C7F}" dt="2022-05-23T14:32:49.913" v="2926"/>
        <pc:sldMkLst>
          <pc:docMk/>
          <pc:sldMk cId="4108292477" sldId="1824"/>
        </pc:sldMkLst>
        <pc:graphicFrameChg chg="modGraphic">
          <ac:chgData name="Sci Library User" userId="a53bcd92-3309-4ad5-9cda-89d8768c196c" providerId="ADAL" clId="{0F9FA1C4-8EC9-4DE8-BFCA-9B86D0DC2C7F}" dt="2022-05-23T14:32:49.913" v="2926"/>
          <ac:graphicFrameMkLst>
            <pc:docMk/>
            <pc:sldMk cId="4108292477" sldId="1824"/>
            <ac:graphicFrameMk id="7" creationId="{18E58028-6E2A-86BD-1A56-C671448ABDCA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5.190" v="2923"/>
          <ac:graphicFrameMkLst>
            <pc:docMk/>
            <pc:sldMk cId="4108292477" sldId="1824"/>
            <ac:graphicFrameMk id="11" creationId="{FEF52B76-C295-F5C9-F574-9289770CC99C}"/>
          </ac:graphicFrameMkLst>
        </pc:graphicFrameChg>
        <pc:graphicFrameChg chg="add del mod">
          <ac:chgData name="Sci Library User" userId="a53bcd92-3309-4ad5-9cda-89d8768c196c" providerId="ADAL" clId="{0F9FA1C4-8EC9-4DE8-BFCA-9B86D0DC2C7F}" dt="2022-05-23T14:32:36.539" v="2925"/>
          <ac:graphicFrameMkLst>
            <pc:docMk/>
            <pc:sldMk cId="4108292477" sldId="1824"/>
            <ac:graphicFrameMk id="12" creationId="{48E7B13C-8A10-925B-5562-FA70D884DBE1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3:03.506" v="2928"/>
        <pc:sldMkLst>
          <pc:docMk/>
          <pc:sldMk cId="735022430" sldId="1825"/>
        </pc:sldMkLst>
        <pc:graphicFrameChg chg="modGraphic">
          <ac:chgData name="Sci Library User" userId="a53bcd92-3309-4ad5-9cda-89d8768c196c" providerId="ADAL" clId="{0F9FA1C4-8EC9-4DE8-BFCA-9B86D0DC2C7F}" dt="2022-05-23T14:33:03.506" v="2928"/>
          <ac:graphicFrameMkLst>
            <pc:docMk/>
            <pc:sldMk cId="735022430" sldId="1825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3:11.725" v="2931" actId="20577"/>
        <pc:sldMkLst>
          <pc:docMk/>
          <pc:sldMk cId="1680457748" sldId="1826"/>
        </pc:sldMkLst>
        <pc:graphicFrameChg chg="modGraphic">
          <ac:chgData name="Sci Library User" userId="a53bcd92-3309-4ad5-9cda-89d8768c196c" providerId="ADAL" clId="{0F9FA1C4-8EC9-4DE8-BFCA-9B86D0DC2C7F}" dt="2022-05-23T14:33:11.725" v="2931" actId="20577"/>
          <ac:graphicFrameMkLst>
            <pc:docMk/>
            <pc:sldMk cId="1680457748" sldId="1826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8:19.623" v="2936"/>
        <pc:sldMkLst>
          <pc:docMk/>
          <pc:sldMk cId="2417308555" sldId="1827"/>
        </pc:sldMkLst>
        <pc:spChg chg="mod">
          <ac:chgData name="Sci Library User" userId="a53bcd92-3309-4ad5-9cda-89d8768c196c" providerId="ADAL" clId="{0F9FA1C4-8EC9-4DE8-BFCA-9B86D0DC2C7F}" dt="2022-05-23T14:38:09.177" v="2935" actId="20577"/>
          <ac:spMkLst>
            <pc:docMk/>
            <pc:sldMk cId="2417308555" sldId="1827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8:19.623" v="2936"/>
          <ac:graphicFrameMkLst>
            <pc:docMk/>
            <pc:sldMk cId="2417308555" sldId="1827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8:58.191" v="2938"/>
        <pc:sldMkLst>
          <pc:docMk/>
          <pc:sldMk cId="2411740365" sldId="1828"/>
        </pc:sldMkLst>
        <pc:graphicFrameChg chg="modGraphic">
          <ac:chgData name="Sci Library User" userId="a53bcd92-3309-4ad5-9cda-89d8768c196c" providerId="ADAL" clId="{0F9FA1C4-8EC9-4DE8-BFCA-9B86D0DC2C7F}" dt="2022-05-23T14:38:58.191" v="2938"/>
          <ac:graphicFrameMkLst>
            <pc:docMk/>
            <pc:sldMk cId="2411740365" sldId="1828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9:13.350" v="2941" actId="20577"/>
        <pc:sldMkLst>
          <pc:docMk/>
          <pc:sldMk cId="2663660784" sldId="1829"/>
        </pc:sldMkLst>
        <pc:graphicFrameChg chg="modGraphic">
          <ac:chgData name="Sci Library User" userId="a53bcd92-3309-4ad5-9cda-89d8768c196c" providerId="ADAL" clId="{0F9FA1C4-8EC9-4DE8-BFCA-9B86D0DC2C7F}" dt="2022-05-23T14:39:13.350" v="2941" actId="20577"/>
          <ac:graphicFrameMkLst>
            <pc:docMk/>
            <pc:sldMk cId="2663660784" sldId="1829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01.565" v="2946"/>
        <pc:sldMkLst>
          <pc:docMk/>
          <pc:sldMk cId="529333758" sldId="1830"/>
        </pc:sldMkLst>
        <pc:spChg chg="mod">
          <ac:chgData name="Sci Library User" userId="a53bcd92-3309-4ad5-9cda-89d8768c196c" providerId="ADAL" clId="{0F9FA1C4-8EC9-4DE8-BFCA-9B86D0DC2C7F}" dt="2022-05-23T14:42:48.429" v="2944" actId="20577"/>
          <ac:spMkLst>
            <pc:docMk/>
            <pc:sldMk cId="529333758" sldId="1830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3:01.565" v="2946"/>
          <ac:graphicFrameMkLst>
            <pc:docMk/>
            <pc:sldMk cId="529333758" sldId="1830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15.855" v="2948"/>
        <pc:sldMkLst>
          <pc:docMk/>
          <pc:sldMk cId="3537529764" sldId="1831"/>
        </pc:sldMkLst>
        <pc:graphicFrameChg chg="modGraphic">
          <ac:chgData name="Sci Library User" userId="a53bcd92-3309-4ad5-9cda-89d8768c196c" providerId="ADAL" clId="{0F9FA1C4-8EC9-4DE8-BFCA-9B86D0DC2C7F}" dt="2022-05-23T14:43:15.855" v="2948"/>
          <ac:graphicFrameMkLst>
            <pc:docMk/>
            <pc:sldMk cId="3537529764" sldId="1831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25.098" v="2951" actId="20577"/>
        <pc:sldMkLst>
          <pc:docMk/>
          <pc:sldMk cId="3806893835" sldId="1832"/>
        </pc:sldMkLst>
        <pc:graphicFrameChg chg="modGraphic">
          <ac:chgData name="Sci Library User" userId="a53bcd92-3309-4ad5-9cda-89d8768c196c" providerId="ADAL" clId="{0F9FA1C4-8EC9-4DE8-BFCA-9B86D0DC2C7F}" dt="2022-05-23T14:43:25.098" v="2951" actId="20577"/>
          <ac:graphicFrameMkLst>
            <pc:docMk/>
            <pc:sldMk cId="3806893835" sldId="1832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27.384" v="2956"/>
        <pc:sldMkLst>
          <pc:docMk/>
          <pc:sldMk cId="1945384691" sldId="1833"/>
        </pc:sldMkLst>
        <pc:spChg chg="mod">
          <ac:chgData name="Sci Library User" userId="a53bcd92-3309-4ad5-9cda-89d8768c196c" providerId="ADAL" clId="{0F9FA1C4-8EC9-4DE8-BFCA-9B86D0DC2C7F}" dt="2022-05-23T14:44:19.357" v="2955" actId="20577"/>
          <ac:spMkLst>
            <pc:docMk/>
            <pc:sldMk cId="1945384691" sldId="1833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4:27.384" v="2956"/>
          <ac:graphicFrameMkLst>
            <pc:docMk/>
            <pc:sldMk cId="1945384691" sldId="1833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36.962" v="2958"/>
        <pc:sldMkLst>
          <pc:docMk/>
          <pc:sldMk cId="1647081852" sldId="1834"/>
        </pc:sldMkLst>
        <pc:graphicFrameChg chg="modGraphic">
          <ac:chgData name="Sci Library User" userId="a53bcd92-3309-4ad5-9cda-89d8768c196c" providerId="ADAL" clId="{0F9FA1C4-8EC9-4DE8-BFCA-9B86D0DC2C7F}" dt="2022-05-23T14:44:36.962" v="2958"/>
          <ac:graphicFrameMkLst>
            <pc:docMk/>
            <pc:sldMk cId="1647081852" sldId="1834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43.737" v="2961" actId="20577"/>
        <pc:sldMkLst>
          <pc:docMk/>
          <pc:sldMk cId="1960717382" sldId="1835"/>
        </pc:sldMkLst>
        <pc:graphicFrameChg chg="modGraphic">
          <ac:chgData name="Sci Library User" userId="a53bcd92-3309-4ad5-9cda-89d8768c196c" providerId="ADAL" clId="{0F9FA1C4-8EC9-4DE8-BFCA-9B86D0DC2C7F}" dt="2022-05-23T14:44:43.737" v="2961" actId="20577"/>
          <ac:graphicFrameMkLst>
            <pc:docMk/>
            <pc:sldMk cId="1960717382" sldId="1835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20.228" v="2966"/>
        <pc:sldMkLst>
          <pc:docMk/>
          <pc:sldMk cId="669769467" sldId="1836"/>
        </pc:sldMkLst>
        <pc:spChg chg="mod">
          <ac:chgData name="Sci Library User" userId="a53bcd92-3309-4ad5-9cda-89d8768c196c" providerId="ADAL" clId="{0F9FA1C4-8EC9-4DE8-BFCA-9B86D0DC2C7F}" dt="2022-05-23T14:44:58.898" v="2964" actId="20577"/>
          <ac:spMkLst>
            <pc:docMk/>
            <pc:sldMk cId="669769467" sldId="1836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5:20.228" v="2966"/>
          <ac:graphicFrameMkLst>
            <pc:docMk/>
            <pc:sldMk cId="669769467" sldId="1836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38.792" v="2968"/>
        <pc:sldMkLst>
          <pc:docMk/>
          <pc:sldMk cId="2327460732" sldId="1837"/>
        </pc:sldMkLst>
        <pc:graphicFrameChg chg="modGraphic">
          <ac:chgData name="Sci Library User" userId="a53bcd92-3309-4ad5-9cda-89d8768c196c" providerId="ADAL" clId="{0F9FA1C4-8EC9-4DE8-BFCA-9B86D0DC2C7F}" dt="2022-05-23T14:45:38.792" v="2968"/>
          <ac:graphicFrameMkLst>
            <pc:docMk/>
            <pc:sldMk cId="2327460732" sldId="1837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46.878" v="2971" actId="20577"/>
        <pc:sldMkLst>
          <pc:docMk/>
          <pc:sldMk cId="703021767" sldId="1838"/>
        </pc:sldMkLst>
        <pc:graphicFrameChg chg="modGraphic">
          <ac:chgData name="Sci Library User" userId="a53bcd92-3309-4ad5-9cda-89d8768c196c" providerId="ADAL" clId="{0F9FA1C4-8EC9-4DE8-BFCA-9B86D0DC2C7F}" dt="2022-05-23T14:45:46.878" v="2971" actId="20577"/>
          <ac:graphicFrameMkLst>
            <pc:docMk/>
            <pc:sldMk cId="703021767" sldId="1838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13.380" v="2976"/>
        <pc:sldMkLst>
          <pc:docMk/>
          <pc:sldMk cId="1122064590" sldId="1839"/>
        </pc:sldMkLst>
        <pc:spChg chg="mod">
          <ac:chgData name="Sci Library User" userId="a53bcd92-3309-4ad5-9cda-89d8768c196c" providerId="ADAL" clId="{0F9FA1C4-8EC9-4DE8-BFCA-9B86D0DC2C7F}" dt="2022-05-23T14:46:04.717" v="2975" actId="20577"/>
          <ac:spMkLst>
            <pc:docMk/>
            <pc:sldMk cId="1122064590" sldId="1839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6:13.380" v="2976"/>
          <ac:graphicFrameMkLst>
            <pc:docMk/>
            <pc:sldMk cId="1122064590" sldId="1839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39.661" v="2982" actId="20577"/>
        <pc:sldMkLst>
          <pc:docMk/>
          <pc:sldMk cId="3997091052" sldId="1840"/>
        </pc:sldMkLst>
        <pc:graphicFrameChg chg="modGraphic">
          <ac:chgData name="Sci Library User" userId="a53bcd92-3309-4ad5-9cda-89d8768c196c" providerId="ADAL" clId="{0F9FA1C4-8EC9-4DE8-BFCA-9B86D0DC2C7F}" dt="2022-05-23T14:46:28.268" v="2978"/>
          <ac:graphicFrameMkLst>
            <pc:docMk/>
            <pc:sldMk cId="3997091052" sldId="1840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46:39.661" v="2982" actId="20577"/>
          <ac:graphicFrameMkLst>
            <pc:docMk/>
            <pc:sldMk cId="3997091052" sldId="1840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47.236" v="2987" actId="20577"/>
        <pc:sldMkLst>
          <pc:docMk/>
          <pc:sldMk cId="320693971" sldId="1841"/>
        </pc:sldMkLst>
        <pc:graphicFrameChg chg="modGraphic">
          <ac:chgData name="Sci Library User" userId="a53bcd92-3309-4ad5-9cda-89d8768c196c" providerId="ADAL" clId="{0F9FA1C4-8EC9-4DE8-BFCA-9B86D0DC2C7F}" dt="2022-05-23T14:46:47.236" v="2987" actId="20577"/>
          <ac:graphicFrameMkLst>
            <pc:docMk/>
            <pc:sldMk cId="320693971" sldId="1841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05.188" v="2992"/>
        <pc:sldMkLst>
          <pc:docMk/>
          <pc:sldMk cId="137223491" sldId="1842"/>
        </pc:sldMkLst>
        <pc:spChg chg="mod">
          <ac:chgData name="Sci Library User" userId="a53bcd92-3309-4ad5-9cda-89d8768c196c" providerId="ADAL" clId="{0F9FA1C4-8EC9-4DE8-BFCA-9B86D0DC2C7F}" dt="2022-05-23T14:46:54.874" v="2990" actId="20577"/>
          <ac:spMkLst>
            <pc:docMk/>
            <pc:sldMk cId="137223491" sldId="1842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7:05.188" v="2992"/>
          <ac:graphicFrameMkLst>
            <pc:docMk/>
            <pc:sldMk cId="137223491" sldId="1842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15.780" v="2994"/>
        <pc:sldMkLst>
          <pc:docMk/>
          <pc:sldMk cId="2145083138" sldId="1843"/>
        </pc:sldMkLst>
        <pc:graphicFrameChg chg="modGraphic">
          <ac:chgData name="Sci Library User" userId="a53bcd92-3309-4ad5-9cda-89d8768c196c" providerId="ADAL" clId="{0F9FA1C4-8EC9-4DE8-BFCA-9B86D0DC2C7F}" dt="2022-05-23T14:47:15.780" v="2994"/>
          <ac:graphicFrameMkLst>
            <pc:docMk/>
            <pc:sldMk cId="2145083138" sldId="1843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24.417" v="2997" actId="20577"/>
        <pc:sldMkLst>
          <pc:docMk/>
          <pc:sldMk cId="735137353" sldId="1844"/>
        </pc:sldMkLst>
        <pc:graphicFrameChg chg="modGraphic">
          <ac:chgData name="Sci Library User" userId="a53bcd92-3309-4ad5-9cda-89d8768c196c" providerId="ADAL" clId="{0F9FA1C4-8EC9-4DE8-BFCA-9B86D0DC2C7F}" dt="2022-05-23T14:47:24.417" v="2997" actId="20577"/>
          <ac:graphicFrameMkLst>
            <pc:docMk/>
            <pc:sldMk cId="735137353" sldId="1844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45.690" v="3003"/>
        <pc:sldMkLst>
          <pc:docMk/>
          <pc:sldMk cId="2321880054" sldId="1845"/>
        </pc:sldMkLst>
        <pc:spChg chg="mod">
          <ac:chgData name="Sci Library User" userId="a53bcd92-3309-4ad5-9cda-89d8768c196c" providerId="ADAL" clId="{0F9FA1C4-8EC9-4DE8-BFCA-9B86D0DC2C7F}" dt="2022-05-23T14:47:29.866" v="3001" actId="20577"/>
          <ac:spMkLst>
            <pc:docMk/>
            <pc:sldMk cId="2321880054" sldId="1845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7:45.690" v="3003"/>
          <ac:graphicFrameMkLst>
            <pc:docMk/>
            <pc:sldMk cId="2321880054" sldId="1845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58.869" v="3005"/>
        <pc:sldMkLst>
          <pc:docMk/>
          <pc:sldMk cId="308725418" sldId="1846"/>
        </pc:sldMkLst>
        <pc:graphicFrameChg chg="modGraphic">
          <ac:chgData name="Sci Library User" userId="a53bcd92-3309-4ad5-9cda-89d8768c196c" providerId="ADAL" clId="{0F9FA1C4-8EC9-4DE8-BFCA-9B86D0DC2C7F}" dt="2022-05-23T14:47:58.869" v="3005"/>
          <ac:graphicFrameMkLst>
            <pc:docMk/>
            <pc:sldMk cId="308725418" sldId="1846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8:07.029" v="3008" actId="20577"/>
        <pc:sldMkLst>
          <pc:docMk/>
          <pc:sldMk cId="1936043282" sldId="1847"/>
        </pc:sldMkLst>
        <pc:graphicFrameChg chg="modGraphic">
          <ac:chgData name="Sci Library User" userId="a53bcd92-3309-4ad5-9cda-89d8768c196c" providerId="ADAL" clId="{0F9FA1C4-8EC9-4DE8-BFCA-9B86D0DC2C7F}" dt="2022-05-23T14:48:07.029" v="3008" actId="20577"/>
          <ac:graphicFrameMkLst>
            <pc:docMk/>
            <pc:sldMk cId="1936043282" sldId="1847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8:54.993" v="3013"/>
        <pc:sldMkLst>
          <pc:docMk/>
          <pc:sldMk cId="3864969046" sldId="1848"/>
        </pc:sldMkLst>
        <pc:spChg chg="mod">
          <ac:chgData name="Sci Library User" userId="a53bcd92-3309-4ad5-9cda-89d8768c196c" providerId="ADAL" clId="{0F9FA1C4-8EC9-4DE8-BFCA-9B86D0DC2C7F}" dt="2022-05-23T14:48:35.055" v="3011" actId="20577"/>
          <ac:spMkLst>
            <pc:docMk/>
            <pc:sldMk cId="3864969046" sldId="1848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8:54.993" v="3013"/>
          <ac:graphicFrameMkLst>
            <pc:docMk/>
            <pc:sldMk cId="3864969046" sldId="1848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11.431" v="3017"/>
        <pc:sldMkLst>
          <pc:docMk/>
          <pc:sldMk cId="2282244466" sldId="1849"/>
        </pc:sldMkLst>
        <pc:graphicFrameChg chg="modGraphic">
          <ac:chgData name="Sci Library User" userId="a53bcd92-3309-4ad5-9cda-89d8768c196c" providerId="ADAL" clId="{0F9FA1C4-8EC9-4DE8-BFCA-9B86D0DC2C7F}" dt="2022-05-23T14:49:11.431" v="3017"/>
          <ac:graphicFrameMkLst>
            <pc:docMk/>
            <pc:sldMk cId="2282244466" sldId="1849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32.010" v="3021"/>
        <pc:sldMkLst>
          <pc:docMk/>
          <pc:sldMk cId="1974697463" sldId="1850"/>
        </pc:sldMkLst>
        <pc:graphicFrameChg chg="modGraphic">
          <ac:chgData name="Sci Library User" userId="a53bcd92-3309-4ad5-9cda-89d8768c196c" providerId="ADAL" clId="{0F9FA1C4-8EC9-4DE8-BFCA-9B86D0DC2C7F}" dt="2022-05-23T14:49:32.010" v="3021"/>
          <ac:graphicFrameMkLst>
            <pc:docMk/>
            <pc:sldMk cId="1974697463" sldId="1850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49:28.705" v="3020" actId="20577"/>
          <ac:graphicFrameMkLst>
            <pc:docMk/>
            <pc:sldMk cId="1974697463" sldId="1850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51.497" v="3026"/>
        <pc:sldMkLst>
          <pc:docMk/>
          <pc:sldMk cId="2156467103" sldId="1851"/>
        </pc:sldMkLst>
        <pc:spChg chg="mod">
          <ac:chgData name="Sci Library User" userId="a53bcd92-3309-4ad5-9cda-89d8768c196c" providerId="ADAL" clId="{0F9FA1C4-8EC9-4DE8-BFCA-9B86D0DC2C7F}" dt="2022-05-23T14:49:44.054" v="3025" actId="20577"/>
          <ac:spMkLst>
            <pc:docMk/>
            <pc:sldMk cId="2156467103" sldId="1851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9:51.497" v="3026"/>
          <ac:graphicFrameMkLst>
            <pc:docMk/>
            <pc:sldMk cId="2156467103" sldId="1851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02.947" v="3028"/>
        <pc:sldMkLst>
          <pc:docMk/>
          <pc:sldMk cId="1141032200" sldId="1852"/>
        </pc:sldMkLst>
        <pc:graphicFrameChg chg="modGraphic">
          <ac:chgData name="Sci Library User" userId="a53bcd92-3309-4ad5-9cda-89d8768c196c" providerId="ADAL" clId="{0F9FA1C4-8EC9-4DE8-BFCA-9B86D0DC2C7F}" dt="2022-05-23T14:50:02.947" v="3028"/>
          <ac:graphicFrameMkLst>
            <pc:docMk/>
            <pc:sldMk cId="1141032200" sldId="1852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10.636" v="3031" actId="20577"/>
        <pc:sldMkLst>
          <pc:docMk/>
          <pc:sldMk cId="256990364" sldId="1853"/>
        </pc:sldMkLst>
        <pc:graphicFrameChg chg="modGraphic">
          <ac:chgData name="Sci Library User" userId="a53bcd92-3309-4ad5-9cda-89d8768c196c" providerId="ADAL" clId="{0F9FA1C4-8EC9-4DE8-BFCA-9B86D0DC2C7F}" dt="2022-05-23T14:50:10.636" v="3031" actId="20577"/>
          <ac:graphicFrameMkLst>
            <pc:docMk/>
            <pc:sldMk cId="256990364" sldId="1853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23.045" v="3034"/>
        <pc:sldMkLst>
          <pc:docMk/>
          <pc:sldMk cId="469755728" sldId="1854"/>
        </pc:sldMkLst>
        <pc:spChg chg="mod">
          <ac:chgData name="Sci Library User" userId="a53bcd92-3309-4ad5-9cda-89d8768c196c" providerId="ADAL" clId="{0F9FA1C4-8EC9-4DE8-BFCA-9B86D0DC2C7F}" dt="2022-05-23T14:50:16.692" v="3033" actId="20577"/>
          <ac:spMkLst>
            <pc:docMk/>
            <pc:sldMk cId="469755728" sldId="1854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50:23.045" v="3034"/>
          <ac:graphicFrameMkLst>
            <pc:docMk/>
            <pc:sldMk cId="469755728" sldId="1854"/>
            <ac:graphicFrameMk id="7" creationId="{18E58028-6E2A-86BD-1A56-C671448ABDCA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52:04.192" v="3185" actId="1076"/>
        <pc:sldMkLst>
          <pc:docMk/>
          <pc:sldMk cId="1780513024" sldId="1855"/>
        </pc:sldMkLst>
        <pc:spChg chg="mod">
          <ac:chgData name="Sci Library User" userId="a53bcd92-3309-4ad5-9cda-89d8768c196c" providerId="ADAL" clId="{0F9FA1C4-8EC9-4DE8-BFCA-9B86D0DC2C7F}" dt="2022-05-23T14:51:22.082" v="3181" actId="20577"/>
          <ac:spMkLst>
            <pc:docMk/>
            <pc:sldMk cId="1780513024" sldId="1855"/>
            <ac:spMk id="10" creationId="{9F4293E5-076E-60EA-0A6A-9A15F0F35414}"/>
          </ac:spMkLst>
        </pc:spChg>
        <pc:spChg chg="add mod">
          <ac:chgData name="Sci Library User" userId="a53bcd92-3309-4ad5-9cda-89d8768c196c" providerId="ADAL" clId="{0F9FA1C4-8EC9-4DE8-BFCA-9B86D0DC2C7F}" dt="2022-05-23T14:52:04.192" v="3185" actId="1076"/>
          <ac:spMkLst>
            <pc:docMk/>
            <pc:sldMk cId="1780513024" sldId="1855"/>
            <ac:spMk id="13" creationId="{073F8782-3E5B-1AA4-3526-BC9EAB364D12}"/>
          </ac:spMkLst>
        </pc:spChg>
        <pc:graphicFrameChg chg="modGraphic">
          <ac:chgData name="Sci Library User" userId="a53bcd92-3309-4ad5-9cda-89d8768c196c" providerId="ADAL" clId="{0F9FA1C4-8EC9-4DE8-BFCA-9B86D0DC2C7F}" dt="2022-05-23T14:50:37.572" v="3036"/>
          <ac:graphicFrameMkLst>
            <pc:docMk/>
            <pc:sldMk cId="1780513024" sldId="1855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51:48.319" v="3183" actId="1076"/>
          <ac:graphicFrameMkLst>
            <pc:docMk/>
            <pc:sldMk cId="1780513024" sldId="1855"/>
            <ac:graphicFrameMk id="12" creationId="{69E340FB-0741-DF70-8F40-D9AB4FA05AB9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5:11.346" v="3313"/>
        <pc:sldMkLst>
          <pc:docMk/>
          <pc:sldMk cId="388005070" sldId="1856"/>
        </pc:sldMkLst>
        <pc:spChg chg="mod">
          <ac:chgData name="Sci Library User" userId="a53bcd92-3309-4ad5-9cda-89d8768c196c" providerId="ADAL" clId="{0F9FA1C4-8EC9-4DE8-BFCA-9B86D0DC2C7F}" dt="2022-05-23T14:55:11.346" v="3313"/>
          <ac:spMkLst>
            <pc:docMk/>
            <pc:sldMk cId="388005070" sldId="1856"/>
            <ac:spMk id="5" creationId="{859B0015-41EB-E94F-256D-2791248E623B}"/>
          </ac:spMkLst>
        </pc:spChg>
      </pc:sldChg>
      <pc:sldChg chg="addSp delSp modSp add mod ord delAnim modAnim chgLayout">
        <pc:chgData name="Sci Library User" userId="a53bcd92-3309-4ad5-9cda-89d8768c196c" providerId="ADAL" clId="{0F9FA1C4-8EC9-4DE8-BFCA-9B86D0DC2C7F}" dt="2022-05-23T15:01:41.318" v="3353" actId="478"/>
        <pc:sldMkLst>
          <pc:docMk/>
          <pc:sldMk cId="1224892693" sldId="1857"/>
        </pc:sldMkLst>
        <pc:spChg chg="del">
          <ac:chgData name="Sci Library User" userId="a53bcd92-3309-4ad5-9cda-89d8768c196c" providerId="ADAL" clId="{0F9FA1C4-8EC9-4DE8-BFCA-9B86D0DC2C7F}" dt="2022-05-23T15:00:34.308" v="3332" actId="478"/>
          <ac:spMkLst>
            <pc:docMk/>
            <pc:sldMk cId="1224892693" sldId="1857"/>
            <ac:spMk id="2" creationId="{8AA47557-433B-D920-152C-793F9C607ABF}"/>
          </ac:spMkLst>
        </pc:spChg>
        <pc:spChg chg="add mod ord">
          <ac:chgData name="Sci Library User" userId="a53bcd92-3309-4ad5-9cda-89d8768c196c" providerId="ADAL" clId="{0F9FA1C4-8EC9-4DE8-BFCA-9B86D0DC2C7F}" dt="2022-05-23T15:01:36.936" v="3352"/>
          <ac:spMkLst>
            <pc:docMk/>
            <pc:sldMk cId="1224892693" sldId="1857"/>
            <ac:spMk id="3" creationId="{2B22017C-D963-FBBD-C474-3AB40800798E}"/>
          </ac:spMkLst>
        </pc:spChg>
        <pc:spChg chg="add del mod ord">
          <ac:chgData name="Sci Library User" userId="a53bcd92-3309-4ad5-9cda-89d8768c196c" providerId="ADAL" clId="{0F9FA1C4-8EC9-4DE8-BFCA-9B86D0DC2C7F}" dt="2022-05-23T15:01:41.318" v="3353" actId="478"/>
          <ac:spMkLst>
            <pc:docMk/>
            <pc:sldMk cId="1224892693" sldId="1857"/>
            <ac:spMk id="4" creationId="{35B829E2-36B0-B646-B64E-BAF8AD3C17C2}"/>
          </ac:spMkLst>
        </pc:spChg>
        <pc:spChg chg="mod">
          <ac:chgData name="Sci Library User" userId="a53bcd92-3309-4ad5-9cda-89d8768c196c" providerId="ADAL" clId="{0F9FA1C4-8EC9-4DE8-BFCA-9B86D0DC2C7F}" dt="2022-05-23T15:00:46.184" v="3336" actId="14100"/>
          <ac:spMkLst>
            <pc:docMk/>
            <pc:sldMk cId="1224892693" sldId="1857"/>
            <ac:spMk id="10" creationId="{7A2AB9E2-E838-4D6A-9B38-6FBC68A597B6}"/>
          </ac:spMkLst>
        </pc:spChg>
        <pc:spChg chg="mod">
          <ac:chgData name="Sci Library User" userId="a53bcd92-3309-4ad5-9cda-89d8768c196c" providerId="ADAL" clId="{0F9FA1C4-8EC9-4DE8-BFCA-9B86D0DC2C7F}" dt="2022-05-23T15:01:18.609" v="3349" actId="14100"/>
          <ac:spMkLst>
            <pc:docMk/>
            <pc:sldMk cId="1224892693" sldId="1857"/>
            <ac:spMk id="14" creationId="{F520190E-510C-E462-9134-37015B2D1777}"/>
          </ac:spMkLst>
        </pc:spChg>
        <pc:spChg chg="del">
          <ac:chgData name="Sci Library User" userId="a53bcd92-3309-4ad5-9cda-89d8768c196c" providerId="ADAL" clId="{0F9FA1C4-8EC9-4DE8-BFCA-9B86D0DC2C7F}" dt="2022-05-23T15:00:37.636" v="3333" actId="478"/>
          <ac:spMkLst>
            <pc:docMk/>
            <pc:sldMk cId="1224892693" sldId="1857"/>
            <ac:spMk id="15" creationId="{3A41944C-9F5C-BD89-B35F-17F31E851DAF}"/>
          </ac:spMkLst>
        </pc:spChg>
      </pc:sldChg>
      <pc:sldChg chg="addSp delSp modSp add mod delAnim chgLayout">
        <pc:chgData name="Sci Library User" userId="a53bcd92-3309-4ad5-9cda-89d8768c196c" providerId="ADAL" clId="{0F9FA1C4-8EC9-4DE8-BFCA-9B86D0DC2C7F}" dt="2022-05-23T15:14:09.284" v="3738" actId="207"/>
        <pc:sldMkLst>
          <pc:docMk/>
          <pc:sldMk cId="317392777" sldId="1858"/>
        </pc:sldMkLst>
        <pc:spChg chg="add mod ord">
          <ac:chgData name="Sci Library User" userId="a53bcd92-3309-4ad5-9cda-89d8768c196c" providerId="ADAL" clId="{0F9FA1C4-8EC9-4DE8-BFCA-9B86D0DC2C7F}" dt="2022-05-23T15:14:09.284" v="3738" actId="207"/>
          <ac:spMkLst>
            <pc:docMk/>
            <pc:sldMk cId="317392777" sldId="1858"/>
            <ac:spMk id="2" creationId="{2E268124-9A6E-143E-788E-2CDF02243184}"/>
          </ac:spMkLst>
        </pc:spChg>
        <pc:spChg chg="mod ord">
          <ac:chgData name="Sci Library User" userId="a53bcd92-3309-4ad5-9cda-89d8768c196c" providerId="ADAL" clId="{0F9FA1C4-8EC9-4DE8-BFCA-9B86D0DC2C7F}" dt="2022-05-23T15:02:50.452" v="3358" actId="700"/>
          <ac:spMkLst>
            <pc:docMk/>
            <pc:sldMk cId="317392777" sldId="1858"/>
            <ac:spMk id="3" creationId="{2B22017C-D963-FBBD-C474-3AB40800798E}"/>
          </ac:spMkLst>
        </pc:spChg>
        <pc:spChg chg="del mod">
          <ac:chgData name="Sci Library User" userId="a53bcd92-3309-4ad5-9cda-89d8768c196c" providerId="ADAL" clId="{0F9FA1C4-8EC9-4DE8-BFCA-9B86D0DC2C7F}" dt="2022-05-23T15:02:46.179" v="3357" actId="478"/>
          <ac:spMkLst>
            <pc:docMk/>
            <pc:sldMk cId="317392777" sldId="1858"/>
            <ac:spMk id="10" creationId="{7A2AB9E2-E838-4D6A-9B38-6FBC68A597B6}"/>
          </ac:spMkLst>
        </pc:spChg>
        <pc:spChg chg="del">
          <ac:chgData name="Sci Library User" userId="a53bcd92-3309-4ad5-9cda-89d8768c196c" providerId="ADAL" clId="{0F9FA1C4-8EC9-4DE8-BFCA-9B86D0DC2C7F}" dt="2022-05-23T15:02:36.294" v="3355" actId="478"/>
          <ac:spMkLst>
            <pc:docMk/>
            <pc:sldMk cId="317392777" sldId="1858"/>
            <ac:spMk id="14" creationId="{F520190E-510C-E462-9134-37015B2D1777}"/>
          </ac:spMkLst>
        </pc:spChg>
      </pc:sldChg>
      <pc:sldChg chg="addSp modSp add mod">
        <pc:chgData name="Sci Library User" userId="a53bcd92-3309-4ad5-9cda-89d8768c196c" providerId="ADAL" clId="{0F9FA1C4-8EC9-4DE8-BFCA-9B86D0DC2C7F}" dt="2022-05-23T15:15:39.998" v="3757" actId="20577"/>
        <pc:sldMkLst>
          <pc:docMk/>
          <pc:sldMk cId="133955740" sldId="1859"/>
        </pc:sldMkLst>
        <pc:spChg chg="add mod">
          <ac:chgData name="Sci Library User" userId="a53bcd92-3309-4ad5-9cda-89d8768c196c" providerId="ADAL" clId="{0F9FA1C4-8EC9-4DE8-BFCA-9B86D0DC2C7F}" dt="2022-05-23T15:15:38.143" v="3755" actId="1076"/>
          <ac:spMkLst>
            <pc:docMk/>
            <pc:sldMk cId="133955740" sldId="1859"/>
            <ac:spMk id="13" creationId="{D7E434E2-8DC0-BF52-942E-BDE4F90C5184}"/>
          </ac:spMkLst>
        </pc:spChg>
        <pc:graphicFrameChg chg="add mod modGraphic">
          <ac:chgData name="Sci Library User" userId="a53bcd92-3309-4ad5-9cda-89d8768c196c" providerId="ADAL" clId="{0F9FA1C4-8EC9-4DE8-BFCA-9B86D0DC2C7F}" dt="2022-05-23T15:15:39.998" v="3757" actId="20577"/>
          <ac:graphicFrameMkLst>
            <pc:docMk/>
            <pc:sldMk cId="133955740" sldId="1859"/>
            <ac:graphicFrameMk id="12" creationId="{077782DF-CDB0-057E-9542-6CDB4548FC29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5:53.917" v="3758"/>
        <pc:sldMkLst>
          <pc:docMk/>
          <pc:sldMk cId="1354443399" sldId="1860"/>
        </pc:sldMkLst>
        <pc:spChg chg="add mod">
          <ac:chgData name="Sci Library User" userId="a53bcd92-3309-4ad5-9cda-89d8768c196c" providerId="ADAL" clId="{0F9FA1C4-8EC9-4DE8-BFCA-9B86D0DC2C7F}" dt="2022-05-23T15:15:53.917" v="3758"/>
          <ac:spMkLst>
            <pc:docMk/>
            <pc:sldMk cId="1354443399" sldId="1860"/>
            <ac:spMk id="13" creationId="{5500B1F7-8B5A-0312-11DC-BF711990CE2C}"/>
          </ac:spMkLst>
        </pc:spChg>
        <pc:graphicFrameChg chg="add mod">
          <ac:chgData name="Sci Library User" userId="a53bcd92-3309-4ad5-9cda-89d8768c196c" providerId="ADAL" clId="{0F9FA1C4-8EC9-4DE8-BFCA-9B86D0DC2C7F}" dt="2022-05-23T15:15:53.917" v="3758"/>
          <ac:graphicFrameMkLst>
            <pc:docMk/>
            <pc:sldMk cId="1354443399" sldId="1860"/>
            <ac:graphicFrameMk id="12" creationId="{237A2AFA-731B-5680-1CF9-ECF2A599C348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08.771" v="3761" actId="20577"/>
        <pc:sldMkLst>
          <pc:docMk/>
          <pc:sldMk cId="1790084263" sldId="1861"/>
        </pc:sldMkLst>
        <pc:spChg chg="add mod">
          <ac:chgData name="Sci Library User" userId="a53bcd92-3309-4ad5-9cda-89d8768c196c" providerId="ADAL" clId="{0F9FA1C4-8EC9-4DE8-BFCA-9B86D0DC2C7F}" dt="2022-05-23T15:16:01.778" v="3759"/>
          <ac:spMkLst>
            <pc:docMk/>
            <pc:sldMk cId="1790084263" sldId="1861"/>
            <ac:spMk id="13" creationId="{5379392A-697A-17D2-4420-FF6DCFB3B7DA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08.771" v="3761" actId="20577"/>
          <ac:graphicFrameMkLst>
            <pc:docMk/>
            <pc:sldMk cId="1790084263" sldId="1861"/>
            <ac:graphicFrameMk id="12" creationId="{596FEB19-08A8-7D8B-4E51-3525B0987E8B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18.533" v="3762"/>
        <pc:sldMkLst>
          <pc:docMk/>
          <pc:sldMk cId="3853105780" sldId="1862"/>
        </pc:sldMkLst>
        <pc:spChg chg="add mod">
          <ac:chgData name="Sci Library User" userId="a53bcd92-3309-4ad5-9cda-89d8768c196c" providerId="ADAL" clId="{0F9FA1C4-8EC9-4DE8-BFCA-9B86D0DC2C7F}" dt="2022-05-23T15:16:18.533" v="3762"/>
          <ac:spMkLst>
            <pc:docMk/>
            <pc:sldMk cId="3853105780" sldId="1862"/>
            <ac:spMk id="13" creationId="{90F6F376-BB45-BF0B-FACF-E9BBE51271AA}"/>
          </ac:spMkLst>
        </pc:spChg>
        <pc:graphicFrameChg chg="add mod">
          <ac:chgData name="Sci Library User" userId="a53bcd92-3309-4ad5-9cda-89d8768c196c" providerId="ADAL" clId="{0F9FA1C4-8EC9-4DE8-BFCA-9B86D0DC2C7F}" dt="2022-05-23T15:16:18.533" v="3762"/>
          <ac:graphicFrameMkLst>
            <pc:docMk/>
            <pc:sldMk cId="3853105780" sldId="1862"/>
            <ac:graphicFrameMk id="12" creationId="{313C7DE6-31CF-5CE9-9673-A8A666163619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21.189" v="3763"/>
        <pc:sldMkLst>
          <pc:docMk/>
          <pc:sldMk cId="1907144795" sldId="1863"/>
        </pc:sldMkLst>
        <pc:spChg chg="add mod">
          <ac:chgData name="Sci Library User" userId="a53bcd92-3309-4ad5-9cda-89d8768c196c" providerId="ADAL" clId="{0F9FA1C4-8EC9-4DE8-BFCA-9B86D0DC2C7F}" dt="2022-05-23T15:16:21.189" v="3763"/>
          <ac:spMkLst>
            <pc:docMk/>
            <pc:sldMk cId="1907144795" sldId="1863"/>
            <ac:spMk id="13" creationId="{0B4A14FB-FCF1-79BF-293C-DE70CFD5A974}"/>
          </ac:spMkLst>
        </pc:spChg>
        <pc:graphicFrameChg chg="add mod">
          <ac:chgData name="Sci Library User" userId="a53bcd92-3309-4ad5-9cda-89d8768c196c" providerId="ADAL" clId="{0F9FA1C4-8EC9-4DE8-BFCA-9B86D0DC2C7F}" dt="2022-05-23T15:16:21.189" v="3763"/>
          <ac:graphicFrameMkLst>
            <pc:docMk/>
            <pc:sldMk cId="1907144795" sldId="1863"/>
            <ac:graphicFrameMk id="12" creationId="{E489A705-0BBF-65E2-39D3-D53A7C963446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31.161" v="3766" actId="20577"/>
        <pc:sldMkLst>
          <pc:docMk/>
          <pc:sldMk cId="3802513587" sldId="1864"/>
        </pc:sldMkLst>
        <pc:spChg chg="add mod">
          <ac:chgData name="Sci Library User" userId="a53bcd92-3309-4ad5-9cda-89d8768c196c" providerId="ADAL" clId="{0F9FA1C4-8EC9-4DE8-BFCA-9B86D0DC2C7F}" dt="2022-05-23T15:16:23.646" v="3764"/>
          <ac:spMkLst>
            <pc:docMk/>
            <pc:sldMk cId="3802513587" sldId="1864"/>
            <ac:spMk id="13" creationId="{8AC5EB37-563E-6933-90F2-AFC51BB1408B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31.161" v="3766" actId="20577"/>
          <ac:graphicFrameMkLst>
            <pc:docMk/>
            <pc:sldMk cId="3802513587" sldId="1864"/>
            <ac:graphicFrameMk id="12" creationId="{F832FA74-1847-B8E1-A71C-677507442353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42.344" v="3767"/>
        <pc:sldMkLst>
          <pc:docMk/>
          <pc:sldMk cId="2915863397" sldId="1865"/>
        </pc:sldMkLst>
        <pc:spChg chg="add mod">
          <ac:chgData name="Sci Library User" userId="a53bcd92-3309-4ad5-9cda-89d8768c196c" providerId="ADAL" clId="{0F9FA1C4-8EC9-4DE8-BFCA-9B86D0DC2C7F}" dt="2022-05-23T15:16:42.344" v="3767"/>
          <ac:spMkLst>
            <pc:docMk/>
            <pc:sldMk cId="2915863397" sldId="1865"/>
            <ac:spMk id="13" creationId="{6B14BBB2-2828-DE07-7A5A-CB6BF3243470}"/>
          </ac:spMkLst>
        </pc:spChg>
        <pc:graphicFrameChg chg="add mod">
          <ac:chgData name="Sci Library User" userId="a53bcd92-3309-4ad5-9cda-89d8768c196c" providerId="ADAL" clId="{0F9FA1C4-8EC9-4DE8-BFCA-9B86D0DC2C7F}" dt="2022-05-23T15:16:42.344" v="3767"/>
          <ac:graphicFrameMkLst>
            <pc:docMk/>
            <pc:sldMk cId="2915863397" sldId="1865"/>
            <ac:graphicFrameMk id="12" creationId="{2A74199C-CE1A-A3EA-47AC-950825E8A31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44.710" v="3768"/>
        <pc:sldMkLst>
          <pc:docMk/>
          <pc:sldMk cId="2141307647" sldId="1866"/>
        </pc:sldMkLst>
        <pc:spChg chg="add mod">
          <ac:chgData name="Sci Library User" userId="a53bcd92-3309-4ad5-9cda-89d8768c196c" providerId="ADAL" clId="{0F9FA1C4-8EC9-4DE8-BFCA-9B86D0DC2C7F}" dt="2022-05-23T15:16:44.710" v="3768"/>
          <ac:spMkLst>
            <pc:docMk/>
            <pc:sldMk cId="2141307647" sldId="1866"/>
            <ac:spMk id="13" creationId="{7FE75D0F-C97A-BE10-3998-D0126F5006AB}"/>
          </ac:spMkLst>
        </pc:spChg>
        <pc:graphicFrameChg chg="add mod">
          <ac:chgData name="Sci Library User" userId="a53bcd92-3309-4ad5-9cda-89d8768c196c" providerId="ADAL" clId="{0F9FA1C4-8EC9-4DE8-BFCA-9B86D0DC2C7F}" dt="2022-05-23T15:16:44.710" v="3768"/>
          <ac:graphicFrameMkLst>
            <pc:docMk/>
            <pc:sldMk cId="2141307647" sldId="1866"/>
            <ac:graphicFrameMk id="12" creationId="{92A00F1D-7CF3-E5C8-9851-F1A03D355FFE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51.954" v="3771" actId="20577"/>
        <pc:sldMkLst>
          <pc:docMk/>
          <pc:sldMk cId="2776140201" sldId="1867"/>
        </pc:sldMkLst>
        <pc:spChg chg="add mod">
          <ac:chgData name="Sci Library User" userId="a53bcd92-3309-4ad5-9cda-89d8768c196c" providerId="ADAL" clId="{0F9FA1C4-8EC9-4DE8-BFCA-9B86D0DC2C7F}" dt="2022-05-23T15:16:47.265" v="3769"/>
          <ac:spMkLst>
            <pc:docMk/>
            <pc:sldMk cId="2776140201" sldId="1867"/>
            <ac:spMk id="13" creationId="{6C388325-4D19-AB0F-C133-2156381F8596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51.954" v="3771" actId="20577"/>
          <ac:graphicFrameMkLst>
            <pc:docMk/>
            <pc:sldMk cId="2776140201" sldId="1867"/>
            <ac:graphicFrameMk id="12" creationId="{4129571F-C5C9-DE29-78C7-B3937AE57D2E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59.045" v="3772"/>
        <pc:sldMkLst>
          <pc:docMk/>
          <pc:sldMk cId="249116425" sldId="1868"/>
        </pc:sldMkLst>
        <pc:spChg chg="add mod">
          <ac:chgData name="Sci Library User" userId="a53bcd92-3309-4ad5-9cda-89d8768c196c" providerId="ADAL" clId="{0F9FA1C4-8EC9-4DE8-BFCA-9B86D0DC2C7F}" dt="2022-05-23T15:16:59.045" v="3772"/>
          <ac:spMkLst>
            <pc:docMk/>
            <pc:sldMk cId="249116425" sldId="1868"/>
            <ac:spMk id="13" creationId="{9F61C5DC-089E-A7D4-A976-BBE70F9F0F13}"/>
          </ac:spMkLst>
        </pc:spChg>
        <pc:graphicFrameChg chg="add mod">
          <ac:chgData name="Sci Library User" userId="a53bcd92-3309-4ad5-9cda-89d8768c196c" providerId="ADAL" clId="{0F9FA1C4-8EC9-4DE8-BFCA-9B86D0DC2C7F}" dt="2022-05-23T15:16:59.045" v="3772"/>
          <ac:graphicFrameMkLst>
            <pc:docMk/>
            <pc:sldMk cId="249116425" sldId="1868"/>
            <ac:graphicFrameMk id="12" creationId="{43DBFFD3-9008-4992-E396-77A5070FA8B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00.703" v="3773"/>
        <pc:sldMkLst>
          <pc:docMk/>
          <pc:sldMk cId="4201817075" sldId="1869"/>
        </pc:sldMkLst>
        <pc:spChg chg="add mod">
          <ac:chgData name="Sci Library User" userId="a53bcd92-3309-4ad5-9cda-89d8768c196c" providerId="ADAL" clId="{0F9FA1C4-8EC9-4DE8-BFCA-9B86D0DC2C7F}" dt="2022-05-23T15:17:00.703" v="3773"/>
          <ac:spMkLst>
            <pc:docMk/>
            <pc:sldMk cId="4201817075" sldId="1869"/>
            <ac:spMk id="13" creationId="{DE66BD0F-7E83-CDC6-D4B3-DC1CA22AD9E3}"/>
          </ac:spMkLst>
        </pc:spChg>
        <pc:graphicFrameChg chg="add mod">
          <ac:chgData name="Sci Library User" userId="a53bcd92-3309-4ad5-9cda-89d8768c196c" providerId="ADAL" clId="{0F9FA1C4-8EC9-4DE8-BFCA-9B86D0DC2C7F}" dt="2022-05-23T15:17:00.703" v="3773"/>
          <ac:graphicFrameMkLst>
            <pc:docMk/>
            <pc:sldMk cId="4201817075" sldId="1869"/>
            <ac:graphicFrameMk id="12" creationId="{3185DA6A-73A9-F8C7-73AE-DEF58CFB3EF6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09.662" v="3776" actId="20577"/>
        <pc:sldMkLst>
          <pc:docMk/>
          <pc:sldMk cId="2114252884" sldId="1870"/>
        </pc:sldMkLst>
        <pc:spChg chg="add mod">
          <ac:chgData name="Sci Library User" userId="a53bcd92-3309-4ad5-9cda-89d8768c196c" providerId="ADAL" clId="{0F9FA1C4-8EC9-4DE8-BFCA-9B86D0DC2C7F}" dt="2022-05-23T15:17:02.893" v="3774"/>
          <ac:spMkLst>
            <pc:docMk/>
            <pc:sldMk cId="2114252884" sldId="1870"/>
            <ac:spMk id="13" creationId="{D271759F-31CE-B696-E47B-89D213050453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09.662" v="3776" actId="20577"/>
          <ac:graphicFrameMkLst>
            <pc:docMk/>
            <pc:sldMk cId="2114252884" sldId="1870"/>
            <ac:graphicFrameMk id="12" creationId="{4F32E629-2571-D953-A430-3E1AE4ECFC5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16.145" v="3777"/>
        <pc:sldMkLst>
          <pc:docMk/>
          <pc:sldMk cId="3131126990" sldId="1871"/>
        </pc:sldMkLst>
        <pc:spChg chg="add mod">
          <ac:chgData name="Sci Library User" userId="a53bcd92-3309-4ad5-9cda-89d8768c196c" providerId="ADAL" clId="{0F9FA1C4-8EC9-4DE8-BFCA-9B86D0DC2C7F}" dt="2022-05-23T15:17:16.145" v="3777"/>
          <ac:spMkLst>
            <pc:docMk/>
            <pc:sldMk cId="3131126990" sldId="1871"/>
            <ac:spMk id="13" creationId="{6F714197-7847-0364-A322-AF88D4BC99B0}"/>
          </ac:spMkLst>
        </pc:spChg>
        <pc:graphicFrameChg chg="add mod">
          <ac:chgData name="Sci Library User" userId="a53bcd92-3309-4ad5-9cda-89d8768c196c" providerId="ADAL" clId="{0F9FA1C4-8EC9-4DE8-BFCA-9B86D0DC2C7F}" dt="2022-05-23T15:17:16.145" v="3777"/>
          <ac:graphicFrameMkLst>
            <pc:docMk/>
            <pc:sldMk cId="3131126990" sldId="1871"/>
            <ac:graphicFrameMk id="12" creationId="{60F6FD55-8A0E-703B-5F67-884D819A0EE6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18.317" v="3778"/>
        <pc:sldMkLst>
          <pc:docMk/>
          <pc:sldMk cId="3077186457" sldId="1872"/>
        </pc:sldMkLst>
        <pc:spChg chg="add mod">
          <ac:chgData name="Sci Library User" userId="a53bcd92-3309-4ad5-9cda-89d8768c196c" providerId="ADAL" clId="{0F9FA1C4-8EC9-4DE8-BFCA-9B86D0DC2C7F}" dt="2022-05-23T15:17:18.317" v="3778"/>
          <ac:spMkLst>
            <pc:docMk/>
            <pc:sldMk cId="3077186457" sldId="1872"/>
            <ac:spMk id="13" creationId="{66810FC8-1927-9755-37BD-364BF76B3BC2}"/>
          </ac:spMkLst>
        </pc:spChg>
        <pc:graphicFrameChg chg="add mod">
          <ac:chgData name="Sci Library User" userId="a53bcd92-3309-4ad5-9cda-89d8768c196c" providerId="ADAL" clId="{0F9FA1C4-8EC9-4DE8-BFCA-9B86D0DC2C7F}" dt="2022-05-23T15:17:18.317" v="3778"/>
          <ac:graphicFrameMkLst>
            <pc:docMk/>
            <pc:sldMk cId="3077186457" sldId="1872"/>
            <ac:graphicFrameMk id="12" creationId="{2496D75B-D2B0-0FD3-213C-AE48DF7938A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25.472" v="3781" actId="20577"/>
        <pc:sldMkLst>
          <pc:docMk/>
          <pc:sldMk cId="3472401039" sldId="1873"/>
        </pc:sldMkLst>
        <pc:spChg chg="add mod">
          <ac:chgData name="Sci Library User" userId="a53bcd92-3309-4ad5-9cda-89d8768c196c" providerId="ADAL" clId="{0F9FA1C4-8EC9-4DE8-BFCA-9B86D0DC2C7F}" dt="2022-05-23T15:17:20.951" v="3779"/>
          <ac:spMkLst>
            <pc:docMk/>
            <pc:sldMk cId="3472401039" sldId="1873"/>
            <ac:spMk id="13" creationId="{B9986764-C849-6A61-5287-73C1706BF9D2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25.472" v="3781" actId="20577"/>
          <ac:graphicFrameMkLst>
            <pc:docMk/>
            <pc:sldMk cId="3472401039" sldId="1873"/>
            <ac:graphicFrameMk id="12" creationId="{D1D599FB-1F3F-8CA7-71C5-A65F771706D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51.701" v="3784" actId="20577"/>
        <pc:sldMkLst>
          <pc:docMk/>
          <pc:sldMk cId="7155118" sldId="1874"/>
        </pc:sldMkLst>
        <pc:spChg chg="add mod">
          <ac:chgData name="Sci Library User" userId="a53bcd92-3309-4ad5-9cda-89d8768c196c" providerId="ADAL" clId="{0F9FA1C4-8EC9-4DE8-BFCA-9B86D0DC2C7F}" dt="2022-05-23T15:17:41.712" v="3782"/>
          <ac:spMkLst>
            <pc:docMk/>
            <pc:sldMk cId="7155118" sldId="1874"/>
            <ac:spMk id="13" creationId="{1B2A564A-C476-90AA-54E7-20DA928DBEDF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51.701" v="3784" actId="20577"/>
          <ac:graphicFrameMkLst>
            <pc:docMk/>
            <pc:sldMk cId="7155118" sldId="1874"/>
            <ac:graphicFrameMk id="12" creationId="{69F383DA-2FD5-DAD4-901C-017C22B87DE3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13.816" v="3787" actId="20577"/>
        <pc:sldMkLst>
          <pc:docMk/>
          <pc:sldMk cId="1800562083" sldId="1875"/>
        </pc:sldMkLst>
        <pc:spChg chg="add mod">
          <ac:chgData name="Sci Library User" userId="a53bcd92-3309-4ad5-9cda-89d8768c196c" providerId="ADAL" clId="{0F9FA1C4-8EC9-4DE8-BFCA-9B86D0DC2C7F}" dt="2022-05-23T15:17:55.524" v="3785"/>
          <ac:spMkLst>
            <pc:docMk/>
            <pc:sldMk cId="1800562083" sldId="1875"/>
            <ac:spMk id="13" creationId="{8F99CD69-878E-6908-B4F2-F626BF2650CC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13.816" v="3787" actId="20577"/>
          <ac:graphicFrameMkLst>
            <pc:docMk/>
            <pc:sldMk cId="1800562083" sldId="1875"/>
            <ac:graphicFrameMk id="12" creationId="{36899D6E-0518-5EA4-96E1-719142108529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25.872" v="3792" actId="20577"/>
        <pc:sldMkLst>
          <pc:docMk/>
          <pc:sldMk cId="213581966" sldId="1876"/>
        </pc:sldMkLst>
        <pc:spChg chg="add mod">
          <ac:chgData name="Sci Library User" userId="a53bcd92-3309-4ad5-9cda-89d8768c196c" providerId="ADAL" clId="{0F9FA1C4-8EC9-4DE8-BFCA-9B86D0DC2C7F}" dt="2022-05-23T15:18:20.595" v="3788"/>
          <ac:spMkLst>
            <pc:docMk/>
            <pc:sldMk cId="213581966" sldId="1876"/>
            <ac:spMk id="13" creationId="{BC8333AE-9F0D-2F03-C30D-F9DD0249BCFC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25.872" v="3792" actId="20577"/>
          <ac:graphicFrameMkLst>
            <pc:docMk/>
            <pc:sldMk cId="213581966" sldId="1876"/>
            <ac:graphicFrameMk id="12" creationId="{7F8F77A3-9CBF-C42B-048C-61A0E30F281E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32.659" v="3793"/>
        <pc:sldMkLst>
          <pc:docMk/>
          <pc:sldMk cId="3447161547" sldId="1877"/>
        </pc:sldMkLst>
        <pc:spChg chg="add mod">
          <ac:chgData name="Sci Library User" userId="a53bcd92-3309-4ad5-9cda-89d8768c196c" providerId="ADAL" clId="{0F9FA1C4-8EC9-4DE8-BFCA-9B86D0DC2C7F}" dt="2022-05-23T15:18:32.659" v="3793"/>
          <ac:spMkLst>
            <pc:docMk/>
            <pc:sldMk cId="3447161547" sldId="1877"/>
            <ac:spMk id="13" creationId="{845B7B10-62A1-0E05-2E40-622FEC3ED9A0}"/>
          </ac:spMkLst>
        </pc:spChg>
        <pc:graphicFrameChg chg="add mod">
          <ac:chgData name="Sci Library User" userId="a53bcd92-3309-4ad5-9cda-89d8768c196c" providerId="ADAL" clId="{0F9FA1C4-8EC9-4DE8-BFCA-9B86D0DC2C7F}" dt="2022-05-23T15:18:32.659" v="3793"/>
          <ac:graphicFrameMkLst>
            <pc:docMk/>
            <pc:sldMk cId="3447161547" sldId="1877"/>
            <ac:graphicFrameMk id="12" creationId="{1EE5F31D-2A99-AFB1-BE18-3CA1EBD26E3F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33.723" v="3794"/>
        <pc:sldMkLst>
          <pc:docMk/>
          <pc:sldMk cId="1650933192" sldId="1878"/>
        </pc:sldMkLst>
        <pc:spChg chg="add mod">
          <ac:chgData name="Sci Library User" userId="a53bcd92-3309-4ad5-9cda-89d8768c196c" providerId="ADAL" clId="{0F9FA1C4-8EC9-4DE8-BFCA-9B86D0DC2C7F}" dt="2022-05-23T15:18:33.723" v="3794"/>
          <ac:spMkLst>
            <pc:docMk/>
            <pc:sldMk cId="1650933192" sldId="1878"/>
            <ac:spMk id="13" creationId="{4040443E-9E68-61A7-6FE5-5B09F45FE6D6}"/>
          </ac:spMkLst>
        </pc:spChg>
        <pc:graphicFrameChg chg="add mod">
          <ac:chgData name="Sci Library User" userId="a53bcd92-3309-4ad5-9cda-89d8768c196c" providerId="ADAL" clId="{0F9FA1C4-8EC9-4DE8-BFCA-9B86D0DC2C7F}" dt="2022-05-23T15:18:33.723" v="3794"/>
          <ac:graphicFrameMkLst>
            <pc:docMk/>
            <pc:sldMk cId="1650933192" sldId="1878"/>
            <ac:graphicFrameMk id="12" creationId="{0628284E-D47F-BBFB-985A-C32065CEF00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39.886" v="3797" actId="20577"/>
        <pc:sldMkLst>
          <pc:docMk/>
          <pc:sldMk cId="1957678069" sldId="1879"/>
        </pc:sldMkLst>
        <pc:spChg chg="add mod">
          <ac:chgData name="Sci Library User" userId="a53bcd92-3309-4ad5-9cda-89d8768c196c" providerId="ADAL" clId="{0F9FA1C4-8EC9-4DE8-BFCA-9B86D0DC2C7F}" dt="2022-05-23T15:18:35.854" v="3795"/>
          <ac:spMkLst>
            <pc:docMk/>
            <pc:sldMk cId="1957678069" sldId="1879"/>
            <ac:spMk id="13" creationId="{921A21FE-9BE5-E729-CEA2-D8F1BC9E0255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39.886" v="3797" actId="20577"/>
          <ac:graphicFrameMkLst>
            <pc:docMk/>
            <pc:sldMk cId="1957678069" sldId="1879"/>
            <ac:graphicFrameMk id="12" creationId="{1ED57943-EA7D-6CB9-EDD7-90F62E828B1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50.154" v="3798"/>
        <pc:sldMkLst>
          <pc:docMk/>
          <pc:sldMk cId="1940009538" sldId="1880"/>
        </pc:sldMkLst>
        <pc:spChg chg="add mod">
          <ac:chgData name="Sci Library User" userId="a53bcd92-3309-4ad5-9cda-89d8768c196c" providerId="ADAL" clId="{0F9FA1C4-8EC9-4DE8-BFCA-9B86D0DC2C7F}" dt="2022-05-23T15:18:50.154" v="3798"/>
          <ac:spMkLst>
            <pc:docMk/>
            <pc:sldMk cId="1940009538" sldId="1880"/>
            <ac:spMk id="13" creationId="{0B74C0E5-D1C3-F866-902D-84F334A29873}"/>
          </ac:spMkLst>
        </pc:spChg>
        <pc:graphicFrameChg chg="add mod">
          <ac:chgData name="Sci Library User" userId="a53bcd92-3309-4ad5-9cda-89d8768c196c" providerId="ADAL" clId="{0F9FA1C4-8EC9-4DE8-BFCA-9B86D0DC2C7F}" dt="2022-05-23T15:18:50.154" v="3798"/>
          <ac:graphicFrameMkLst>
            <pc:docMk/>
            <pc:sldMk cId="1940009538" sldId="1880"/>
            <ac:graphicFrameMk id="12" creationId="{B49EC42E-C932-5408-DE32-FDB5EE4B83B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51.388" v="3799"/>
        <pc:sldMkLst>
          <pc:docMk/>
          <pc:sldMk cId="758051769" sldId="1881"/>
        </pc:sldMkLst>
        <pc:spChg chg="add mod">
          <ac:chgData name="Sci Library User" userId="a53bcd92-3309-4ad5-9cda-89d8768c196c" providerId="ADAL" clId="{0F9FA1C4-8EC9-4DE8-BFCA-9B86D0DC2C7F}" dt="2022-05-23T15:18:51.388" v="3799"/>
          <ac:spMkLst>
            <pc:docMk/>
            <pc:sldMk cId="758051769" sldId="1881"/>
            <ac:spMk id="13" creationId="{956AD14B-5D92-6CA9-4955-3DF05FAAFCFB}"/>
          </ac:spMkLst>
        </pc:spChg>
        <pc:graphicFrameChg chg="add mod">
          <ac:chgData name="Sci Library User" userId="a53bcd92-3309-4ad5-9cda-89d8768c196c" providerId="ADAL" clId="{0F9FA1C4-8EC9-4DE8-BFCA-9B86D0DC2C7F}" dt="2022-05-23T15:18:51.388" v="3799"/>
          <ac:graphicFrameMkLst>
            <pc:docMk/>
            <pc:sldMk cId="758051769" sldId="1881"/>
            <ac:graphicFrameMk id="12" creationId="{E335CD2A-A61C-F975-38AC-E960588BCEA0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56.411" v="3802" actId="20577"/>
        <pc:sldMkLst>
          <pc:docMk/>
          <pc:sldMk cId="2048400010" sldId="1882"/>
        </pc:sldMkLst>
        <pc:spChg chg="add mod">
          <ac:chgData name="Sci Library User" userId="a53bcd92-3309-4ad5-9cda-89d8768c196c" providerId="ADAL" clId="{0F9FA1C4-8EC9-4DE8-BFCA-9B86D0DC2C7F}" dt="2022-05-23T15:18:52.858" v="3800"/>
          <ac:spMkLst>
            <pc:docMk/>
            <pc:sldMk cId="2048400010" sldId="1882"/>
            <ac:spMk id="13" creationId="{6F103D03-A9C2-281D-D136-A5E0A34B4ECF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56.411" v="3802" actId="20577"/>
          <ac:graphicFrameMkLst>
            <pc:docMk/>
            <pc:sldMk cId="2048400010" sldId="1882"/>
            <ac:graphicFrameMk id="12" creationId="{FE033585-1BED-4542-39B9-FF2F08C51C3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01.265" v="3803"/>
        <pc:sldMkLst>
          <pc:docMk/>
          <pc:sldMk cId="1105502511" sldId="1883"/>
        </pc:sldMkLst>
        <pc:spChg chg="add mod">
          <ac:chgData name="Sci Library User" userId="a53bcd92-3309-4ad5-9cda-89d8768c196c" providerId="ADAL" clId="{0F9FA1C4-8EC9-4DE8-BFCA-9B86D0DC2C7F}" dt="2022-05-23T15:19:01.265" v="3803"/>
          <ac:spMkLst>
            <pc:docMk/>
            <pc:sldMk cId="1105502511" sldId="1883"/>
            <ac:spMk id="13" creationId="{51108B06-9916-0C41-4DEC-C589B69F1E10}"/>
          </ac:spMkLst>
        </pc:spChg>
        <pc:graphicFrameChg chg="add mod">
          <ac:chgData name="Sci Library User" userId="a53bcd92-3309-4ad5-9cda-89d8768c196c" providerId="ADAL" clId="{0F9FA1C4-8EC9-4DE8-BFCA-9B86D0DC2C7F}" dt="2022-05-23T15:19:01.265" v="3803"/>
          <ac:graphicFrameMkLst>
            <pc:docMk/>
            <pc:sldMk cId="1105502511" sldId="1883"/>
            <ac:graphicFrameMk id="12" creationId="{C473EAB6-D939-9D00-9CEA-D48FAD0075B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03.554" v="3804"/>
        <pc:sldMkLst>
          <pc:docMk/>
          <pc:sldMk cId="1030686988" sldId="1884"/>
        </pc:sldMkLst>
        <pc:spChg chg="add mod">
          <ac:chgData name="Sci Library User" userId="a53bcd92-3309-4ad5-9cda-89d8768c196c" providerId="ADAL" clId="{0F9FA1C4-8EC9-4DE8-BFCA-9B86D0DC2C7F}" dt="2022-05-23T15:19:03.554" v="3804"/>
          <ac:spMkLst>
            <pc:docMk/>
            <pc:sldMk cId="1030686988" sldId="1884"/>
            <ac:spMk id="13" creationId="{3278B9AE-6670-9BDA-3CD1-E8F69F8AF86A}"/>
          </ac:spMkLst>
        </pc:spChg>
        <pc:graphicFrameChg chg="add mod">
          <ac:chgData name="Sci Library User" userId="a53bcd92-3309-4ad5-9cda-89d8768c196c" providerId="ADAL" clId="{0F9FA1C4-8EC9-4DE8-BFCA-9B86D0DC2C7F}" dt="2022-05-23T15:19:03.554" v="3804"/>
          <ac:graphicFrameMkLst>
            <pc:docMk/>
            <pc:sldMk cId="1030686988" sldId="1884"/>
            <ac:graphicFrameMk id="12" creationId="{0EC8F182-FC63-F635-8580-0842784EF292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10.788" v="3807" actId="20577"/>
        <pc:sldMkLst>
          <pc:docMk/>
          <pc:sldMk cId="1477362704" sldId="1885"/>
        </pc:sldMkLst>
        <pc:spChg chg="add mod">
          <ac:chgData name="Sci Library User" userId="a53bcd92-3309-4ad5-9cda-89d8768c196c" providerId="ADAL" clId="{0F9FA1C4-8EC9-4DE8-BFCA-9B86D0DC2C7F}" dt="2022-05-23T15:19:06.121" v="3805"/>
          <ac:spMkLst>
            <pc:docMk/>
            <pc:sldMk cId="1477362704" sldId="1885"/>
            <ac:spMk id="13" creationId="{91D5D321-0A91-38DD-6118-6E8995374A91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10.788" v="3807" actId="20577"/>
          <ac:graphicFrameMkLst>
            <pc:docMk/>
            <pc:sldMk cId="1477362704" sldId="1885"/>
            <ac:graphicFrameMk id="12" creationId="{5E52295C-DFBE-CD9D-AD4A-E0D53B1736ED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19.098" v="3808"/>
        <pc:sldMkLst>
          <pc:docMk/>
          <pc:sldMk cId="562174873" sldId="1886"/>
        </pc:sldMkLst>
        <pc:spChg chg="add mod">
          <ac:chgData name="Sci Library User" userId="a53bcd92-3309-4ad5-9cda-89d8768c196c" providerId="ADAL" clId="{0F9FA1C4-8EC9-4DE8-BFCA-9B86D0DC2C7F}" dt="2022-05-23T15:19:19.098" v="3808"/>
          <ac:spMkLst>
            <pc:docMk/>
            <pc:sldMk cId="562174873" sldId="1886"/>
            <ac:spMk id="13" creationId="{F05946A2-9293-6AC6-02FB-6FE906FD0535}"/>
          </ac:spMkLst>
        </pc:spChg>
        <pc:graphicFrameChg chg="add mod">
          <ac:chgData name="Sci Library User" userId="a53bcd92-3309-4ad5-9cda-89d8768c196c" providerId="ADAL" clId="{0F9FA1C4-8EC9-4DE8-BFCA-9B86D0DC2C7F}" dt="2022-05-23T15:19:19.098" v="3808"/>
          <ac:graphicFrameMkLst>
            <pc:docMk/>
            <pc:sldMk cId="562174873" sldId="1886"/>
            <ac:graphicFrameMk id="12" creationId="{71A0056C-631B-C0C4-65D4-399A92517A4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20.837" v="3809"/>
        <pc:sldMkLst>
          <pc:docMk/>
          <pc:sldMk cId="611959039" sldId="1887"/>
        </pc:sldMkLst>
        <pc:spChg chg="add mod">
          <ac:chgData name="Sci Library User" userId="a53bcd92-3309-4ad5-9cda-89d8768c196c" providerId="ADAL" clId="{0F9FA1C4-8EC9-4DE8-BFCA-9B86D0DC2C7F}" dt="2022-05-23T15:19:20.837" v="3809"/>
          <ac:spMkLst>
            <pc:docMk/>
            <pc:sldMk cId="611959039" sldId="1887"/>
            <ac:spMk id="13" creationId="{70759E9F-4DC2-7825-9EFD-8F0EA6438E4E}"/>
          </ac:spMkLst>
        </pc:spChg>
        <pc:graphicFrameChg chg="add mod">
          <ac:chgData name="Sci Library User" userId="a53bcd92-3309-4ad5-9cda-89d8768c196c" providerId="ADAL" clId="{0F9FA1C4-8EC9-4DE8-BFCA-9B86D0DC2C7F}" dt="2022-05-23T15:19:20.837" v="3809"/>
          <ac:graphicFrameMkLst>
            <pc:docMk/>
            <pc:sldMk cId="611959039" sldId="1887"/>
            <ac:graphicFrameMk id="12" creationId="{97BD013D-78DE-7EA7-8FEC-222E0159BAF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27.647" v="3813" actId="20577"/>
        <pc:sldMkLst>
          <pc:docMk/>
          <pc:sldMk cId="257616688" sldId="1888"/>
        </pc:sldMkLst>
        <pc:spChg chg="add mod">
          <ac:chgData name="Sci Library User" userId="a53bcd92-3309-4ad5-9cda-89d8768c196c" providerId="ADAL" clId="{0F9FA1C4-8EC9-4DE8-BFCA-9B86D0DC2C7F}" dt="2022-05-23T15:19:22.903" v="3810"/>
          <ac:spMkLst>
            <pc:docMk/>
            <pc:sldMk cId="257616688" sldId="1888"/>
            <ac:spMk id="13" creationId="{FD6AB07F-D7F5-7800-9366-42EED23E6BD5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27.647" v="3813" actId="20577"/>
          <ac:graphicFrameMkLst>
            <pc:docMk/>
            <pc:sldMk cId="257616688" sldId="1888"/>
            <ac:graphicFrameMk id="12" creationId="{E129929F-EAE6-E2FC-B460-78CB85BC4BE6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33.044" v="3814"/>
        <pc:sldMkLst>
          <pc:docMk/>
          <pc:sldMk cId="1158072613" sldId="1889"/>
        </pc:sldMkLst>
        <pc:spChg chg="add mod">
          <ac:chgData name="Sci Library User" userId="a53bcd92-3309-4ad5-9cda-89d8768c196c" providerId="ADAL" clId="{0F9FA1C4-8EC9-4DE8-BFCA-9B86D0DC2C7F}" dt="2022-05-23T15:19:33.044" v="3814"/>
          <ac:spMkLst>
            <pc:docMk/>
            <pc:sldMk cId="1158072613" sldId="1889"/>
            <ac:spMk id="13" creationId="{F3F4B9AC-8126-77AD-6157-A1BB2F3CF7F9}"/>
          </ac:spMkLst>
        </pc:spChg>
        <pc:graphicFrameChg chg="add mod">
          <ac:chgData name="Sci Library User" userId="a53bcd92-3309-4ad5-9cda-89d8768c196c" providerId="ADAL" clId="{0F9FA1C4-8EC9-4DE8-BFCA-9B86D0DC2C7F}" dt="2022-05-23T15:19:33.044" v="3814"/>
          <ac:graphicFrameMkLst>
            <pc:docMk/>
            <pc:sldMk cId="1158072613" sldId="1889"/>
            <ac:graphicFrameMk id="12" creationId="{CDD3D823-C548-42A4-89CF-A14BF28654AF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34.530" v="3815"/>
        <pc:sldMkLst>
          <pc:docMk/>
          <pc:sldMk cId="1279780970" sldId="1890"/>
        </pc:sldMkLst>
        <pc:spChg chg="add mod">
          <ac:chgData name="Sci Library User" userId="a53bcd92-3309-4ad5-9cda-89d8768c196c" providerId="ADAL" clId="{0F9FA1C4-8EC9-4DE8-BFCA-9B86D0DC2C7F}" dt="2022-05-23T15:19:34.530" v="3815"/>
          <ac:spMkLst>
            <pc:docMk/>
            <pc:sldMk cId="1279780970" sldId="1890"/>
            <ac:spMk id="13" creationId="{7DDFBE66-B3C8-6F89-A76E-D82BEB5EACD1}"/>
          </ac:spMkLst>
        </pc:spChg>
        <pc:graphicFrameChg chg="add mod">
          <ac:chgData name="Sci Library User" userId="a53bcd92-3309-4ad5-9cda-89d8768c196c" providerId="ADAL" clId="{0F9FA1C4-8EC9-4DE8-BFCA-9B86D0DC2C7F}" dt="2022-05-23T15:19:34.530" v="3815"/>
          <ac:graphicFrameMkLst>
            <pc:docMk/>
            <pc:sldMk cId="1279780970" sldId="1890"/>
            <ac:graphicFrameMk id="12" creationId="{C36AA9C8-35C4-CF58-1818-8A1942A6BC4E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44.994" v="3818" actId="20577"/>
        <pc:sldMkLst>
          <pc:docMk/>
          <pc:sldMk cId="3249570622" sldId="1891"/>
        </pc:sldMkLst>
        <pc:spChg chg="add mod">
          <ac:chgData name="Sci Library User" userId="a53bcd92-3309-4ad5-9cda-89d8768c196c" providerId="ADAL" clId="{0F9FA1C4-8EC9-4DE8-BFCA-9B86D0DC2C7F}" dt="2022-05-23T15:19:37.841" v="3816"/>
          <ac:spMkLst>
            <pc:docMk/>
            <pc:sldMk cId="3249570622" sldId="1891"/>
            <ac:spMk id="13" creationId="{F205811D-DD7A-3ED2-D9BD-298DABCC3423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44.994" v="3818" actId="20577"/>
          <ac:graphicFrameMkLst>
            <pc:docMk/>
            <pc:sldMk cId="3249570622" sldId="1891"/>
            <ac:graphicFrameMk id="12" creationId="{4A455BAB-AB6E-9254-D5FA-4E161469A77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54.498" v="3819"/>
        <pc:sldMkLst>
          <pc:docMk/>
          <pc:sldMk cId="3449224411" sldId="1892"/>
        </pc:sldMkLst>
        <pc:spChg chg="add mod">
          <ac:chgData name="Sci Library User" userId="a53bcd92-3309-4ad5-9cda-89d8768c196c" providerId="ADAL" clId="{0F9FA1C4-8EC9-4DE8-BFCA-9B86D0DC2C7F}" dt="2022-05-23T15:19:54.498" v="3819"/>
          <ac:spMkLst>
            <pc:docMk/>
            <pc:sldMk cId="3449224411" sldId="1892"/>
            <ac:spMk id="13" creationId="{20C35D67-6E16-6831-9414-EF48811978D5}"/>
          </ac:spMkLst>
        </pc:spChg>
        <pc:graphicFrameChg chg="add mod">
          <ac:chgData name="Sci Library User" userId="a53bcd92-3309-4ad5-9cda-89d8768c196c" providerId="ADAL" clId="{0F9FA1C4-8EC9-4DE8-BFCA-9B86D0DC2C7F}" dt="2022-05-23T15:19:54.498" v="3819"/>
          <ac:graphicFrameMkLst>
            <pc:docMk/>
            <pc:sldMk cId="3449224411" sldId="1892"/>
            <ac:graphicFrameMk id="12" creationId="{96234837-F538-CE8C-3560-7D7140D3E858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5:20:06.772" v="3822"/>
        <pc:sldMkLst>
          <pc:docMk/>
          <pc:sldMk cId="510206515" sldId="1893"/>
        </pc:sldMkLst>
        <pc:graphicFrameChg chg="modGraphic">
          <ac:chgData name="Sci Library User" userId="a53bcd92-3309-4ad5-9cda-89d8768c196c" providerId="ADAL" clId="{0F9FA1C4-8EC9-4DE8-BFCA-9B86D0DC2C7F}" dt="2022-05-23T15:20:03.623" v="3821"/>
          <ac:graphicFrameMkLst>
            <pc:docMk/>
            <pc:sldMk cId="510206515" sldId="1893"/>
            <ac:graphicFrameMk id="8" creationId="{46F97821-7A76-4DE8-6785-66C6A1D8F242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5:20:06.772" v="3822"/>
          <ac:graphicFrameMkLst>
            <pc:docMk/>
            <pc:sldMk cId="510206515" sldId="1893"/>
            <ac:graphicFrameMk id="12" creationId="{96234837-F538-CE8C-3560-7D7140D3E858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5:21:29.675" v="3989" actId="207"/>
        <pc:sldMkLst>
          <pc:docMk/>
          <pc:sldMk cId="3642278468" sldId="1894"/>
        </pc:sldMkLst>
        <pc:spChg chg="mod">
          <ac:chgData name="Sci Library User" userId="a53bcd92-3309-4ad5-9cda-89d8768c196c" providerId="ADAL" clId="{0F9FA1C4-8EC9-4DE8-BFCA-9B86D0DC2C7F}" dt="2022-05-23T15:21:29.675" v="3989" actId="207"/>
          <ac:spMkLst>
            <pc:docMk/>
            <pc:sldMk cId="3642278468" sldId="1894"/>
            <ac:spMk id="2" creationId="{2E268124-9A6E-143E-788E-2CDF02243184}"/>
          </ac:spMkLst>
        </pc:spChg>
      </pc:sldChg>
      <pc:sldChg chg="modSp add mod">
        <pc:chgData name="Sci Library User" userId="a53bcd92-3309-4ad5-9cda-89d8768c196c" providerId="ADAL" clId="{0F9FA1C4-8EC9-4DE8-BFCA-9B86D0DC2C7F}" dt="2022-05-23T15:24:53.217" v="4569"/>
        <pc:sldMkLst>
          <pc:docMk/>
          <pc:sldMk cId="2438952639" sldId="1895"/>
        </pc:sldMkLst>
        <pc:spChg chg="mod">
          <ac:chgData name="Sci Library User" userId="a53bcd92-3309-4ad5-9cda-89d8768c196c" providerId="ADAL" clId="{0F9FA1C4-8EC9-4DE8-BFCA-9B86D0DC2C7F}" dt="2022-05-23T15:24:53.217" v="4569"/>
          <ac:spMkLst>
            <pc:docMk/>
            <pc:sldMk cId="2438952639" sldId="1895"/>
            <ac:spMk id="2" creationId="{2E268124-9A6E-143E-788E-2CDF02243184}"/>
          </ac:spMkLst>
        </pc:spChg>
      </pc:sldChg>
      <pc:sldChg chg="modSp add mod">
        <pc:chgData name="Sci Library User" userId="a53bcd92-3309-4ad5-9cda-89d8768c196c" providerId="ADAL" clId="{0F9FA1C4-8EC9-4DE8-BFCA-9B86D0DC2C7F}" dt="2022-05-23T15:28:35.062" v="5087" actId="207"/>
        <pc:sldMkLst>
          <pc:docMk/>
          <pc:sldMk cId="1565451321" sldId="1896"/>
        </pc:sldMkLst>
        <pc:spChg chg="mod">
          <ac:chgData name="Sci Library User" userId="a53bcd92-3309-4ad5-9cda-89d8768c196c" providerId="ADAL" clId="{0F9FA1C4-8EC9-4DE8-BFCA-9B86D0DC2C7F}" dt="2022-05-23T15:28:35.062" v="5087" actId="207"/>
          <ac:spMkLst>
            <pc:docMk/>
            <pc:sldMk cId="1565451321" sldId="1896"/>
            <ac:spMk id="2" creationId="{2E268124-9A6E-143E-788E-2CDF02243184}"/>
          </ac:spMkLst>
        </pc:spChg>
        <pc:spChg chg="mod">
          <ac:chgData name="Sci Library User" userId="a53bcd92-3309-4ad5-9cda-89d8768c196c" providerId="ADAL" clId="{0F9FA1C4-8EC9-4DE8-BFCA-9B86D0DC2C7F}" dt="2022-05-23T15:25:42.397" v="4641" actId="20577"/>
          <ac:spMkLst>
            <pc:docMk/>
            <pc:sldMk cId="1565451321" sldId="1896"/>
            <ac:spMk id="3" creationId="{2B22017C-D963-FBBD-C474-3AB40800798E}"/>
          </ac:spMkLst>
        </pc:spChg>
      </pc:sldChg>
      <pc:sldChg chg="modSp add mod">
        <pc:chgData name="Sci Library User" userId="a53bcd92-3309-4ad5-9cda-89d8768c196c" providerId="ADAL" clId="{0F9FA1C4-8EC9-4DE8-BFCA-9B86D0DC2C7F}" dt="2022-05-23T15:31:30.564" v="5676" actId="207"/>
        <pc:sldMkLst>
          <pc:docMk/>
          <pc:sldMk cId="550308582" sldId="1897"/>
        </pc:sldMkLst>
        <pc:spChg chg="mod">
          <ac:chgData name="Sci Library User" userId="a53bcd92-3309-4ad5-9cda-89d8768c196c" providerId="ADAL" clId="{0F9FA1C4-8EC9-4DE8-BFCA-9B86D0DC2C7F}" dt="2022-05-23T15:31:30.564" v="5676" actId="207"/>
          <ac:spMkLst>
            <pc:docMk/>
            <pc:sldMk cId="550308582" sldId="1897"/>
            <ac:spMk id="2" creationId="{2E268124-9A6E-143E-788E-2CDF02243184}"/>
          </ac:spMkLst>
        </pc:spChg>
      </pc:sldChg>
      <pc:sldChg chg="addSp modSp add modAnim">
        <pc:chgData name="Sci Library User" userId="a53bcd92-3309-4ad5-9cda-89d8768c196c" providerId="ADAL" clId="{0F9FA1C4-8EC9-4DE8-BFCA-9B86D0DC2C7F}" dt="2022-05-23T15:32:23.644" v="5694"/>
        <pc:sldMkLst>
          <pc:docMk/>
          <pc:sldMk cId="3947933108" sldId="1898"/>
        </pc:sldMkLst>
        <pc:spChg chg="add mod">
          <ac:chgData name="Sci Library User" userId="a53bcd92-3309-4ad5-9cda-89d8768c196c" providerId="ADAL" clId="{0F9FA1C4-8EC9-4DE8-BFCA-9B86D0DC2C7F}" dt="2022-05-23T15:32:23.644" v="5694"/>
          <ac:spMkLst>
            <pc:docMk/>
            <pc:sldMk cId="3947933108" sldId="1898"/>
            <ac:spMk id="5" creationId="{15AE2E97-4503-F663-2D56-95FBD07C52C8}"/>
          </ac:spMkLst>
        </pc:spChg>
      </pc:sldChg>
      <pc:sldChg chg="addSp modSp add del mod">
        <pc:chgData name="Sci Library User" userId="a53bcd92-3309-4ad5-9cda-89d8768c196c" providerId="ADAL" clId="{0F9FA1C4-8EC9-4DE8-BFCA-9B86D0DC2C7F}" dt="2022-05-24T03:42:45.963" v="5826" actId="47"/>
        <pc:sldMkLst>
          <pc:docMk/>
          <pc:sldMk cId="4168381675" sldId="1899"/>
        </pc:sldMkLst>
        <pc:spChg chg="add mod">
          <ac:chgData name="Sci Library User" userId="a53bcd92-3309-4ad5-9cda-89d8768c196c" providerId="ADAL" clId="{0F9FA1C4-8EC9-4DE8-BFCA-9B86D0DC2C7F}" dt="2022-05-23T15:33:17.130" v="5706" actId="1076"/>
          <ac:spMkLst>
            <pc:docMk/>
            <pc:sldMk cId="4168381675" sldId="1899"/>
            <ac:spMk id="3" creationId="{8CA12D4E-BBFE-1F88-7557-CB5C62CE9AA4}"/>
          </ac:spMkLst>
        </pc:spChg>
        <pc:spChg chg="mod">
          <ac:chgData name="Sci Library User" userId="a53bcd92-3309-4ad5-9cda-89d8768c196c" providerId="ADAL" clId="{0F9FA1C4-8EC9-4DE8-BFCA-9B86D0DC2C7F}" dt="2022-05-24T03:42:36.482" v="5825" actId="207"/>
          <ac:spMkLst>
            <pc:docMk/>
            <pc:sldMk cId="4168381675" sldId="1899"/>
            <ac:spMk id="4" creationId="{42C83ACA-FD8C-6BF5-BF2F-559EA64A14EB}"/>
          </ac:spMkLst>
        </pc:spChg>
        <pc:spChg chg="mod">
          <ac:chgData name="Sci Library User" userId="a53bcd92-3309-4ad5-9cda-89d8768c196c" providerId="ADAL" clId="{0F9FA1C4-8EC9-4DE8-BFCA-9B86D0DC2C7F}" dt="2022-05-24T03:42:02.348" v="5821" actId="6549"/>
          <ac:spMkLst>
            <pc:docMk/>
            <pc:sldMk cId="4168381675" sldId="1899"/>
            <ac:spMk id="5" creationId="{618D5E56-E7F9-817D-3FA0-122379F19C0D}"/>
          </ac:spMkLst>
        </pc:spChg>
      </pc:sldChg>
      <pc:sldChg chg="modSp add mod">
        <pc:chgData name="Sci Library User" userId="a53bcd92-3309-4ad5-9cda-89d8768c196c" providerId="ADAL" clId="{0F9FA1C4-8EC9-4DE8-BFCA-9B86D0DC2C7F}" dt="2022-05-24T03:46:47.110" v="5946" actId="120"/>
        <pc:sldMkLst>
          <pc:docMk/>
          <pc:sldMk cId="2787649972" sldId="1900"/>
        </pc:sldMkLst>
        <pc:spChg chg="mod">
          <ac:chgData name="Sci Library User" userId="a53bcd92-3309-4ad5-9cda-89d8768c196c" providerId="ADAL" clId="{0F9FA1C4-8EC9-4DE8-BFCA-9B86D0DC2C7F}" dt="2022-05-24T03:46:47.110" v="5946" actId="120"/>
          <ac:spMkLst>
            <pc:docMk/>
            <pc:sldMk cId="2787649972" sldId="1900"/>
            <ac:spMk id="3" creationId="{97A83E51-9F36-905C-6E5B-4F336B833380}"/>
          </ac:spMkLst>
        </pc:spChg>
      </pc:sldChg>
      <pc:sldChg chg="modSp add mod">
        <pc:chgData name="Sci Library User" userId="a53bcd92-3309-4ad5-9cda-89d8768c196c" providerId="ADAL" clId="{0F9FA1C4-8EC9-4DE8-BFCA-9B86D0DC2C7F}" dt="2022-05-24T03:56:01.290" v="6243" actId="21"/>
        <pc:sldMkLst>
          <pc:docMk/>
          <pc:sldMk cId="4027322550" sldId="1901"/>
        </pc:sldMkLst>
        <pc:spChg chg="mod">
          <ac:chgData name="Sci Library User" userId="a53bcd92-3309-4ad5-9cda-89d8768c196c" providerId="ADAL" clId="{0F9FA1C4-8EC9-4DE8-BFCA-9B86D0DC2C7F}" dt="2022-05-24T03:56:01.290" v="6243" actId="21"/>
          <ac:spMkLst>
            <pc:docMk/>
            <pc:sldMk cId="4027322550" sldId="1901"/>
            <ac:spMk id="3" creationId="{97A83E51-9F36-905C-6E5B-4F336B8333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Hay Chia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them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ý 1 </a:t>
            </a:r>
            <a:r>
              <a:rPr lang="en-US" dirty="0" err="1"/>
              <a:t>tí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5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them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khoảng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hang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9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0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/>
              <a:t> O(1)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1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7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6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2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0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2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3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6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 r,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9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2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6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50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2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1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8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9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60B-C4E9-47E1-B806-65F22A3D70F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67AD7-E7D8-4F02-81F7-691AB15F5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2200"/>
            <a:ext cx="11506200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31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8911-1FB1-4656-8E76-C5BBCDF79B07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16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FE2A-2D5E-4495-8BFD-7E3250D8CB19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6439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A57C-5B2E-45A3-BC4C-077F5A96985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049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8C40-82D4-4683-AF20-23D57D075AD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73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1590-D86E-43D6-9533-2FCAFCC2BD0C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FCC5-432C-4FA1-AFAE-844558B0972F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24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9D6A-317E-4B38-9DCA-D15BC714AF4C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69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59EC0-0EF2-44A7-80B8-B6606B776B6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48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C942-3F36-4038-806B-3968B582FA3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47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B766-56C2-4826-B09D-F369E3C7DF3F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53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6962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4626-FDE0-4726-B055-A7F903C0205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6498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B2A45-6857-46CC-BC73-683D0406E0F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0629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E508B-E0DC-4CFD-B535-6D48D9B42B0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334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844A0-3A1E-4DBE-A3AB-913F96395EC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28408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A20E-0CA8-4C02-86F4-E1B6957ABB55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15982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8817-407D-4566-BA2B-EB3F1A4E850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1379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9AA81-E48E-431B-AE78-BE04F21371EB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84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9150-B154-4AC0-A531-97980F99CE43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898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102A-881B-43E4-99CC-0C9525EF7A1E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60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1C6A-FE14-4F80-8EB2-5B23117A6D3D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4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1B283-2164-461A-858C-D41C73246351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1510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C1B9-B653-4D9E-82FC-76EF5124E050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98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C9E58-06E8-49B5-A781-0F8B5DD15B17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55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0823B-010D-4563-8F63-AFEF6614F310}" type="datetime1">
              <a:rPr lang="en-US" smtClean="0"/>
              <a:t>7/14/2022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4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3BFE1-61E0-4FFE-A6C1-7815E1124977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74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A7D4-41E7-48A6-91ED-6A8AE2641AF9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74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DC6-AC14-425E-866D-73A37245D08B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753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4A2B1-BC8E-44A2-9C48-ADAC91682C3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473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3495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1B283-2164-461A-858C-D41C73246351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EE35-1F75-43F2-A76E-2765088241F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78327"/>
      </p:ext>
    </p:extLst>
  </p:cSld>
  <p:clrMapOvr>
    <a:masterClrMapping/>
  </p:clrMapOvr>
  <p:transition/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2E7C2-5630-44F0-9A0E-8546E47954E8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1E68-6897-4A7F-942B-7757D776755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FE2A-2D5E-4495-8BFD-7E3250D8CB19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A57C-5B2E-45A3-BC4C-077F5A96985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8C40-82D4-4683-AF20-23D57D075AD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1590-D86E-43D6-9533-2FCAFCC2BD0C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C942-3F36-4038-806B-3968B582FA3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4626-FDE0-4726-B055-A7F903C0205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B2A45-6857-46CC-BC73-683D0406E0F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E508B-E0DC-4CFD-B535-6D48D9B42B0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A0EB-2730-4E3B-8591-5596D449C40F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102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844A0-3A1E-4DBE-A3AB-913F96395EC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A20E-0CA8-4C02-86F4-E1B6957ABB55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8817-407D-4566-BA2B-EB3F1A4E850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102A-881B-43E4-99CC-0C9525EF7A1E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1C6A-FE14-4F80-8EB2-5B23117A6D3D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C1B9-B653-4D9E-82FC-76EF5124E050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8E1B-F47F-4B52-AF39-C9BAB9E190A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0044-A6A4-4ECE-82E4-B6CCA479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20F4-1E3C-4DCB-A3F4-C9B30DFC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E9A8-99F8-4802-8A56-7331013B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6743-C7ED-4262-90C6-3BE1DB5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F69-B02B-427D-A8DF-9D8B5D7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1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79F-E885-4F9D-BC60-4946C0B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9EB2-3FD7-4783-A78C-B525F5D1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459-2EC6-4026-8D03-92076BB8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051-7D4D-4A95-9DC5-DF80C4CD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EA75-1270-4B95-A9A9-FD5B859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EE35-1F75-43F2-A76E-2765088241FE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4199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979-91E1-4A9F-A149-03F29AB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C9CE-173B-40E9-B991-0C3F4F58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532-6E34-4E8C-A017-96EDCFD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D250-D5A5-4150-8AFE-3E438FD6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B9F7-4ACC-492D-BCFE-79E5538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8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037B-3A89-4C0D-9904-B7C29214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296B-1CEB-4F64-BBB0-975273C73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0C6-CE0D-40DB-996D-E746DBED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66DF-D403-4E56-AEEA-C7E98B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55F4-0739-47F9-9F4A-5E63572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C007-941B-4C8B-B8EB-083A16A8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3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1D7C-5C06-4874-BBDF-71D7A799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B545-8F67-4081-B3C0-2502BF3F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B2D1-6DE5-4E48-9E98-584A841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CB9D-9C5E-4E9C-8458-CB771D36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CC225-7F25-4916-99F0-BD10EA38C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83F0-86B3-44A3-8493-98E3098A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07B5-04D8-4572-800F-6B529FB6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F1A49-047B-47C3-A7F2-28D0F25E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B95-B71F-4E9D-BB3F-990C0257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0443B-4433-4E66-B56C-6FC87BD7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F366E-CD63-455A-89C9-21C39247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0A25-25AB-458B-B3DE-B24851D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9560E-851B-418D-A1F1-0501CAAB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57CE-906E-42F8-A388-CB3E093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FDFD-E255-4221-8331-9125BB5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41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4F95-9358-4B8B-8C9F-0441615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758D-9715-415A-A51D-07F5EAF3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155F-9513-4760-9D6F-B4E59FF0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CC6D-7172-403E-9019-674842CB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BF09-EDA7-40FD-AC68-98764AE0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F26F-BEFF-4C34-AE73-AF2927C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B541-D837-4678-80A9-CD0C4DE1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CC7D1-77CA-410A-AC0E-F11983C59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9644-7AE3-4317-8D0A-E72BD113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9737-8202-4458-B9C7-B2DBA5AF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97E-048D-4517-92BD-CAC3748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3C87C-C664-4C79-8788-9AEE0377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ED77-0CF3-4879-A30C-3D670EF0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ABDEE-293E-4749-A38E-D6623F44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2882-95F7-47FA-A30A-491BE80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E7A6-535F-47BF-8772-04D2CB40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397B-D033-4C09-8F38-5D3E438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28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FBF48-F43E-47D5-B6A4-AF9E81B5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43B8-EB20-4802-894C-90B4BF3F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E523-1FB2-4272-B342-9E6292A4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81BF-E84A-4A61-9451-2377CD65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830D-FB91-4369-93D9-2484344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0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B70-4FE5-431E-AC7F-27BF5FBB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F92A-85FC-45D2-99FA-419D3FC0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9409-35C2-4C1F-A59B-85A6DFC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E480-9EDB-4FDB-933E-8F91548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6A4F-A67F-4119-A10A-B1196F4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9A0C-EAED-4910-B7DE-13D7FBC66839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0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9A6-3BA3-4851-B15C-F48A9F9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847D-9FEB-4020-B747-DA65AC4F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659D-82EF-4735-951E-07BD0DA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89AE-6F76-45B6-BCB6-70C0AB7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7623-85AC-42F3-8E3C-A8C8880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24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8CCE-034E-4626-A12F-CE9D17C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E5C9-F901-4D59-AD73-E12683F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01FB-2171-4133-8C61-439DFBDC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3E0F-68E5-4040-B6D6-760DADE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EE1-1C19-4F97-95BC-AB4BD577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32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F60D-D7AF-4DCC-9A67-EE300A8F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8205-FFC7-4725-837C-F95D35482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56B2-D5CF-41F7-B44C-8BD09972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F0BF-2A1A-4234-8268-584C6A7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C953-4E13-4E2F-B7B2-8105717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9D0F-99BE-4080-8476-DD88A7C8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72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460D-AEDC-4470-A2E4-7CD2F061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F654-CB0E-4F29-85CD-9E7A35FE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EA97-9748-4C10-9A96-F8AECB11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E318-4308-43E8-AA13-13D4274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0F13-17A6-4EF6-80F0-EB6DFAA6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D14F8-71D9-4EC1-B10D-BFA91DD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741BA-F0F8-4FA2-B142-287E5E14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C2EDB-BFDC-48C3-8567-1899AA70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77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B25-6A6B-4088-B07D-2900D06C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AA872-58D6-4DC8-92E0-F95DE7E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F0A9-754A-4D5D-A753-FD88C606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3D271-AEB0-4B04-A5AC-8FEC432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4A87-4413-4C8F-AE62-DE81DB0A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C8D4-E28F-4817-8BB3-1E7F14D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C4A7-DB1D-4F83-BBB5-A2B51AE6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54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6E8-416F-49F3-BC91-F41CA9D0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71E-E39B-4696-8CD3-C69B6334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C634-5BAB-466E-B056-80358475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DD17-3FB6-4A07-847A-1FE904AB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87D7-870E-458B-A324-563C75DE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C425-EE01-4F30-A10D-CAB5038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32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8064-65B0-461A-BBE4-042633BC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4701C-5167-4CF7-9B6D-AC929A37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8E56E-7866-4747-BE02-3C78362F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78EA-B6CA-454A-8CAD-B714EB1E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EFE7-62C9-418A-A9E2-18D951A8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26C7-ED28-4D9A-A0E9-5986CC10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73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515-E35C-4155-95BD-0389194C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98B69-C12A-4232-9167-7559082F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CAE3-8137-4EFC-97FE-929FF42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29CF-FC8E-4FBB-BA1C-9F59414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9D0A-B884-449D-936F-6D453B95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AEAA1-DB89-4B01-B5C0-CCA1CF23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167C2-0EE1-481E-8349-2BCA7622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5CB7-8FAF-4C18-AB00-21236DC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0916-0CBA-44DD-A8B7-7F12F08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A665-85F1-42FC-8ACF-CFD954B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2E7C2-5630-44F0-9A0E-8546E47954E8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6662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1E68-6897-4A7F-942B-7757D776755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385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3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9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CFD4B-5693-4E0A-875C-F47546A6E7AF}"/>
              </a:ext>
            </a:extLst>
          </p:cNvPr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9E766-87B7-4719-A97E-BA1216AB1522}"/>
              </a:ext>
            </a:extLst>
          </p:cNvPr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2F6D-A71C-4ED1-8E16-46E747A71FB3}"/>
              </a:ext>
            </a:extLst>
          </p:cNvPr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8E1E4-DB36-4940-884B-4D8375A9B6FA}"/>
              </a:ext>
            </a:extLst>
          </p:cNvPr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8F63F13-9E9A-4BB0-970D-2EA9EFD7544E}"/>
              </a:ext>
            </a:extLst>
          </p:cNvPr>
          <p:cNvPicPr>
            <a:picLocks noChangeAspect="1"/>
          </p:cNvPicPr>
          <p:nvPr userDrawn="1"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01" y="355896"/>
            <a:ext cx="1771650" cy="73080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7A8A1F7-8D09-45E4-95ED-536C168A3F93}"/>
              </a:ext>
            </a:extLst>
          </p:cNvPr>
          <p:cNvPicPr>
            <a:picLocks noChangeAspect="1"/>
          </p:cNvPicPr>
          <p:nvPr userDrawn="1"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51" y="70998"/>
            <a:ext cx="1314359" cy="131435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260EC0B-179A-45F6-BB5A-2EB4D37EED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100"/>
            <a:ext cx="2520752" cy="4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95C6D-E1E5-46B6-A5E3-015EA85BED33}"/>
              </a:ext>
            </a:extLst>
          </p:cNvPr>
          <p:cNvPicPr>
            <a:picLocks noChangeAspect="1"/>
          </p:cNvPicPr>
          <p:nvPr userDrawn="1"/>
        </p:nvPicPr>
        <p:blipFill>
          <a:blip r:embed="rId63"/>
          <a:stretch>
            <a:fillRect/>
          </a:stretch>
        </p:blipFill>
        <p:spPr>
          <a:xfrm>
            <a:off x="0" y="6172200"/>
            <a:ext cx="10058400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677" r:id="rId38"/>
    <p:sldLayoutId id="2147483692" r:id="rId39"/>
    <p:sldLayoutId id="2147483689" r:id="rId40"/>
    <p:sldLayoutId id="2147483651" r:id="rId41"/>
    <p:sldLayoutId id="2147483662" r:id="rId42"/>
    <p:sldLayoutId id="2147483678" r:id="rId43"/>
    <p:sldLayoutId id="2147483676" r:id="rId44"/>
    <p:sldLayoutId id="2147483663" r:id="rId45"/>
    <p:sldLayoutId id="2147483698" r:id="rId46"/>
    <p:sldLayoutId id="2147483695" r:id="rId47"/>
    <p:sldLayoutId id="2147483696" r:id="rId48"/>
    <p:sldLayoutId id="2147483694" r:id="rId49"/>
    <p:sldLayoutId id="2147483686" r:id="rId50"/>
    <p:sldLayoutId id="2147483688" r:id="rId51"/>
    <p:sldLayoutId id="2147483687" r:id="rId52"/>
    <p:sldLayoutId id="2147483680" r:id="rId53"/>
    <p:sldLayoutId id="2147483682" r:id="rId54"/>
    <p:sldLayoutId id="2147483683" r:id="rId55"/>
    <p:sldLayoutId id="2147483661" r:id="rId56"/>
    <p:sldLayoutId id="2147483693" r:id="rId57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614F-E6EB-40CB-B0E4-5557377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A1C9-D861-40BD-8C8A-59B225D0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D305-9868-47EC-ABEB-BF2C7DEF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E254-6055-4C44-B757-94334A84DFD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FBC9-C21F-4A51-9264-DC688483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781D-1AE4-4E4A-81A0-CB4CEC47E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F2169-EA20-46CB-B08A-FE403C78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5099-31CE-4065-8BDA-D2EBA11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C992-2B5D-4430-8139-F59F6B70D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B185-FB3A-4684-850A-9DC16C7C3E8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7E65-06E8-40C5-AE3F-0860CF078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3216-0070-4AEE-A461-2352C637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30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23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81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2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2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1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81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3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0.png"/><Relationship Id="rId4" Type="http://schemas.openxmlformats.org/officeDocument/2006/relationships/image" Target="../media/image17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9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0.png"/><Relationship Id="rId4" Type="http://schemas.openxmlformats.org/officeDocument/2006/relationships/image" Target="../media/image17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90.png"/><Relationship Id="rId7" Type="http://schemas.openxmlformats.org/officeDocument/2006/relationships/image" Target="../media/image19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0.png"/><Relationship Id="rId4" Type="http://schemas.openxmlformats.org/officeDocument/2006/relationships/image" Target="../media/image17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8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30.png"/><Relationship Id="rId7" Type="http://schemas.openxmlformats.org/officeDocument/2006/relationships/image" Target="../media/image3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70.png"/><Relationship Id="rId4" Type="http://schemas.openxmlformats.org/officeDocument/2006/relationships/image" Target="../media/image28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3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70.png"/><Relationship Id="rId4" Type="http://schemas.openxmlformats.org/officeDocument/2006/relationships/image" Target="../media/image28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3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70.png"/><Relationship Id="rId4" Type="http://schemas.openxmlformats.org/officeDocument/2006/relationships/image" Target="../media/image280.png"/><Relationship Id="rId9" Type="http://schemas.openxmlformats.org/officeDocument/2006/relationships/image" Target="../media/image34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A9930-770B-46F2-99F2-5243FB82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Dynamic Programming - Part </a:t>
            </a:r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71C1-71CB-81AB-C828-E8EBE4932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Anh Phúc</a:t>
            </a:r>
          </a:p>
          <a:p>
            <a:r>
              <a:rPr lang="en-US" dirty="0" err="1">
                <a:solidFill>
                  <a:srgbClr val="FF0000"/>
                </a:solidFill>
              </a:rPr>
              <a:t>Trương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Thắng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Huỳnh</a:t>
            </a:r>
            <a:r>
              <a:rPr lang="en-US" dirty="0">
                <a:solidFill>
                  <a:srgbClr val="FF0000"/>
                </a:solidFill>
              </a:rPr>
              <a:t> Viết </a:t>
            </a:r>
            <a:r>
              <a:rPr lang="en-US" dirty="0" err="1">
                <a:solidFill>
                  <a:srgbClr val="FF0000"/>
                </a:solidFill>
              </a:rPr>
              <a:t>Tuấn</a:t>
            </a:r>
            <a:r>
              <a:rPr lang="en-US" dirty="0">
                <a:solidFill>
                  <a:srgbClr val="FF0000"/>
                </a:solidFill>
              </a:rPr>
              <a:t> Kiệt</a:t>
            </a:r>
          </a:p>
        </p:txBody>
      </p:sp>
    </p:spTree>
    <p:extLst>
      <p:ext uri="{BB962C8B-B14F-4D97-AF65-F5344CB8AC3E}">
        <p14:creationId xmlns:p14="http://schemas.microsoft.com/office/powerpoint/2010/main" val="22929684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FFF11D-4BA6-C0BE-C854-53AFDFD3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5CE39A-9C75-17A0-DA67-B077D6352C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00200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C794DFD-804B-61D6-1683-915B6AB7C71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22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74F46-CCC1-9268-D169-6039FCA8B6D8}"/>
              </a:ext>
            </a:extLst>
          </p:cNvPr>
          <p:cNvSpPr txBox="1"/>
          <p:nvPr/>
        </p:nvSpPr>
        <p:spPr>
          <a:xfrm>
            <a:off x="-2132612" y="123808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A925-D465-7DA4-2AF2-2C3F287A83B9}"/>
              </a:ext>
            </a:extLst>
          </p:cNvPr>
          <p:cNvSpPr txBox="1"/>
          <p:nvPr/>
        </p:nvSpPr>
        <p:spPr>
          <a:xfrm>
            <a:off x="-2126750" y="1757679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461A0-BF92-8F72-935D-B7D8D49D22EC}"/>
                  </a:ext>
                </a:extLst>
              </p:cNvPr>
              <p:cNvSpPr txBox="1"/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461A0-BF92-8F72-935D-B7D8D49D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F208616-071C-18A0-C837-85DA4072FC53}"/>
              </a:ext>
            </a:extLst>
          </p:cNvPr>
          <p:cNvSpPr/>
          <p:nvPr/>
        </p:nvSpPr>
        <p:spPr>
          <a:xfrm rot="5400000">
            <a:off x="5219699" y="1078632"/>
            <a:ext cx="685800" cy="30480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F1A383-1227-A415-6155-C881CA81861F}"/>
                  </a:ext>
                </a:extLst>
              </p:cNvPr>
              <p:cNvSpPr txBox="1"/>
              <p:nvPr/>
            </p:nvSpPr>
            <p:spPr>
              <a:xfrm>
                <a:off x="2514599" y="30151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F1A383-1227-A415-6155-C881CA81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99" y="3015181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24151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bảng và xây dựng lời giải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1408606670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bảng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>
                    <a:solidFill>
                      <a:srgbClr val="FF0000"/>
                    </a:solidFill>
                  </a:rPr>
                  <a:t>Độ phức tạp: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581967" y="1625322"/>
            <a:ext cx="10972800" cy="3403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28717-A229-AFCC-C2DF-523B6F360E45}"/>
              </a:ext>
            </a:extLst>
          </p:cNvPr>
          <p:cNvSpPr txBox="1"/>
          <p:nvPr/>
        </p:nvSpPr>
        <p:spPr>
          <a:xfrm>
            <a:off x="609600" y="1669802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pow(x, d, k)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if k == 0: return 1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if k == 1: return x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 = 0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ans = 1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while k &gt; 0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if k is odd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ans = ans * d[i]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i++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k /= 2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return ans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38035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153929024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83E51-9F36-905C-6E5B-4F336B833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Cho ma trận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0066FF"/>
                    </a:solidFill>
                  </a:rPr>
                  <a:t>và ma trận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/>
                  <a:t>Tích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>
                    <a:solidFill>
                      <a:srgbClr val="0066FF"/>
                    </a:solidFill>
                  </a:rPr>
                  <a:t>là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>
                    <a:solidFill>
                      <a:srgbClr val="0066FF"/>
                    </a:solidFill>
                  </a:rPr>
                  <a:t>có kích thước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Công thức: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83E51-9F36-905C-6E5B-4F336B833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4646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</p:spTree>
    <p:extLst>
      <p:ext uri="{BB962C8B-B14F-4D97-AF65-F5344CB8AC3E}">
        <p14:creationId xmlns:p14="http://schemas.microsoft.com/office/powerpoint/2010/main" val="64671532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1589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30163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860865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918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280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FFF11D-4BA6-C0BE-C854-53AFDFD3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5CE39A-9C75-17A0-DA67-B077D6352C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00200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C794DFD-804B-61D6-1683-915B6AB7C71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22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74F46-CCC1-9268-D169-6039FCA8B6D8}"/>
              </a:ext>
            </a:extLst>
          </p:cNvPr>
          <p:cNvSpPr txBox="1"/>
          <p:nvPr/>
        </p:nvSpPr>
        <p:spPr>
          <a:xfrm>
            <a:off x="-2132612" y="123808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A925-D465-7DA4-2AF2-2C3F287A83B9}"/>
              </a:ext>
            </a:extLst>
          </p:cNvPr>
          <p:cNvSpPr txBox="1"/>
          <p:nvPr/>
        </p:nvSpPr>
        <p:spPr>
          <a:xfrm>
            <a:off x="-2126750" y="1757679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46F9B-B6C4-9144-BBA7-BE0BBB6BB92C}"/>
                  </a:ext>
                </a:extLst>
              </p:cNvPr>
              <p:cNvSpPr txBox="1"/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46F9B-B6C4-9144-BBA7-BE0BBB6B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1296BCA1-B8A5-622A-96A0-DBD039481546}"/>
              </a:ext>
            </a:extLst>
          </p:cNvPr>
          <p:cNvSpPr/>
          <p:nvPr/>
        </p:nvSpPr>
        <p:spPr>
          <a:xfrm rot="5400000">
            <a:off x="3721100" y="570632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8EF8E7-54C3-0578-E610-45FD2AD3721D}"/>
                  </a:ext>
                </a:extLst>
              </p:cNvPr>
              <p:cNvSpPr txBox="1"/>
              <p:nvPr/>
            </p:nvSpPr>
            <p:spPr>
              <a:xfrm>
                <a:off x="1016000" y="301224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8EF8E7-54C3-0578-E610-45FD2AD37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01224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945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053348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105999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860214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15961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86733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20594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67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5423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67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01553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Ví dụ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/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DB6F37-D44D-1256-931A-79EB8D47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414307"/>
                <a:ext cx="2438400" cy="895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D34E3-947D-3038-C469-A80A026E5BA7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2934162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-2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7E76BF5-52B5-0FCA-42A8-BDD57A3B343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934160"/>
          <a:ext cx="2327028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7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7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F76E49-4215-2301-44A2-9B45CF4F3D23}"/>
              </a:ext>
            </a:extLst>
          </p:cNvPr>
          <p:cNvGraphicFramePr>
            <a:graphicFrameLocks noGrp="1"/>
          </p:cNvGraphicFramePr>
          <p:nvPr/>
        </p:nvGraphicFramePr>
        <p:xfrm>
          <a:off x="7883769" y="2934160"/>
          <a:ext cx="2327032" cy="161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58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81758">
                  <a:extLst>
                    <a:ext uri="{9D8B030D-6E8A-4147-A177-3AD203B41FA5}">
                      <a16:colId xmlns:a16="http://schemas.microsoft.com/office/drawing/2014/main" val="3978038641"/>
                    </a:ext>
                  </a:extLst>
                </a:gridCol>
              </a:tblGrid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22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65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78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2">
                <a:tc>
                  <a:txBody>
                    <a:bodyPr/>
                    <a:lstStyle/>
                    <a:p>
                      <a:r>
                        <a:rPr lang="en-US" sz="2000"/>
                        <a:t>44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67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23</a:t>
                      </a:r>
                    </a:p>
                  </a:txBody>
                  <a:tcPr marL="132641" marR="132641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D566C2-507A-0AB8-5350-90E4A53B8816}"/>
              </a:ext>
            </a:extLst>
          </p:cNvPr>
          <p:cNvSpPr txBox="1"/>
          <p:nvPr/>
        </p:nvSpPr>
        <p:spPr>
          <a:xfrm>
            <a:off x="2273744" y="4813781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191A-574A-1617-0420-3705611E1021}"/>
              </a:ext>
            </a:extLst>
          </p:cNvPr>
          <p:cNvSpPr txBox="1"/>
          <p:nvPr/>
        </p:nvSpPr>
        <p:spPr>
          <a:xfrm>
            <a:off x="5296188" y="48186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/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Matrix C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/>
                  <a:t> B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C462C-8470-CCC0-77A9-F2C40EF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17" y="4813781"/>
                <a:ext cx="1882375" cy="369332"/>
              </a:xfrm>
              <a:prstGeom prst="rect">
                <a:avLst/>
              </a:prstGeom>
              <a:blipFill>
                <a:blip r:embed="rId3"/>
                <a:stretch>
                  <a:fillRect l="-2922" t="-10000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28131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kiểu ma trận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116155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n -&gt; int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row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m -&gt; int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column</a:t>
            </a:r>
          </a:p>
        </p:txBody>
      </p:sp>
    </p:spTree>
    <p:extLst>
      <p:ext uri="{BB962C8B-B14F-4D97-AF65-F5344CB8AC3E}">
        <p14:creationId xmlns:p14="http://schemas.microsoft.com/office/powerpoint/2010/main" val="26969072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FFF11D-4BA6-C0BE-C854-53AFDFD3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5CE39A-9C75-17A0-DA67-B077D6352C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00200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C794DFD-804B-61D6-1683-915B6AB7C71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22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74F46-CCC1-9268-D169-6039FCA8B6D8}"/>
              </a:ext>
            </a:extLst>
          </p:cNvPr>
          <p:cNvSpPr txBox="1"/>
          <p:nvPr/>
        </p:nvSpPr>
        <p:spPr>
          <a:xfrm>
            <a:off x="-2132612" y="123808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A925-D465-7DA4-2AF2-2C3F287A83B9}"/>
              </a:ext>
            </a:extLst>
          </p:cNvPr>
          <p:cNvSpPr txBox="1"/>
          <p:nvPr/>
        </p:nvSpPr>
        <p:spPr>
          <a:xfrm>
            <a:off x="-2126750" y="1757679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2885F-063E-7A45-E38F-1E90B919140B}"/>
                  </a:ext>
                </a:extLst>
              </p:cNvPr>
              <p:cNvSpPr txBox="1"/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2885F-063E-7A45-E38F-1E90B9191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63182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9C12D22-52B2-A640-3A79-8239B1924DB3}"/>
              </a:ext>
            </a:extLst>
          </p:cNvPr>
          <p:cNvSpPr/>
          <p:nvPr/>
        </p:nvSpPr>
        <p:spPr>
          <a:xfrm rot="5400000">
            <a:off x="5753101" y="-1461369"/>
            <a:ext cx="685800" cy="81280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BD637-2489-9F16-72C0-B2C17C7F1BEE}"/>
                  </a:ext>
                </a:extLst>
              </p:cNvPr>
              <p:cNvSpPr txBox="1"/>
              <p:nvPr/>
            </p:nvSpPr>
            <p:spPr>
              <a:xfrm>
                <a:off x="3048000" y="300648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BD637-2489-9F16-72C0-B2C17C7F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06486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4682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phép nhân 2 ma trận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28808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operator*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a, 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b)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c(a.n, b.m, 0)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//row c = row a, column c = column b</a:t>
            </a: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a.n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[0 -&gt; row a]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for j in 0 -&gt; b.m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[0 -&gt; column b]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for k in 0 -&gt; a.m </a:t>
            </a:r>
            <a:r>
              <a:rPr lang="pt-BR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[0 -&gt; column a]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c[i][j] += a[i][k] * b[k][j]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c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74634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Tính chất phép nhân 2 ma trận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/>
                  <a:t> không tồn tại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13482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Exponentiation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27108555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Cho ma trận vuông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có kích thước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là một ma trận vuông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×…×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230234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Độ phức tạp lũy thừa ma trận, naïve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 ma trận và giải pháp Fast Exponentiation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27852B-F45F-54B3-E47A-0C04215A822D}"/>
                  </a:ext>
                </a:extLst>
              </p:cNvPr>
              <p:cNvSpPr txBox="1"/>
              <p:nvPr/>
            </p:nvSpPr>
            <p:spPr>
              <a:xfrm>
                <a:off x="615462" y="3173562"/>
                <a:ext cx="338605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27852B-F45F-54B3-E47A-0C04215A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2" y="3173562"/>
                <a:ext cx="3386055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A4427-DF9C-D2EF-1204-E69826C24B80}"/>
                  </a:ext>
                </a:extLst>
              </p:cNvPr>
              <p:cNvSpPr txBox="1"/>
              <p:nvPr/>
            </p:nvSpPr>
            <p:spPr>
              <a:xfrm>
                <a:off x="615462" y="3670104"/>
                <a:ext cx="6531596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A4427-DF9C-D2EF-1204-E69826C2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2" y="3670104"/>
                <a:ext cx="6531596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24330-F6BE-9EB7-F620-267BC55B197D}"/>
                  </a:ext>
                </a:extLst>
              </p:cNvPr>
              <p:cNvSpPr txBox="1"/>
              <p:nvPr/>
            </p:nvSpPr>
            <p:spPr>
              <a:xfrm>
                <a:off x="1682262" y="4191000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24330-F6BE-9EB7-F620-267BC55B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62" y="4191000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D3E963-EDE4-1BF0-616B-4EF53BC8FCDB}"/>
                  </a:ext>
                </a:extLst>
              </p:cNvPr>
              <p:cNvSpPr txBox="1"/>
              <p:nvPr/>
            </p:nvSpPr>
            <p:spPr>
              <a:xfrm>
                <a:off x="3899310" y="416664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D3E963-EDE4-1BF0-616B-4EF53BC8F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10" y="4166648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E3D30-3227-6634-387A-20FDA8F4BCF4}"/>
                  </a:ext>
                </a:extLst>
              </p:cNvPr>
              <p:cNvSpPr txBox="1"/>
              <p:nvPr/>
            </p:nvSpPr>
            <p:spPr>
              <a:xfrm>
                <a:off x="609600" y="5125384"/>
                <a:ext cx="3921907" cy="71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E3D30-3227-6634-387A-20FDA8F4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25384"/>
                <a:ext cx="3921907" cy="7119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1521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Tương tự như lũy thừa 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, lũy thừa ma trận có các đặc trưng </a:t>
                </a:r>
                <a:r>
                  <a:rPr lang="en-US">
                    <a:solidFill>
                      <a:srgbClr val="FF0000"/>
                    </a:solidFill>
                  </a:rPr>
                  <a:t>Optimal Substructrure </a:t>
                </a:r>
                <a:r>
                  <a:rPr lang="en-US">
                    <a:solidFill>
                      <a:srgbClr val="0066FF"/>
                    </a:solidFill>
                  </a:rPr>
                  <a:t>và </a:t>
                </a:r>
                <a:r>
                  <a:rPr lang="en-US">
                    <a:solidFill>
                      <a:srgbClr val="FF0000"/>
                    </a:solidFill>
                  </a:rPr>
                  <a:t>Overlapping Subproblem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66536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và lưu trữ kết quả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1553124643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và lưu trữ kết quả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là chỉ số của mảng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581967" y="1625322"/>
            <a:ext cx="10972800" cy="226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E0278-2794-0EA1-5367-712C891C548F}"/>
              </a:ext>
            </a:extLst>
          </p:cNvPr>
          <p:cNvSpPr txBox="1"/>
          <p:nvPr/>
        </p:nvSpPr>
        <p:spPr>
          <a:xfrm>
            <a:off x="609600" y="1669802"/>
            <a:ext cx="10972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 create_table(A, 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n = log(k)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init array dp[n]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dp[0] = A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for i = 1 -&gt; n do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d[i] = d[i - 1] * d[i - 1]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return dp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54893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bảng và xây dựng lời giải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00518463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bảng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>
                    <a:solidFill>
                      <a:srgbClr val="FF0000"/>
                    </a:solidFill>
                  </a:rPr>
                  <a:t>Độ phức tạp: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581967" y="1625322"/>
            <a:ext cx="10972800" cy="3403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28717-A229-AFCC-C2DF-523B6F360E45}"/>
              </a:ext>
            </a:extLst>
          </p:cNvPr>
          <p:cNvSpPr txBox="1"/>
          <p:nvPr/>
        </p:nvSpPr>
        <p:spPr>
          <a:xfrm>
            <a:off x="609600" y="1669802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pow(A, d, k)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if k == 0: return Identity(A.n)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if k == 1: return A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 = 0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ans = Identity(A.n)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while k &gt; 0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if k is odd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ans = ans * d[i]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i++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k /= 2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return ans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23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455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nhân ma trận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Rethinking: Định nghĩa phép nhân 2 ma trận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28808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operator*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a, 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b)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c(a.n, b.m, 0)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a.n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for j in 0 -&gt; b.m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for k in 0 -&gt; a.m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c[i][j] += a[i][k] * b[k][j]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c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16368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nhân ma trận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Rethinking: Định nghĩa phép nhân 2 ma trận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28808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operator*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a, 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b)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c(</a:t>
            </a:r>
            <a:r>
              <a:rPr lang="pt-BR" sz="200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a.n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b.m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pt-BR" sz="200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a.n</a:t>
            </a:r>
            <a:endParaRPr lang="pt-BR" sz="2000">
              <a:solidFill>
                <a:srgbClr val="008000"/>
              </a:solidFill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for j in 0 -&gt; </a:t>
            </a:r>
            <a:r>
              <a:rPr lang="pt-BR" sz="200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b.m</a:t>
            </a:r>
            <a:endParaRPr lang="pt-BR" sz="2000">
              <a:solidFill>
                <a:srgbClr val="008000"/>
              </a:solidFill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for k in 0 -&gt; </a:t>
            </a:r>
            <a:r>
              <a:rPr lang="pt-BR" sz="200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</a:t>
            </a:r>
            <a:endParaRPr lang="pt-BR" sz="2000">
              <a:solidFill>
                <a:srgbClr val="008000"/>
              </a:solidFill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c[i][j] += a[i][k] * b[k][j]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c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58253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nhân ma trận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Rethinking: Định nghĩa phép nhân 2 ma trận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28808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operator*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a, const 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&amp; b)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c(</a:t>
            </a:r>
            <a:r>
              <a:rPr lang="pt-BR" sz="20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pt-BR" sz="20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pt-BR" sz="2000">
              <a:solidFill>
                <a:srgbClr val="008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for j in 0 -&gt; </a:t>
            </a:r>
            <a:r>
              <a:rPr lang="pt-BR" sz="20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pt-BR" sz="2000">
              <a:solidFill>
                <a:srgbClr val="008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for k in 0 -&gt; </a:t>
            </a:r>
            <a:r>
              <a:rPr lang="pt-BR" sz="20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pt-BR" sz="2000">
              <a:solidFill>
                <a:srgbClr val="008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c[i][j] += a[i][k] * b[k][j]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c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04946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đơn vị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ma trận đơn vị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609600" y="2267447"/>
            <a:ext cx="10972800" cy="226532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609600" y="2286000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M(n, n, 0)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n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M[i][i] = 1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M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0358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đơn vị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1E24-EDD0-03A6-7FF8-90EC688F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ma trận đơn vị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7848600" y="1810247"/>
            <a:ext cx="4191000" cy="226532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C1CD-0B01-2E3D-CA6C-4F0C1BBAA269}"/>
              </a:ext>
            </a:extLst>
          </p:cNvPr>
          <p:cNvSpPr txBox="1"/>
          <p:nvPr/>
        </p:nvSpPr>
        <p:spPr>
          <a:xfrm>
            <a:off x="7848600" y="1828800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M(n, n, 0)</a:t>
            </a:r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for i in 0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n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M[i][i] = 1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M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C0D4A4-F57B-AD5F-434F-40947AB80885}"/>
              </a:ext>
            </a:extLst>
          </p:cNvPr>
          <p:cNvGraphicFramePr>
            <a:graphicFrameLocks noGrp="1"/>
          </p:cNvGraphicFramePr>
          <p:nvPr/>
        </p:nvGraphicFramePr>
        <p:xfrm>
          <a:off x="1516031" y="2428281"/>
          <a:ext cx="1768539" cy="16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13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8587A2-1466-97A3-FE82-F5226F935E26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3657600"/>
          <a:ext cx="2368900" cy="215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225">
                  <a:extLst>
                    <a:ext uri="{9D8B030D-6E8A-4147-A177-3AD203B41FA5}">
                      <a16:colId xmlns:a16="http://schemas.microsoft.com/office/drawing/2014/main" val="3784891806"/>
                    </a:ext>
                  </a:extLst>
                </a:gridCol>
                <a:gridCol w="592225">
                  <a:extLst>
                    <a:ext uri="{9D8B030D-6E8A-4147-A177-3AD203B41FA5}">
                      <a16:colId xmlns:a16="http://schemas.microsoft.com/office/drawing/2014/main" val="819917999"/>
                    </a:ext>
                  </a:extLst>
                </a:gridCol>
                <a:gridCol w="592225">
                  <a:extLst>
                    <a:ext uri="{9D8B030D-6E8A-4147-A177-3AD203B41FA5}">
                      <a16:colId xmlns:a16="http://schemas.microsoft.com/office/drawing/2014/main" val="3377306378"/>
                    </a:ext>
                  </a:extLst>
                </a:gridCol>
                <a:gridCol w="592225">
                  <a:extLst>
                    <a:ext uri="{9D8B030D-6E8A-4147-A177-3AD203B41FA5}">
                      <a16:colId xmlns:a16="http://schemas.microsoft.com/office/drawing/2014/main" val="4236962220"/>
                    </a:ext>
                  </a:extLst>
                </a:gridCol>
              </a:tblGrid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577601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40325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5739"/>
                  </a:ext>
                </a:extLst>
              </a:tr>
              <a:tr h="537931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32640" marR="132640" marT="66321" marB="663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00989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ứng dụng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915332392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Bài toán ứng dụng</a:t>
            </a:r>
          </a:p>
        </p:txBody>
      </p:sp>
    </p:spTree>
    <p:extLst>
      <p:ext uri="{BB962C8B-B14F-4D97-AF65-F5344CB8AC3E}">
        <p14:creationId xmlns:p14="http://schemas.microsoft.com/office/powerpoint/2010/main" val="106602845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Công thức tính số Fibonacci: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9CEBB9E-DE36-3245-7C49-28E6BC6EBDDD}"/>
              </a:ext>
            </a:extLst>
          </p:cNvPr>
          <p:cNvSpPr txBox="1"/>
          <p:nvPr/>
        </p:nvSpPr>
        <p:spPr>
          <a:xfrm>
            <a:off x="5218997" y="2298330"/>
            <a:ext cx="1754006" cy="1550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ts val="125"/>
              </a:spcBef>
            </a:pPr>
            <a:r>
              <a:rPr lang="en-US" sz="2800"/>
              <a:t>Nếu n = 0</a:t>
            </a:r>
          </a:p>
          <a:p>
            <a:pPr>
              <a:lnSpc>
                <a:spcPct val="110000"/>
              </a:lnSpc>
              <a:spcBef>
                <a:spcPts val="125"/>
              </a:spcBef>
            </a:pPr>
            <a:r>
              <a:rPr lang="en-US" sz="2800"/>
              <a:t>Nếu n = 1</a:t>
            </a:r>
          </a:p>
          <a:p>
            <a:pPr>
              <a:lnSpc>
                <a:spcPct val="110000"/>
              </a:lnSpc>
              <a:spcBef>
                <a:spcPts val="125"/>
              </a:spcBef>
            </a:pPr>
            <a:r>
              <a:rPr lang="en-US" sz="2800"/>
              <a:t>Nếu n &gt; 1</a:t>
            </a:r>
          </a:p>
        </p:txBody>
      </p:sp>
    </p:spTree>
    <p:extLst>
      <p:ext uri="{BB962C8B-B14F-4D97-AF65-F5344CB8AC3E}">
        <p14:creationId xmlns:p14="http://schemas.microsoft.com/office/powerpoint/2010/main" val="3305009471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Độ phức tạp khi giải Fibonacci bằng Quy hoạch động: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>
                    <a:solidFill>
                      <a:srgbClr val="FF0000"/>
                    </a:solidFill>
                  </a:rPr>
                  <a:t>Vì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có thể rất lớn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nên không thể tính với độ phức tạp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0066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>
                    <a:solidFill>
                      <a:srgbClr val="0066FF"/>
                    </a:solidFill>
                  </a:rPr>
                  <a:t>Giải Fibonacci bằng phép nhân ma trận</a:t>
                </a:r>
                <a:r>
                  <a:rPr lang="en-US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62531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Giải Fibonacci bằng phép nhân ma trận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0066FF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/>
                  <a:t>Biểu diễn bằng phép nhân ma trận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049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B642D3-CB4F-0942-E536-EB27D26129E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55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B50E62-7480-5125-98B5-0D4FE6F566A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7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448DB8-3D9B-2F6B-69DA-AF3FDF58203A}"/>
              </a:ext>
            </a:extLst>
          </p:cNvPr>
          <p:cNvSpPr txBox="1"/>
          <p:nvPr/>
        </p:nvSpPr>
        <p:spPr>
          <a:xfrm>
            <a:off x="-2132612" y="3663461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0B7D-16A4-8109-F50E-3FC6CB25CF95}"/>
              </a:ext>
            </a:extLst>
          </p:cNvPr>
          <p:cNvSpPr txBox="1"/>
          <p:nvPr/>
        </p:nvSpPr>
        <p:spPr>
          <a:xfrm>
            <a:off x="-2126750" y="418306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CA7325-E1E4-A3DC-3AA2-787C5069A218}"/>
                  </a:ext>
                </a:extLst>
              </p:cNvPr>
              <p:cNvSpPr txBox="1"/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CA7325-E1E4-A3DC-3AA2-787C5069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06E854DF-C937-4193-339C-30DC1FCB4868}"/>
              </a:ext>
            </a:extLst>
          </p:cNvPr>
          <p:cNvSpPr/>
          <p:nvPr/>
        </p:nvSpPr>
        <p:spPr>
          <a:xfrm rot="5400000">
            <a:off x="3721100" y="3035300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/>
              <p:nvPr/>
            </p:nvSpPr>
            <p:spPr>
              <a:xfrm>
                <a:off x="1016000" y="546431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5464314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46003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Giải Fibonacci bằng phép nhân ma trận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0066FF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  <a:p>
                <a:r>
                  <a:rPr lang="en-US"/>
                  <a:t>Biểu diễn bằng phép nhân ma trận</a:t>
                </a:r>
                <a:endParaRPr lang="en-US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30823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Giải Fibonacci bằng phép nhân ma trận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0066FF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  <a:p>
                <a:r>
                  <a:rPr lang="en-US"/>
                  <a:t>Biểu diễn bằng phép nhân ma trận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50537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449508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30314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	</a:t>
                </a:r>
                <a:endParaRPr lang="en-US" sz="24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17401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	</a:t>
                </a:r>
                <a:endParaRPr lang="en-US" sz="24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…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35567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	</a:t>
                </a:r>
                <a:endParaRPr lang="en-US" sz="24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…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62808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N-th 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	</a:t>
                </a:r>
                <a:endParaRPr lang="en-US" sz="24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…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D6F9D-A1FB-C84A-3809-A990287C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3810001" cy="1066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7A1E0-59FC-5DC1-7824-4027181FFFB1}"/>
                  </a:ext>
                </a:extLst>
              </p:cNvPr>
              <p:cNvSpPr txBox="1"/>
              <p:nvPr/>
            </p:nvSpPr>
            <p:spPr>
              <a:xfrm>
                <a:off x="6781800" y="4134971"/>
                <a:ext cx="4290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Độ phức tạp: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7A1E0-59FC-5DC1-7824-4027181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34971"/>
                <a:ext cx="429047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2413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Bài toán ứng dụng</a:t>
            </a:r>
          </a:p>
        </p:txBody>
      </p:sp>
    </p:spTree>
    <p:extLst>
      <p:ext uri="{BB962C8B-B14F-4D97-AF65-F5344CB8AC3E}">
        <p14:creationId xmlns:p14="http://schemas.microsoft.com/office/powerpoint/2010/main" val="343968246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Bài toán: Ada là một nông dân và cô ta đã tìm ra được công thức làm giàu của mình, số tiền mà </a:t>
                </a:r>
                <a:r>
                  <a:rPr lang="en-US"/>
                  <a:t>Ada có được ở ngày hôm nay sẽ bằng tổng: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Số tiền của ngày hôm qua</a:t>
                </a:r>
              </a:p>
              <a:p>
                <a:pPr lvl="1"/>
                <a:r>
                  <a:rPr lang="en-US">
                    <a:solidFill>
                      <a:srgbClr val="0066FF"/>
                    </a:solidFill>
                  </a:rPr>
                  <a:t>2 lần số tiền của 2 ngày trước đó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5 lần số tiền của 4 ngày trước đó</a:t>
                </a:r>
              </a:p>
              <a:p>
                <a:pPr lvl="1"/>
                <a:r>
                  <a:rPr lang="en-US">
                    <a:solidFill>
                      <a:srgbClr val="0066FF"/>
                    </a:solidFill>
                  </a:rPr>
                  <a:t>S</a:t>
                </a:r>
                <a:r>
                  <a:rPr lang="en-US"/>
                  <a:t>ố tiền của 5 ngày trước đó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Ràng buộc: Số tiền của Ada trong 5 ngày đầu tiên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Yêu cầu: Tính số tiền cô ấy có được ở ngày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38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530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Mỗi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nằm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B642D3-CB4F-0942-E536-EB27D26129E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55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B50E62-7480-5125-98B5-0D4FE6F566A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7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448DB8-3D9B-2F6B-69DA-AF3FDF58203A}"/>
              </a:ext>
            </a:extLst>
          </p:cNvPr>
          <p:cNvSpPr txBox="1"/>
          <p:nvPr/>
        </p:nvSpPr>
        <p:spPr>
          <a:xfrm>
            <a:off x="-2132612" y="3663461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0B7D-16A4-8109-F50E-3FC6CB25CF95}"/>
              </a:ext>
            </a:extLst>
          </p:cNvPr>
          <p:cNvSpPr txBox="1"/>
          <p:nvPr/>
        </p:nvSpPr>
        <p:spPr>
          <a:xfrm>
            <a:off x="-2126750" y="418306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6E854DF-C937-4193-339C-30DC1FCB4868}"/>
              </a:ext>
            </a:extLst>
          </p:cNvPr>
          <p:cNvSpPr/>
          <p:nvPr/>
        </p:nvSpPr>
        <p:spPr>
          <a:xfrm rot="5400000">
            <a:off x="3721100" y="3492500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/>
              <p:nvPr/>
            </p:nvSpPr>
            <p:spPr>
              <a:xfrm>
                <a:off x="-17585" y="518159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85" y="518159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181A2-4A81-2514-665D-8238D19108DA}"/>
                  </a:ext>
                </a:extLst>
              </p:cNvPr>
              <p:cNvSpPr txBox="1"/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181A2-4A81-2514-665D-8238D191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2C5822D-B31D-5EBD-FBF3-5F24E93FA5EA}"/>
              </a:ext>
            </a:extLst>
          </p:cNvPr>
          <p:cNvSpPr/>
          <p:nvPr/>
        </p:nvSpPr>
        <p:spPr>
          <a:xfrm rot="5400000">
            <a:off x="2830394" y="3939026"/>
            <a:ext cx="409811" cy="2006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4550F3-0D47-49B4-9878-1C09B96BBF13}"/>
                  </a:ext>
                </a:extLst>
              </p:cNvPr>
              <p:cNvSpPr txBox="1"/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4550F3-0D47-49B4-9878-1C09B96B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445B3A4B-FBD6-4324-BF0A-73DF978A2CAA}"/>
              </a:ext>
            </a:extLst>
          </p:cNvPr>
          <p:cNvSpPr/>
          <p:nvPr/>
        </p:nvSpPr>
        <p:spPr>
          <a:xfrm rot="5400000">
            <a:off x="4836994" y="3914379"/>
            <a:ext cx="409811" cy="2006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FDA52-7E10-22B4-F9B5-B9DB1591CC37}"/>
                  </a:ext>
                </a:extLst>
              </p:cNvPr>
              <p:cNvSpPr txBox="1"/>
              <p:nvPr/>
            </p:nvSpPr>
            <p:spPr>
              <a:xfrm>
                <a:off x="19938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FDA52-7E10-22B4-F9B5-B9DB1591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99" y="517056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35848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Chuyển về bài toán Quy hoạch động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 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0066FF"/>
                    </a:solidFill>
                  </a:rPr>
                  <a:t>Giả sử ta đã biết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ta có thể tính bộ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65204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Biểu diễn bằng phép nhân ma trận: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</a:t>
                </a:r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520738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Biểu diễn bằng phép nhân ma trận: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5716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Biểu diễn bằng phép nhân ma trận: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−5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644979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Biểu diễn bằng phép nhân ma trận: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51537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and 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Biểu diễn bằng phép nhân ma trận: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74740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Quy hoạch động để giải quyết các bài toán có lũy thừa bậc lớn</a:t>
            </a:r>
          </a:p>
        </p:txBody>
      </p:sp>
    </p:spTree>
    <p:extLst>
      <p:ext uri="{BB962C8B-B14F-4D97-AF65-F5344CB8AC3E}">
        <p14:creationId xmlns:p14="http://schemas.microsoft.com/office/powerpoint/2010/main" val="3902635937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A9930-770B-46F2-99F2-5243FB82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with Bitmask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71C1-71CB-81AB-C828-E8EBE493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25139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A6B4-6A8D-982D-F6D3-830DDE8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with Bitmask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656-C19F-29C5-9BF1-8C85B383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  <a:p>
            <a:r>
              <a:rPr lang="en-US" dirty="0">
                <a:solidFill>
                  <a:srgbClr val="FF0000"/>
                </a:solidFill>
              </a:rPr>
              <a:t>Graph coloring problem (Code)</a:t>
            </a:r>
          </a:p>
          <a:p>
            <a:r>
              <a:rPr lang="en-US"/>
              <a:t>Time-scheduling problem(</a:t>
            </a:r>
            <a:r>
              <a:rPr lang="en-US" dirty="0"/>
              <a:t>Code)</a:t>
            </a:r>
          </a:p>
        </p:txBody>
      </p:sp>
    </p:spTree>
    <p:extLst>
      <p:ext uri="{BB962C8B-B14F-4D97-AF65-F5344CB8AC3E}">
        <p14:creationId xmlns:p14="http://schemas.microsoft.com/office/powerpoint/2010/main" val="2074335654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EF2-2BBD-DA26-523E-DB35BAE7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3BD8-FF4E-1749-4DF9-27055C3FF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 with Bitmask</a:t>
            </a:r>
          </a:p>
        </p:txBody>
      </p:sp>
    </p:spTree>
    <p:extLst>
      <p:ext uri="{BB962C8B-B14F-4D97-AF65-F5344CB8AC3E}">
        <p14:creationId xmlns:p14="http://schemas.microsoft.com/office/powerpoint/2010/main" val="31617508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Mỗi đoạn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Giá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nằm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B642D3-CB4F-0942-E536-EB27D26129E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55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B50E62-7480-5125-98B5-0D4FE6F566A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7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448DB8-3D9B-2F6B-69DA-AF3FDF58203A}"/>
              </a:ext>
            </a:extLst>
          </p:cNvPr>
          <p:cNvSpPr txBox="1"/>
          <p:nvPr/>
        </p:nvSpPr>
        <p:spPr>
          <a:xfrm>
            <a:off x="-2132612" y="3663461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0B7D-16A4-8109-F50E-3FC6CB25CF95}"/>
              </a:ext>
            </a:extLst>
          </p:cNvPr>
          <p:cNvSpPr txBox="1"/>
          <p:nvPr/>
        </p:nvSpPr>
        <p:spPr>
          <a:xfrm>
            <a:off x="-2126750" y="418306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6E854DF-C937-4193-339C-30DC1FCB4868}"/>
              </a:ext>
            </a:extLst>
          </p:cNvPr>
          <p:cNvSpPr/>
          <p:nvPr/>
        </p:nvSpPr>
        <p:spPr>
          <a:xfrm rot="5400000">
            <a:off x="3721100" y="3492500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/>
              <p:nvPr/>
            </p:nvSpPr>
            <p:spPr>
              <a:xfrm>
                <a:off x="5206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E0180-C8C4-3AF2-2DDE-094F0E6B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9" y="517056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181A2-4A81-2514-665D-8238D19108DA}"/>
                  </a:ext>
                </a:extLst>
              </p:cNvPr>
              <p:cNvSpPr txBox="1"/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181A2-4A81-2514-665D-8238D191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2C5822D-B31D-5EBD-FBF3-5F24E93FA5EA}"/>
              </a:ext>
            </a:extLst>
          </p:cNvPr>
          <p:cNvSpPr/>
          <p:nvPr/>
        </p:nvSpPr>
        <p:spPr>
          <a:xfrm rot="5400000">
            <a:off x="3363794" y="3407605"/>
            <a:ext cx="409811" cy="30734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4550F3-0D47-49B4-9878-1C09B96BBF13}"/>
                  </a:ext>
                </a:extLst>
              </p:cNvPr>
              <p:cNvSpPr txBox="1"/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4550F3-0D47-49B4-9878-1C09B96B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445B3A4B-FBD6-4324-BF0A-73DF978A2CAA}"/>
              </a:ext>
            </a:extLst>
          </p:cNvPr>
          <p:cNvSpPr/>
          <p:nvPr/>
        </p:nvSpPr>
        <p:spPr>
          <a:xfrm rot="5400000">
            <a:off x="5370394" y="4447780"/>
            <a:ext cx="409811" cy="9398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FDA52-7E10-22B4-F9B5-B9DB1591CC37}"/>
                  </a:ext>
                </a:extLst>
              </p:cNvPr>
              <p:cNvSpPr txBox="1"/>
              <p:nvPr/>
            </p:nvSpPr>
            <p:spPr>
              <a:xfrm>
                <a:off x="25272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FDA52-7E10-22B4-F9B5-B9DB1591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99" y="517056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85822"/>
      </p:ext>
    </p:extLst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C7DB7-8391-1CA7-66F7-4CDA744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một tập 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cách giữa 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với nhau, tìm một đường đi </a:t>
            </a:r>
            <a:r>
              <a:rPr lang="en-US" dirty="0" err="1"/>
              <a:t>ngắn</a:t>
            </a:r>
            <a:r>
              <a:rPr lang="en-US" dirty="0"/>
              <a:t> nhất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đi qua mỗi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đúng một lần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về đúng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ban đầu.</a:t>
            </a:r>
          </a:p>
        </p:txBody>
      </p:sp>
      <p:pic>
        <p:nvPicPr>
          <p:cNvPr id="1028" name="Picture 4" descr="Travelling Salesman Problem | Mathematics Quiz - Quizizz">
            <a:extLst>
              <a:ext uri="{FF2B5EF4-FFF2-40B4-BE49-F238E27FC236}">
                <a16:creationId xmlns:a16="http://schemas.microsoft.com/office/drawing/2014/main" id="{1FF83BD7-4568-45E9-C5AC-3CAD649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54493"/>
            <a:ext cx="4584699" cy="28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8C783-BBE7-705D-8E66-FA2093A2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9294"/>
            <a:ext cx="4584699" cy="25770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EE8B55-7D7E-6553-1C2D-5C2F0B03F2A6}"/>
              </a:ext>
            </a:extLst>
          </p:cNvPr>
          <p:cNvSpPr/>
          <p:nvPr/>
        </p:nvSpPr>
        <p:spPr>
          <a:xfrm>
            <a:off x="5334000" y="4331420"/>
            <a:ext cx="927099" cy="381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491"/>
      </p:ext>
    </p:extLst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C7DB7-8391-1CA7-66F7-4CDA744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Mô hình </a:t>
            </a:r>
            <a:r>
              <a:rPr lang="en-US" dirty="0" err="1"/>
              <a:t>hóa</a:t>
            </a:r>
            <a:r>
              <a:rPr lang="en-US" dirty="0"/>
              <a:t>: Đồ </a:t>
            </a:r>
            <a:r>
              <a:rPr lang="en-US" dirty="0" err="1"/>
              <a:t>thị</a:t>
            </a:r>
            <a:r>
              <a:rPr lang="en-US" dirty="0"/>
              <a:t> vô </a:t>
            </a:r>
            <a:r>
              <a:rPr lang="en-US" dirty="0" err="1"/>
              <a:t>hướng</a:t>
            </a:r>
            <a:r>
              <a:rPr lang="en-US" dirty="0"/>
              <a:t> || có </a:t>
            </a:r>
            <a:r>
              <a:rPr lang="en-US" dirty="0" err="1"/>
              <a:t>hướng</a:t>
            </a:r>
            <a:r>
              <a:rPr lang="en-US" dirty="0"/>
              <a:t> G(V,E)</a:t>
            </a:r>
          </a:p>
          <a:p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tiêu: Tìm chu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Hamilton </a:t>
            </a:r>
            <a:r>
              <a:rPr lang="en-US" dirty="0" err="1">
                <a:solidFill>
                  <a:srgbClr val="FF0000"/>
                </a:solidFill>
              </a:rPr>
              <a:t>ngắn</a:t>
            </a:r>
            <a:r>
              <a:rPr lang="en-US" dirty="0">
                <a:solidFill>
                  <a:srgbClr val="FF0000"/>
                </a:solidFill>
              </a:rPr>
              <a:t> nhất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78411"/>
            <a:ext cx="3174521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C19337-D8CA-F32A-CBE4-6F362084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399"/>
            <a:ext cx="2781300" cy="23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46386"/>
      </p:ext>
    </p:extLst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Cấu hình là tập các phần </a:t>
                </a:r>
                <a:r>
                  <a:rPr lang="en-US" dirty="0" err="1"/>
                  <a:t>tử</a:t>
                </a:r>
                <a:r>
                  <a:rPr lang="en-US" dirty="0"/>
                  <a:t> thường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dưới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Ví </a:t>
                </a:r>
                <a:r>
                  <a:rPr lang="en-US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>
                    <a:solidFill>
                      <a:srgbClr val="FF0000"/>
                    </a:solidFill>
                  </a:rPr>
                  <a:t>Balo</a:t>
                </a:r>
                <a:r>
                  <a:rPr lang="en-US" dirty="0">
                    <a:solidFill>
                      <a:srgbClr val="FF0000"/>
                    </a:solidFill>
                  </a:rPr>
                  <a:t> có 10 món đồ,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chọn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hoặc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không</a:t>
                </a:r>
                <a:r>
                  <a:rPr lang="en-US" dirty="0">
                    <a:solidFill>
                      <a:srgbClr val="FF0000"/>
                    </a:solidFill>
                  </a:rPr>
                  <a:t> chọn các món đồ đó thì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tổng</a:t>
                </a:r>
                <a:r>
                  <a:rPr lang="en-US" dirty="0">
                    <a:solidFill>
                      <a:srgbClr val="FF0000"/>
                    </a:solidFill>
                  </a:rPr>
                  <a:t> số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bởi</a:t>
                </a:r>
                <a:r>
                  <a:rPr lang="en-US" dirty="0">
                    <a:solidFill>
                      <a:srgbClr val="FF0000"/>
                    </a:solidFill>
                  </a:rPr>
                  <a:t> mặt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nạ</a:t>
                </a:r>
                <a:r>
                  <a:rPr lang="en-US" dirty="0">
                    <a:solidFill>
                      <a:srgbClr val="FF0000"/>
                    </a:solidFill>
                  </a:rPr>
                  <a:t> bit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Quy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hình, Quy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dirty="0">
                    <a:solidFill>
                      <a:srgbClr val="FF0000"/>
                    </a:solidFill>
                  </a:rPr>
                  <a:t> Bitmask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198436"/>
            <a:ext cx="114507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4C763F-39B2-932B-EFBB-BB456338ED8E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677762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062509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1331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3623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346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00705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447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1914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42048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822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119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729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756E71F-1934-03F0-AEF1-5FF0D848279D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40486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062509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1331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3623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346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00705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447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1914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42048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822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119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51294"/>
      </p:ext>
    </p:extLst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C7DB7-8391-1CA7-66F7-4CDA744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một đường đi </a:t>
            </a:r>
            <a:r>
              <a:rPr lang="en-US" dirty="0" err="1"/>
              <a:t>bất</a:t>
            </a:r>
            <a:r>
              <a:rPr lang="en-US" dirty="0"/>
              <a:t> kì, mỗi </a:t>
            </a:r>
            <a:r>
              <a:rPr lang="en-US" dirty="0" err="1"/>
              <a:t>đỉnh</a:t>
            </a:r>
            <a:r>
              <a:rPr lang="en-US" dirty="0"/>
              <a:t> trong đồ </a:t>
            </a:r>
            <a:r>
              <a:rPr lang="en-US" dirty="0" err="1"/>
              <a:t>thị</a:t>
            </a:r>
            <a:r>
              <a:rPr lang="en-US" dirty="0"/>
              <a:t> có thể </a:t>
            </a:r>
            <a:r>
              <a:rPr lang="en-US" dirty="0" err="1"/>
              <a:t>thuộc</a:t>
            </a:r>
            <a:r>
              <a:rPr lang="en-US" dirty="0"/>
              <a:t> đường đi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Với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đường đi có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tập </a:t>
            </a: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hình)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thực, </a:t>
            </a:r>
            <a:r>
              <a:rPr lang="en-US" dirty="0" err="1">
                <a:solidFill>
                  <a:srgbClr val="FF0000"/>
                </a:solidFill>
              </a:rPr>
              <a:t>khả</a:t>
            </a:r>
            <a:r>
              <a:rPr lang="en-US" dirty="0">
                <a:solidFill>
                  <a:srgbClr val="FF0000"/>
                </a:solidFill>
              </a:rPr>
              <a:t> năng mở </a:t>
            </a:r>
            <a:r>
              <a:rPr lang="en-US" dirty="0" err="1">
                <a:solidFill>
                  <a:srgbClr val="FF0000"/>
                </a:solidFill>
              </a:rPr>
              <a:t>rộng</a:t>
            </a:r>
            <a:r>
              <a:rPr lang="en-US" dirty="0">
                <a:solidFill>
                  <a:srgbClr val="FF0000"/>
                </a:solidFill>
              </a:rPr>
              <a:t> của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là như nhau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1 0 2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0 1 2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0"/>
            <a:ext cx="3048000" cy="28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52238"/>
      </p:ext>
    </p:extLst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C7DB7-8391-1CA7-66F7-4CDA744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Với </a:t>
            </a:r>
            <a:r>
              <a:rPr lang="en-US" dirty="0" err="1"/>
              <a:t>hai</a:t>
            </a:r>
            <a:r>
              <a:rPr lang="en-US" dirty="0"/>
              <a:t> đường đi có </a:t>
            </a:r>
            <a:r>
              <a:rPr lang="en-US" dirty="0" err="1"/>
              <a:t>cùng</a:t>
            </a:r>
            <a:r>
              <a:rPr lang="en-US" dirty="0"/>
              <a:t> tập </a:t>
            </a:r>
            <a:r>
              <a:rPr lang="en-US" dirty="0" err="1"/>
              <a:t>đỉnh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hình)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thực, </a:t>
            </a:r>
            <a:r>
              <a:rPr lang="en-US" dirty="0" err="1"/>
              <a:t>khả</a:t>
            </a:r>
            <a:r>
              <a:rPr lang="en-US" dirty="0"/>
              <a:t> năng mở </a:t>
            </a:r>
            <a:r>
              <a:rPr lang="en-US" dirty="0" err="1"/>
              <a:t>rộng</a:t>
            </a:r>
            <a:r>
              <a:rPr lang="en-US" dirty="0"/>
              <a:t> của </a:t>
            </a:r>
            <a:r>
              <a:rPr lang="en-US" dirty="0" err="1"/>
              <a:t>chúng</a:t>
            </a:r>
            <a:r>
              <a:rPr lang="en-US" dirty="0"/>
              <a:t> là như nhau</a:t>
            </a:r>
          </a:p>
          <a:p>
            <a:pPr lvl="1"/>
            <a:r>
              <a:rPr lang="en-US" dirty="0"/>
              <a:t>1 0 2</a:t>
            </a:r>
          </a:p>
          <a:p>
            <a:pPr lvl="1"/>
            <a:r>
              <a:rPr lang="en-US" dirty="0"/>
              <a:t>0 1 2</a:t>
            </a:r>
          </a:p>
          <a:p>
            <a:r>
              <a:rPr lang="en-US" dirty="0">
                <a:solidFill>
                  <a:srgbClr val="FF0000"/>
                </a:solidFill>
              </a:rPr>
              <a:t>Trong các đường đi có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hình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điểm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thúc</a:t>
            </a:r>
            <a:r>
              <a:rPr lang="en-US" dirty="0">
                <a:solidFill>
                  <a:srgbClr val="FF0000"/>
                </a:solidFill>
              </a:rPr>
              <a:t>, ta chỉ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tâm các đường đi có chi </a:t>
            </a:r>
            <a:r>
              <a:rPr lang="en-US" dirty="0" err="1">
                <a:solidFill>
                  <a:srgbClr val="FF0000"/>
                </a:solidFill>
              </a:rPr>
              <a:t>phí</a:t>
            </a:r>
            <a:r>
              <a:rPr lang="en-US" dirty="0">
                <a:solidFill>
                  <a:srgbClr val="FF0000"/>
                </a:solidFill>
              </a:rPr>
              <a:t> nhỏ nhất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05106"/>
      </p:ext>
    </p:extLst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C7DB7-8391-1CA7-66F7-4CDA744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Để ý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hình giống nhau bằng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Quy </a:t>
            </a:r>
            <a:r>
              <a:rPr lang="en-US" dirty="0" err="1">
                <a:solidFill>
                  <a:srgbClr val="FF0000"/>
                </a:solidFill>
              </a:rPr>
              <a:t>hoạch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hình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thúc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54815"/>
      </p:ext>
    </p:extLst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Ví </a:t>
                </a:r>
                <a:r>
                  <a:rPr lang="en-US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(7,2)=13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000000111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000000010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27" y="3879085"/>
            <a:ext cx="4463728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22601"/>
      </p:ext>
    </p:extLst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Ví </a:t>
                </a:r>
                <a:r>
                  <a:rPr lang="en-US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(23,4)=15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000010111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=0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000000001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27" y="3879085"/>
            <a:ext cx="4463728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97605"/>
      </p:ext>
    </p:extLst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Ví </a:t>
                </a:r>
                <a:r>
                  <a:rPr lang="en-US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(193,7)=8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193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001100001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000000001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27" y="3879085"/>
            <a:ext cx="4463728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962666"/>
      </p:ext>
    </p:extLst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Ví </a:t>
                </a:r>
                <a:r>
                  <a:rPr lang="en-US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(511,0)=50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511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111111111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001000001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27" y="3879085"/>
            <a:ext cx="4463728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788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Giá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đoạn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nằm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Ta </a:t>
                </a:r>
                <a:r>
                  <a:rPr lang="en-US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thể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nhỏ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đoạn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bằng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nhỏ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của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đoạn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nằm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66716"/>
      </p:ext>
    </p:extLst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Có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hình giống nhau, </a:t>
                </a:r>
                <a:r>
                  <a:rPr lang="en-US" dirty="0" err="1"/>
                  <a:t>chúng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biệt</a:t>
                </a:r>
                <a:r>
                  <a:rPr lang="en-US" dirty="0"/>
                  <a:t> với nhau bằng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endParaRPr lang="en-US" dirty="0"/>
              </a:p>
              <a:p>
                <a:pPr lvl="1"/>
                <a:r>
                  <a:rPr lang="en-US" dirty="0"/>
                  <a:t>Overlapping subproblem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27" y="3879085"/>
            <a:ext cx="4463728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2836"/>
      </p:ext>
    </p:extLst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hồi: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667000"/>
            <a:ext cx="2957028" cy="13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49960"/>
      </p:ext>
    </p:extLst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hồi: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Ví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0 1 2 4 6 7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err="1"/>
                  <a:t>Cấu</a:t>
                </a:r>
                <a:r>
                  <a:rPr lang="en-US" dirty="0"/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0 1 2 6 7 </m:t>
                    </m:r>
                  </m:oMath>
                </a14:m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err="1"/>
                  <a:t>Cấu</a:t>
                </a:r>
                <a:r>
                  <a:rPr lang="en-US" dirty="0"/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0 1 2 6 7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44" y="4267200"/>
            <a:ext cx="3603124" cy="167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32C9D28A-2857-986D-2373-67BF98AB15E7}"/>
              </a:ext>
            </a:extLst>
          </p:cNvPr>
          <p:cNvSpPr/>
          <p:nvPr/>
        </p:nvSpPr>
        <p:spPr>
          <a:xfrm>
            <a:off x="6934200" y="5257800"/>
            <a:ext cx="457200" cy="822960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75CA0-A270-8C20-6B86-CB73F508B032}"/>
              </a:ext>
            </a:extLst>
          </p:cNvPr>
          <p:cNvSpPr txBox="1"/>
          <p:nvPr/>
        </p:nvSpPr>
        <p:spPr>
          <a:xfrm>
            <a:off x="7780813" y="5464445"/>
            <a:ext cx="10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8AAA5-B520-81C5-7C08-767BE72A88F8}"/>
              </a:ext>
            </a:extLst>
          </p:cNvPr>
          <p:cNvSpPr txBox="1"/>
          <p:nvPr/>
        </p:nvSpPr>
        <p:spPr>
          <a:xfrm>
            <a:off x="7162800" y="5117385"/>
            <a:ext cx="10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W(2,4)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2533-FEAC-0657-F84B-5A537B4A5886}"/>
              </a:ext>
            </a:extLst>
          </p:cNvPr>
          <p:cNvSpPr txBox="1"/>
          <p:nvPr/>
        </p:nvSpPr>
        <p:spPr>
          <a:xfrm>
            <a:off x="7173662" y="5755781"/>
            <a:ext cx="10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W(7,4)</a:t>
            </a:r>
          </a:p>
        </p:txBody>
      </p:sp>
    </p:spTree>
    <p:extLst>
      <p:ext uri="{BB962C8B-B14F-4D97-AF65-F5344CB8AC3E}">
        <p14:creationId xmlns:p14="http://schemas.microsoft.com/office/powerpoint/2010/main" val="737870798"/>
      </p:ext>
    </p:extLst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đường đi </a:t>
                </a:r>
                <a:r>
                  <a:rPr lang="en-US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dirty="0">
                    <a:solidFill>
                      <a:srgbClr val="FF0000"/>
                    </a:solidFill>
                  </a:rPr>
                  <a:t> nhất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 tại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đi qua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dirty="0">
                    <a:solidFill>
                      <a:srgbClr val="FF0000"/>
                    </a:solidFill>
                  </a:rPr>
                  <a:t> cả 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hình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dưới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phân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Có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hình giống nhau, </a:t>
                </a:r>
                <a:r>
                  <a:rPr lang="en-US" dirty="0" err="1"/>
                  <a:t>chúng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biệt</a:t>
                </a:r>
                <a:r>
                  <a:rPr lang="en-US" dirty="0"/>
                  <a:t> với nhau bằng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thực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Overlapping subproblem</a:t>
                </a:r>
              </a:p>
              <a:p>
                <a:pPr lvl="1"/>
                <a:r>
                  <a:rPr lang="en-US" dirty="0"/>
                  <a:t>Optimal Substructure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75" y="4267200"/>
            <a:ext cx="3283893" cy="15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71118"/>
      </p:ext>
    </p:extLst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Công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hồi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Bài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sở</a:t>
                </a:r>
                <a:r>
                  <a:rPr lang="en-US" dirty="0"/>
                  <a:t>: Do chu </a:t>
                </a:r>
                <a:r>
                  <a:rPr lang="en-US" dirty="0" err="1"/>
                  <a:t>trình</a:t>
                </a:r>
                <a:r>
                  <a:rPr lang="en-US" dirty="0"/>
                  <a:t> luôn </a:t>
                </a:r>
                <a:r>
                  <a:rPr lang="en-US" dirty="0" err="1"/>
                  <a:t>bắt</a:t>
                </a:r>
                <a:r>
                  <a:rPr lang="en-US" dirty="0"/>
                  <a:t> đầu từ 0 nên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Đồ thị bằng Python: Thuật toán Dijkstra - EzError.com">
            <a:extLst>
              <a:ext uri="{FF2B5EF4-FFF2-40B4-BE49-F238E27FC236}">
                <a16:creationId xmlns:a16="http://schemas.microsoft.com/office/drawing/2014/main" id="{D77D6A65-5534-1F95-3F14-1AA32A68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75" y="4267200"/>
            <a:ext cx="3283893" cy="15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00826"/>
      </p:ext>
    </p:extLst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Top-down: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614901" y="2133600"/>
            <a:ext cx="10972800" cy="2438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ACAB-6898-F86B-793C-EE41FECAEBC8}"/>
              </a:ext>
            </a:extLst>
          </p:cNvPr>
          <p:cNvSpPr txBox="1"/>
          <p:nvPr/>
        </p:nvSpPr>
        <p:spPr>
          <a:xfrm>
            <a:off x="614901" y="2133600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d[s][u] is defined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d[s][u]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v can reach u: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v is in (s\u):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d[s][u]=min(d[s][u],solve(s\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)+w(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37476172"/>
      </p:ext>
    </p:extLst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Top-down: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614901" y="2133600"/>
            <a:ext cx="10972800" cy="2438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ACAB-6898-F86B-793C-EE41FECAEBC8}"/>
              </a:ext>
            </a:extLst>
          </p:cNvPr>
          <p:cNvSpPr txBox="1"/>
          <p:nvPr/>
        </p:nvSpPr>
        <p:spPr>
          <a:xfrm>
            <a:off x="614901" y="2133600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d[s][u] is defined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d[s][u]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v can reach u: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v is in (s\u):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d[s][u]=min(d[s][u],solve(s\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)+w(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70F42-5679-4AC5-398B-6E0540155372}"/>
              </a:ext>
            </a:extLst>
          </p:cNvPr>
          <p:cNvSpPr/>
          <p:nvPr/>
        </p:nvSpPr>
        <p:spPr>
          <a:xfrm>
            <a:off x="2286000" y="3633644"/>
            <a:ext cx="3352800" cy="381000"/>
          </a:xfrm>
          <a:prstGeom prst="rect">
            <a:avLst/>
          </a:prstGeom>
          <a:noFill/>
          <a:ln w="412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9ACFB-BA60-8959-4350-D05D6D14D546}"/>
              </a:ext>
            </a:extLst>
          </p:cNvPr>
          <p:cNvSpPr/>
          <p:nvPr/>
        </p:nvSpPr>
        <p:spPr>
          <a:xfrm>
            <a:off x="7086600" y="4065160"/>
            <a:ext cx="2209800" cy="381000"/>
          </a:xfrm>
          <a:prstGeom prst="rect">
            <a:avLst/>
          </a:prstGeom>
          <a:noFill/>
          <a:ln w="412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033"/>
      </p:ext>
    </p:extLst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Bật bit thứ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(1≪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Tắt bit thứ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 [ ~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1≪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Kiểm tra bit thứ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có bật chưa: (bool)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1≪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03602-6256-AA7E-8970-2C3E41FB9A85}"/>
              </a:ext>
            </a:extLst>
          </p:cNvPr>
          <p:cNvSpPr txBox="1"/>
          <p:nvPr/>
        </p:nvSpPr>
        <p:spPr>
          <a:xfrm>
            <a:off x="10513943" y="541070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IT012</a:t>
            </a:r>
          </a:p>
        </p:txBody>
      </p:sp>
    </p:spTree>
    <p:extLst>
      <p:ext uri="{BB962C8B-B14F-4D97-AF65-F5344CB8AC3E}">
        <p14:creationId xmlns:p14="http://schemas.microsoft.com/office/powerpoint/2010/main" val="3811363684"/>
      </p:ext>
    </p:extLst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Top-down: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614901" y="2133600"/>
            <a:ext cx="10972800" cy="2819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ACAB-6898-F86B-793C-EE41FECAEBC8}"/>
              </a:ext>
            </a:extLst>
          </p:cNvPr>
          <p:cNvSpPr txBox="1"/>
          <p:nvPr/>
        </p:nvSpPr>
        <p:spPr>
          <a:xfrm>
            <a:off x="614901" y="2133600"/>
            <a:ext cx="10815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d[s][u] is defined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d[s][u]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v can reach u: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mask = s &amp; ~ (1&lt;&lt;v)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(mask &amp; (1&lt;&lt;v)) != 0: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d[s][u]=min(d[s][u],solve(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)+w(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69779679"/>
      </p:ext>
    </p:extLst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Top-down: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614901" y="2133600"/>
            <a:ext cx="10972800" cy="2819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ACAB-6898-F86B-793C-EE41FECAEBC8}"/>
              </a:ext>
            </a:extLst>
          </p:cNvPr>
          <p:cNvSpPr txBox="1"/>
          <p:nvPr/>
        </p:nvSpPr>
        <p:spPr>
          <a:xfrm>
            <a:off x="614901" y="2133600"/>
            <a:ext cx="10815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mxmsk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=(1&lt;&lt;n)-1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u = 0 -&gt; n - 1: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ans,solve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mxmsk,u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)+w[u][0])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472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Cách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quyết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các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đoạn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khoảng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substructure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Ở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Overlapping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subproblems</m:t>
                    </m:r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hoạch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66A5CF-220C-468C-D515-E12B772E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53871"/>
      </p:ext>
    </p:extLst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Top-down: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614901" y="2133600"/>
            <a:ext cx="10972800" cy="2819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ACAB-6898-F86B-793C-EE41FECAEBC8}"/>
              </a:ext>
            </a:extLst>
          </p:cNvPr>
          <p:cNvSpPr txBox="1"/>
          <p:nvPr/>
        </p:nvSpPr>
        <p:spPr>
          <a:xfrm>
            <a:off x="614901" y="2133600"/>
            <a:ext cx="10815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d[s][u] is defined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d[s][u]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v can reach u: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mask = s &amp; ~ (1&lt;&lt;v)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(mask &amp; (1&lt;&lt;v)) != 0: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d[s][u]=min(d[s][u],solve(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)+w(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/>
              <p:nvPr/>
            </p:nvSpPr>
            <p:spPr>
              <a:xfrm>
                <a:off x="669471" y="5059065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ĐPT: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1" y="5059065"/>
                <a:ext cx="5181600" cy="461665"/>
              </a:xfrm>
              <a:prstGeom prst="rect">
                <a:avLst/>
              </a:prstGeom>
              <a:blipFill>
                <a:blip r:embed="rId4"/>
                <a:stretch>
                  <a:fillRect l="-188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1339EF-5CE2-82F6-2FC8-D84949575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076234"/>
            <a:ext cx="6705600" cy="1844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DBDFDB-2785-E69E-1E18-CA35F77718F3}"/>
              </a:ext>
            </a:extLst>
          </p:cNvPr>
          <p:cNvSpPr/>
          <p:nvPr/>
        </p:nvSpPr>
        <p:spPr>
          <a:xfrm>
            <a:off x="7848600" y="5029200"/>
            <a:ext cx="381000" cy="12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2834"/>
      </p:ext>
    </p:extLst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Bottom-up: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228600" y="2133600"/>
            <a:ext cx="11818668" cy="40386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BACAB-6898-F86B-793C-EE41FECAEBC8}"/>
                  </a:ext>
                </a:extLst>
              </p:cNvPr>
              <p:cNvSpPr txBox="1"/>
              <p:nvPr/>
            </p:nvSpPr>
            <p:spPr>
              <a:xfrm>
                <a:off x="381000" y="2134925"/>
                <a:ext cx="12039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solve(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s,u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mxmsk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=(1&lt;&lt;n)-1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s = 0 -&gt;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mxmsk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u = 0 -&gt; n - 1: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u is not in s: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continue 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for v = 0 -&gt; n - 1: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if v is in s: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continue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d[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][v]=min(d[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][v],d[s][u]+w[u][v])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BACAB-6898-F86B-793C-EE41FECA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4925"/>
                <a:ext cx="12039600" cy="3785652"/>
              </a:xfrm>
              <a:prstGeom prst="rect">
                <a:avLst/>
              </a:prstGeom>
              <a:blipFill>
                <a:blip r:embed="rId4"/>
                <a:stretch>
                  <a:fillRect l="-810" t="-128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/>
              <p:nvPr/>
            </p:nvSpPr>
            <p:spPr>
              <a:xfrm>
                <a:off x="8686800" y="1557633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ĐPT: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557633"/>
                <a:ext cx="5181600" cy="461665"/>
              </a:xfrm>
              <a:prstGeom prst="rect">
                <a:avLst/>
              </a:prstGeom>
              <a:blipFill>
                <a:blip r:embed="rId5"/>
                <a:stretch>
                  <a:fillRect l="-176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850776"/>
      </p:ext>
    </p:extLst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67CB-76A2-4131-5807-642AF00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</p:spPr>
            <p:txBody>
              <a:bodyPr/>
              <a:lstStyle/>
              <a:p>
                <a:r>
                  <a:rPr lang="en-US" dirty="0"/>
                  <a:t>Bottom-up: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5C7DB7-8391-1CA7-66F7-4CDA744FF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55667"/>
                <a:ext cx="10972800" cy="3573533"/>
              </a:xfrm>
              <a:blipFill>
                <a:blip r:embed="rId2"/>
                <a:stretch>
                  <a:fillRect l="-1000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B0A119D-4822-7784-C0D8-17C70557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0336"/>
            <a:ext cx="12268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82AEDC-14D9-8528-90FD-BA97FA3EBCFB}"/>
              </a:ext>
            </a:extLst>
          </p:cNvPr>
          <p:cNvSpPr/>
          <p:nvPr/>
        </p:nvSpPr>
        <p:spPr>
          <a:xfrm>
            <a:off x="228600" y="2133600"/>
            <a:ext cx="11818668" cy="444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BACAB-6898-F86B-793C-EE41FECAEBC8}"/>
                  </a:ext>
                </a:extLst>
              </p:cNvPr>
              <p:cNvSpPr txBox="1"/>
              <p:nvPr/>
            </p:nvSpPr>
            <p:spPr>
              <a:xfrm>
                <a:off x="381000" y="2134925"/>
                <a:ext cx="12039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solve(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s,u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mxmsk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=(1&lt;&lt;n)-1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s = 0 -&gt;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mxmsk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u = 0 -&gt; n - 1: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((1&lt;&lt;u) &amp; s) == 0: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continue 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for v = 0 -&gt; n - 1: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if ((1&lt;&lt;v) &amp; s) != 0 :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continue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msk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=s|(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1&lt;&lt;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d[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𝑚𝑠𝑘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][v]=min(d[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𝑠𝑘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][v],d[s][u]+w[u][v])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BACAB-6898-F86B-793C-EE41FECA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4925"/>
                <a:ext cx="12039600" cy="4154984"/>
              </a:xfrm>
              <a:prstGeom prst="rect">
                <a:avLst/>
              </a:prstGeom>
              <a:blipFill>
                <a:blip r:embed="rId4"/>
                <a:stretch>
                  <a:fillRect l="-810" t="-1173" b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/>
              <p:nvPr/>
            </p:nvSpPr>
            <p:spPr>
              <a:xfrm>
                <a:off x="8686800" y="1557633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ĐPT: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9B132-38E3-EF21-58FF-1481A3DD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557633"/>
                <a:ext cx="5181600" cy="461665"/>
              </a:xfrm>
              <a:prstGeom prst="rect">
                <a:avLst/>
              </a:prstGeom>
              <a:blipFill>
                <a:blip r:embed="rId5"/>
                <a:stretch>
                  <a:fillRect l="-176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12814"/>
      </p:ext>
    </p:extLst>
  </p:cSld>
  <p:clrMapOvr>
    <a:masterClrMapping/>
  </p:clrMapOvr>
  <p:transition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6745682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2434103"/>
                  </p:ext>
                </p:extLst>
              </p:nvPr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phương </a:t>
            </a:r>
            <a:r>
              <a:rPr lang="en-US" dirty="0" err="1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7929"/>
      </p:ext>
    </p:extLst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0677341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Bài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sở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45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73019"/>
      </p:ext>
    </p:extLst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4598470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655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655244"/>
              </a:xfrm>
              <a:prstGeom prst="rect">
                <a:avLst/>
              </a:prstGeom>
              <a:blipFill>
                <a:blip r:embed="rId4"/>
                <a:stretch>
                  <a:fillRect l="-1455" t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26749"/>
      </p:ext>
    </p:extLst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3094349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2</a:t>
            </a:r>
          </a:p>
        </p:txBody>
      </p:sp>
    </p:spTree>
    <p:extLst>
      <p:ext uri="{BB962C8B-B14F-4D97-AF65-F5344CB8AC3E}">
        <p14:creationId xmlns:p14="http://schemas.microsoft.com/office/powerpoint/2010/main" val="104924763"/>
      </p:ext>
    </p:extLst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5804700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0−1=35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45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39176"/>
      </p:ext>
    </p:extLst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5163049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4</a:t>
            </a:r>
          </a:p>
        </p:txBody>
      </p:sp>
    </p:spTree>
    <p:extLst>
      <p:ext uri="{BB962C8B-B14F-4D97-AF65-F5344CB8AC3E}">
        <p14:creationId xmlns:p14="http://schemas.microsoft.com/office/powerpoint/2010/main" val="3847300174"/>
      </p:ext>
    </p:extLst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587084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0−2=42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45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4831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Ở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duy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err="1"/>
                  <a:t>toán</a:t>
                </a:r>
                <a:r>
                  <a:rPr lang="en-US" b="1" dirty="0"/>
                  <a:t> </a:t>
                </a:r>
                <a:r>
                  <a:rPr lang="en-US" b="1" dirty="0" err="1"/>
                  <a:t>cơ</a:t>
                </a:r>
                <a:r>
                  <a:rPr lang="en-US" b="1" dirty="0"/>
                  <a:t> </a:t>
                </a:r>
                <a:r>
                  <a:rPr lang="en-US" b="1" dirty="0" err="1"/>
                  <a:t>sở</a:t>
                </a:r>
                <a:r>
                  <a:rPr lang="en-US" dirty="0"/>
                  <a:t>: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1A445-9706-E6D4-D27B-01663DA1153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55166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A4F42A-6D27-A1B9-F0BB-90F036B1A80A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1836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43554C-B434-74BE-6085-62B14012EA16}"/>
              </a:ext>
            </a:extLst>
          </p:cNvPr>
          <p:cNvSpPr txBox="1"/>
          <p:nvPr/>
        </p:nvSpPr>
        <p:spPr>
          <a:xfrm>
            <a:off x="482601" y="418954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4C2A-43E0-B17B-814D-EC6C0F23BA91}"/>
              </a:ext>
            </a:extLst>
          </p:cNvPr>
          <p:cNvSpPr txBox="1"/>
          <p:nvPr/>
        </p:nvSpPr>
        <p:spPr>
          <a:xfrm>
            <a:off x="711201" y="4775411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5EDD1-B30F-D8F8-8283-1288F0DFF62B}"/>
                  </a:ext>
                </a:extLst>
              </p:cNvPr>
              <p:cNvSpPr txBox="1"/>
              <p:nvPr/>
            </p:nvSpPr>
            <p:spPr>
              <a:xfrm>
                <a:off x="2428631" y="5650468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5EDD1-B30F-D8F8-8283-1288F0DF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31" y="5650468"/>
                <a:ext cx="154939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F89D6AF8-8B99-A06C-A292-4C213B0D8301}"/>
              </a:ext>
            </a:extLst>
          </p:cNvPr>
          <p:cNvSpPr/>
          <p:nvPr/>
        </p:nvSpPr>
        <p:spPr>
          <a:xfrm rot="5400000">
            <a:off x="2423994" y="4975089"/>
            <a:ext cx="409811" cy="990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B17DAA3-2F1F-EF39-1C90-9920C69CE1C7}"/>
              </a:ext>
            </a:extLst>
          </p:cNvPr>
          <p:cNvSpPr/>
          <p:nvPr/>
        </p:nvSpPr>
        <p:spPr>
          <a:xfrm rot="5400000">
            <a:off x="3468326" y="4962677"/>
            <a:ext cx="409811" cy="9906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5660"/>
      </p:ext>
    </p:extLst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9218493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6</a:t>
            </a:r>
          </a:p>
        </p:txBody>
      </p:sp>
    </p:spTree>
    <p:extLst>
      <p:ext uri="{BB962C8B-B14F-4D97-AF65-F5344CB8AC3E}">
        <p14:creationId xmlns:p14="http://schemas.microsoft.com/office/powerpoint/2010/main" val="2661973602"/>
      </p:ext>
    </p:extLst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679813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0−1−2=47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0−2−1=54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blipFill>
                <a:blip r:embed="rId4"/>
                <a:stretch>
                  <a:fillRect l="-145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89803"/>
      </p:ext>
    </p:extLst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8870620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8</a:t>
            </a:r>
          </a:p>
        </p:txBody>
      </p:sp>
    </p:spTree>
    <p:extLst>
      <p:ext uri="{BB962C8B-B14F-4D97-AF65-F5344CB8AC3E}">
        <p14:creationId xmlns:p14="http://schemas.microsoft.com/office/powerpoint/2010/main" val="1285910291"/>
      </p:ext>
    </p:extLst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507179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0−3=20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45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94973"/>
      </p:ext>
    </p:extLst>
  </p:cSld>
  <p:clrMapOvr>
    <a:masterClrMapping/>
  </p:clrMapOvr>
  <p:transition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537169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10</a:t>
            </a:r>
          </a:p>
        </p:txBody>
      </p:sp>
    </p:spTree>
    <p:extLst>
      <p:ext uri="{BB962C8B-B14F-4D97-AF65-F5344CB8AC3E}">
        <p14:creationId xmlns:p14="http://schemas.microsoft.com/office/powerpoint/2010/main" val="1813139392"/>
      </p:ext>
    </p:extLst>
  </p:cSld>
  <p:clrMapOvr>
    <a:masterClrMapping/>
  </p:clrMapOvr>
  <p:transition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862287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11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0−3−1=54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0−1−3=69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blipFill>
                <a:blip r:embed="rId4"/>
                <a:stretch>
                  <a:fillRect l="-145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07861"/>
      </p:ext>
    </p:extLst>
  </p:cSld>
  <p:clrMapOvr>
    <a:masterClrMapping/>
  </p:clrMapOvr>
  <p:transition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566388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12</a:t>
            </a:r>
          </a:p>
        </p:txBody>
      </p:sp>
    </p:spTree>
    <p:extLst>
      <p:ext uri="{BB962C8B-B14F-4D97-AF65-F5344CB8AC3E}">
        <p14:creationId xmlns:p14="http://schemas.microsoft.com/office/powerpoint/2010/main" val="578066428"/>
      </p:ext>
    </p:extLst>
  </p:cSld>
  <p:clrMapOvr>
    <a:masterClrMapping/>
  </p:clrMapOvr>
  <p:transition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858691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13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0−3−2=50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0−2−3=72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923330"/>
              </a:xfrm>
              <a:prstGeom prst="rect">
                <a:avLst/>
              </a:prstGeom>
              <a:blipFill>
                <a:blip r:embed="rId4"/>
                <a:stretch>
                  <a:fillRect l="-145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20043"/>
      </p:ext>
    </p:extLst>
  </p:cSld>
  <p:clrMapOvr>
    <a:masterClrMapping/>
  </p:clrMapOvr>
  <p:transition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9121075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C82F4AB-ACAB-98C8-48F5-1800F96B0FCA}"/>
              </a:ext>
            </a:extLst>
          </p:cNvPr>
          <p:cNvSpPr txBox="1"/>
          <p:nvPr/>
        </p:nvSpPr>
        <p:spPr>
          <a:xfrm>
            <a:off x="7975242" y="10483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Lặp: mask 14</a:t>
            </a:r>
          </a:p>
        </p:txBody>
      </p:sp>
    </p:spTree>
    <p:extLst>
      <p:ext uri="{BB962C8B-B14F-4D97-AF65-F5344CB8AC3E}">
        <p14:creationId xmlns:p14="http://schemas.microsoft.com/office/powerpoint/2010/main" val="3914751999"/>
      </p:ext>
    </p:extLst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9213397"/>
                  </p:ext>
                </p:extLst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35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Lặp: mask 15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0−3−2−1=62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0−3−1−2=66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0−1−2−3=77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352800" cy="1200329"/>
              </a:xfrm>
              <a:prstGeom prst="rect">
                <a:avLst/>
              </a:prstGeom>
              <a:blipFill>
                <a:blip r:embed="rId4"/>
                <a:stretch>
                  <a:fillRect l="-1455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081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38A3-0266-A465-B928-51AE4533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Sparse Table</a:t>
            </a:r>
          </a:p>
          <a:p>
            <a:r>
              <a:rPr lang="en-US">
                <a:solidFill>
                  <a:srgbClr val="FF0000"/>
                </a:solidFill>
              </a:rPr>
              <a:t>Matrix Exponentiation</a:t>
            </a:r>
          </a:p>
          <a:p>
            <a:r>
              <a:rPr lang="en-US"/>
              <a:t>Dynamic Programming on Subset</a:t>
            </a:r>
          </a:p>
        </p:txBody>
      </p:sp>
    </p:spTree>
    <p:extLst>
      <p:ext uri="{BB962C8B-B14F-4D97-AF65-F5344CB8AC3E}">
        <p14:creationId xmlns:p14="http://schemas.microsoft.com/office/powerpoint/2010/main" val="34813005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Chia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E2C693-6434-6E6C-9992-7EC6B0F598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55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42C463-3FD8-6A0E-4662-5B0A4F6F100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7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CB0711C-508C-D610-79BD-EE190120BEAD}"/>
              </a:ext>
            </a:extLst>
          </p:cNvPr>
          <p:cNvSpPr/>
          <p:nvPr/>
        </p:nvSpPr>
        <p:spPr>
          <a:xfrm rot="5400000">
            <a:off x="3721100" y="3492500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E77414-4C2A-5FCC-F3EF-96A51216F8D4}"/>
                  </a:ext>
                </a:extLst>
              </p:cNvPr>
              <p:cNvSpPr txBox="1"/>
              <p:nvPr/>
            </p:nvSpPr>
            <p:spPr>
              <a:xfrm>
                <a:off x="-17585" y="518159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E77414-4C2A-5FCC-F3EF-96A51216F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85" y="518159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D23796-DBEE-D029-1596-3582D53F12B4}"/>
                  </a:ext>
                </a:extLst>
              </p:cNvPr>
              <p:cNvSpPr txBox="1"/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D23796-DBEE-D029-1596-3582D53F1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CEE173FF-20C6-F490-5E69-C4D22784E1F5}"/>
              </a:ext>
            </a:extLst>
          </p:cNvPr>
          <p:cNvSpPr/>
          <p:nvPr/>
        </p:nvSpPr>
        <p:spPr>
          <a:xfrm rot="5400000">
            <a:off x="2830394" y="3939026"/>
            <a:ext cx="409811" cy="2006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700E-8881-8083-6E42-5CCC812588BC}"/>
                  </a:ext>
                </a:extLst>
              </p:cNvPr>
              <p:cNvSpPr txBox="1"/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700E-8881-8083-6E42-5CCC8125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15AC5BC-E0A4-428A-DC02-51C268C27E6A}"/>
              </a:ext>
            </a:extLst>
          </p:cNvPr>
          <p:cNvSpPr/>
          <p:nvPr/>
        </p:nvSpPr>
        <p:spPr>
          <a:xfrm rot="5400000">
            <a:off x="4836994" y="3914379"/>
            <a:ext cx="409811" cy="2006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8467AD-F9D8-FD8C-F064-C435E2C2B487}"/>
                  </a:ext>
                </a:extLst>
              </p:cNvPr>
              <p:cNvSpPr txBox="1"/>
              <p:nvPr/>
            </p:nvSpPr>
            <p:spPr>
              <a:xfrm>
                <a:off x="19938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8467AD-F9D8-FD8C-F064-C435E2C2B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99" y="517056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A8EE5D-7CAB-9F33-6CA9-72DF529BC38D}"/>
              </a:ext>
            </a:extLst>
          </p:cNvPr>
          <p:cNvSpPr txBox="1"/>
          <p:nvPr/>
        </p:nvSpPr>
        <p:spPr>
          <a:xfrm>
            <a:off x="-2132612" y="3663461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6D33C-BB2D-FDC6-7FAD-012C4B7A143C}"/>
              </a:ext>
            </a:extLst>
          </p:cNvPr>
          <p:cNvSpPr txBox="1"/>
          <p:nvPr/>
        </p:nvSpPr>
        <p:spPr>
          <a:xfrm>
            <a:off x="-2126750" y="418306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C18B0-81E4-D16E-C086-887462DC573E}"/>
                  </a:ext>
                </a:extLst>
              </p:cNvPr>
              <p:cNvSpPr txBox="1"/>
              <p:nvPr/>
            </p:nvSpPr>
            <p:spPr>
              <a:xfrm>
                <a:off x="0" y="29058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C18B0-81E4-D16E-C086-887462DC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05834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80A1E1-A7F0-593E-5E0C-95A0ED101C83}"/>
                  </a:ext>
                </a:extLst>
              </p:cNvPr>
              <p:cNvSpPr txBox="1"/>
              <p:nvPr/>
            </p:nvSpPr>
            <p:spPr>
              <a:xfrm>
                <a:off x="2438400" y="289474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80A1E1-A7F0-593E-5E0C-95A0ED101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4749"/>
                <a:ext cx="6096000" cy="523220"/>
              </a:xfrm>
              <a:prstGeom prst="rect">
                <a:avLst/>
              </a:prstGeom>
              <a:blipFill>
                <a:blip r:embed="rId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183429"/>
      </p:ext>
    </p:extLst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Xét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0−3−2−1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+35=97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0−3−1−2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+42=108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0−1−2−3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+20=97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blipFill>
                <a:blip r:embed="rId4"/>
                <a:stretch>
                  <a:fillRect l="-1297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225799"/>
      </p:ext>
    </p:extLst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Xét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0−3−2−1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+35=97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0−3−1−2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+42=108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0−1−2−3−0=77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+20=97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blipFill>
                <a:blip r:embed="rId4"/>
                <a:stretch>
                  <a:fillRect l="-1297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83586"/>
      </p:ext>
    </p:extLst>
  </p:cSld>
  <p:clrMapOvr>
    <a:masterClrMapping/>
  </p:clrMapOvr>
  <p:transition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75-8F09-9639-B5A4-67C875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67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67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A68FCBCB-6135-BACD-7FB1-344F624BDBA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2204022"/>
              <a:ext cx="3938165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633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787633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" t="-2222" r="-404651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3094555-9DCD-4436-2AB9-9368037FB183}"/>
              </a:ext>
            </a:extLst>
          </p:cNvPr>
          <p:cNvSpPr/>
          <p:nvPr/>
        </p:nvSpPr>
        <p:spPr>
          <a:xfrm>
            <a:off x="8729472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A16A17-F8E6-54CD-FB9B-6185BA02544D}"/>
              </a:ext>
            </a:extLst>
          </p:cNvPr>
          <p:cNvSpPr/>
          <p:nvPr/>
        </p:nvSpPr>
        <p:spPr>
          <a:xfrm>
            <a:off x="10667999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8E386-CA6F-F406-0C63-1756EB8EBE4C}"/>
              </a:ext>
            </a:extLst>
          </p:cNvPr>
          <p:cNvSpPr/>
          <p:nvPr/>
        </p:nvSpPr>
        <p:spPr>
          <a:xfrm>
            <a:off x="106680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3C9774-8123-52A0-67D5-3B7322FF9776}"/>
              </a:ext>
            </a:extLst>
          </p:cNvPr>
          <p:cNvSpPr/>
          <p:nvPr/>
        </p:nvSpPr>
        <p:spPr>
          <a:xfrm>
            <a:off x="8724900" y="5029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A0BD6-098B-A094-EAA3-7C988355BD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14839" y="3949326"/>
            <a:ext cx="1453593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58C02-CCFD-C21D-C8A8-04BBD7DDF42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9410700" y="5334000"/>
            <a:ext cx="1257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A9012-C713-EA64-354A-9A5881E31D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067800" y="4038600"/>
            <a:ext cx="4572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9F82D-B2E9-2220-D65A-D37B8C0CD1C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11010899" y="4038600"/>
            <a:ext cx="1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3B33A-5547-3B0F-660D-D5DE029CB9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415272" y="3733800"/>
            <a:ext cx="12527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8F874-DB8C-C9C8-94D4-9B2BA669F13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310267" y="3949326"/>
            <a:ext cx="1458166" cy="1169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183B4-14B6-B027-8B3B-9FC55E7A2321}"/>
              </a:ext>
            </a:extLst>
          </p:cNvPr>
          <p:cNvSpPr txBox="1"/>
          <p:nvPr/>
        </p:nvSpPr>
        <p:spPr>
          <a:xfrm>
            <a:off x="9855708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29519-1B57-02AB-58E0-0A40E890364B}"/>
              </a:ext>
            </a:extLst>
          </p:cNvPr>
          <p:cNvSpPr txBox="1"/>
          <p:nvPr/>
        </p:nvSpPr>
        <p:spPr>
          <a:xfrm>
            <a:off x="97917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CCB75-42E4-8272-AB8B-2AE20A7CC7E0}"/>
              </a:ext>
            </a:extLst>
          </p:cNvPr>
          <p:cNvSpPr txBox="1"/>
          <p:nvPr/>
        </p:nvSpPr>
        <p:spPr>
          <a:xfrm>
            <a:off x="8662567" y="4340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5C2B8-4B0A-DE39-A41B-93FE615614FB}"/>
              </a:ext>
            </a:extLst>
          </p:cNvPr>
          <p:cNvSpPr txBox="1"/>
          <p:nvPr/>
        </p:nvSpPr>
        <p:spPr>
          <a:xfrm>
            <a:off x="11021568" y="4340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F1BB2-9543-EC10-69E1-479641D5A6FE}"/>
              </a:ext>
            </a:extLst>
          </p:cNvPr>
          <p:cNvSpPr txBox="1"/>
          <p:nvPr/>
        </p:nvSpPr>
        <p:spPr>
          <a:xfrm>
            <a:off x="9305695" y="461366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105F4-72DD-A6C6-D2D5-CAD35127F651}"/>
              </a:ext>
            </a:extLst>
          </p:cNvPr>
          <p:cNvSpPr txBox="1"/>
          <p:nvPr/>
        </p:nvSpPr>
        <p:spPr>
          <a:xfrm>
            <a:off x="10415016" y="461365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44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𝑩𝒊𝒏𝒂𝒓𝒚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44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7CCC8E75-809C-514F-AE15-9955B4E005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78" y="2446019"/>
              <a:ext cx="2507949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517">
                      <a:extLst>
                        <a:ext uri="{9D8B030D-6E8A-4147-A177-3AD203B41FA5}">
                          <a16:colId xmlns:a16="http://schemas.microsoft.com/office/drawing/2014/main" val="3683940002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5048714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1983485289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3185323663"/>
                        </a:ext>
                      </a:extLst>
                    </a:gridCol>
                    <a:gridCol w="449108">
                      <a:extLst>
                        <a:ext uri="{9D8B030D-6E8A-4147-A177-3AD203B41FA5}">
                          <a16:colId xmlns:a16="http://schemas.microsoft.com/office/drawing/2014/main" val="406465141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2326" r="-256410" b="-1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3904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5370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47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64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759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4106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4313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54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9883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49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9084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61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7076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104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9812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37164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56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/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Xét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0−3−2−1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+35=97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0−1−2−3−0=77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+20=97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Đúng vì đây là TSP Hamilton Cycle undirected graph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82F4AB-ACAB-98C8-48F5-1800F96B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42" y="1048306"/>
                <a:ext cx="3759558" cy="1477328"/>
              </a:xfrm>
              <a:prstGeom prst="rect">
                <a:avLst/>
              </a:prstGeom>
              <a:blipFill>
                <a:blip r:embed="rId4"/>
                <a:stretch>
                  <a:fillRect l="-1297" t="-2479" r="-2593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84972"/>
      </p:ext>
    </p:extLst>
  </p:cSld>
  <p:clrMapOvr>
    <a:masterClrMapping/>
  </p:clrMapOvr>
  <p:transition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72013-91F0-B127-0E86-225C9FEA8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FDAB19-F7F0-CBD7-0393-D222DECD8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Anh Phúc</a:t>
            </a:r>
          </a:p>
          <a:p>
            <a:r>
              <a:rPr lang="en-US" dirty="0" err="1">
                <a:solidFill>
                  <a:srgbClr val="FF0000"/>
                </a:solidFill>
              </a:rPr>
              <a:t>Trương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Thắng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Huỳnh</a:t>
            </a:r>
            <a:r>
              <a:rPr lang="en-US" dirty="0">
                <a:solidFill>
                  <a:srgbClr val="FF0000"/>
                </a:solidFill>
              </a:rPr>
              <a:t> Viết </a:t>
            </a:r>
            <a:r>
              <a:rPr lang="en-US" dirty="0" err="1">
                <a:solidFill>
                  <a:srgbClr val="FF0000"/>
                </a:solidFill>
              </a:rPr>
              <a:t>Tuấn</a:t>
            </a:r>
            <a:r>
              <a:rPr lang="en-US" dirty="0">
                <a:solidFill>
                  <a:srgbClr val="FF0000"/>
                </a:solidFill>
              </a:rPr>
              <a:t> Kiệt</a:t>
            </a:r>
          </a:p>
        </p:txBody>
      </p:sp>
    </p:spTree>
    <p:extLst>
      <p:ext uri="{BB962C8B-B14F-4D97-AF65-F5344CB8AC3E}">
        <p14:creationId xmlns:p14="http://schemas.microsoft.com/office/powerpoint/2010/main" val="17072384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Chia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31D76D-03B5-4E3B-9B2B-6E6660F0CF0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55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7B2F4076-1E0E-3421-DB72-B13D98FC332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7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A3DBC0-7ECB-E652-5F66-7F15CDF9BA6D}"/>
              </a:ext>
            </a:extLst>
          </p:cNvPr>
          <p:cNvSpPr txBox="1"/>
          <p:nvPr/>
        </p:nvSpPr>
        <p:spPr>
          <a:xfrm>
            <a:off x="-2132612" y="3663461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22D25-5C3A-630B-5892-C0B97D31A7F4}"/>
              </a:ext>
            </a:extLst>
          </p:cNvPr>
          <p:cNvSpPr txBox="1"/>
          <p:nvPr/>
        </p:nvSpPr>
        <p:spPr>
          <a:xfrm>
            <a:off x="-2126750" y="418306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27A61F3-AB96-7D4B-AAB3-CA600AD23BA8}"/>
              </a:ext>
            </a:extLst>
          </p:cNvPr>
          <p:cNvSpPr/>
          <p:nvPr/>
        </p:nvSpPr>
        <p:spPr>
          <a:xfrm rot="5400000">
            <a:off x="3721100" y="3492500"/>
            <a:ext cx="685800" cy="40639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575B6A-73FB-D525-4A50-DF6BEE9FF097}"/>
                  </a:ext>
                </a:extLst>
              </p:cNvPr>
              <p:cNvSpPr txBox="1"/>
              <p:nvPr/>
            </p:nvSpPr>
            <p:spPr>
              <a:xfrm>
                <a:off x="5206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575B6A-73FB-D525-4A50-DF6BEE9F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9" y="517056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1004F9-BEFA-B1A7-CFCE-B1B78AB1C189}"/>
                  </a:ext>
                </a:extLst>
              </p:cNvPr>
              <p:cNvSpPr txBox="1"/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1004F9-BEFA-B1A7-CFCE-B1B78AB1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4898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AFC44349-9FE5-2A9E-4C85-C5718E493AA2}"/>
              </a:ext>
            </a:extLst>
          </p:cNvPr>
          <p:cNvSpPr/>
          <p:nvPr/>
        </p:nvSpPr>
        <p:spPr>
          <a:xfrm rot="5400000">
            <a:off x="3363794" y="3407605"/>
            <a:ext cx="409811" cy="30734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E929D6-23CD-490D-D81E-E4FF3C513FBD}"/>
                  </a:ext>
                </a:extLst>
              </p:cNvPr>
              <p:cNvSpPr txBox="1"/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E929D6-23CD-490D-D81E-E4FF3C51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94360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7A97B7C1-9975-2FFE-E957-53779C2DC524}"/>
              </a:ext>
            </a:extLst>
          </p:cNvPr>
          <p:cNvSpPr/>
          <p:nvPr/>
        </p:nvSpPr>
        <p:spPr>
          <a:xfrm rot="5400000">
            <a:off x="5370394" y="4447780"/>
            <a:ext cx="409811" cy="9398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C747A5-D5B0-2B29-28CC-57AE00B2EE6A}"/>
                  </a:ext>
                </a:extLst>
              </p:cNvPr>
              <p:cNvSpPr txBox="1"/>
              <p:nvPr/>
            </p:nvSpPr>
            <p:spPr>
              <a:xfrm>
                <a:off x="2527299" y="5170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C747A5-D5B0-2B29-28CC-57AE00B2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99" y="517056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72E04C-D5BC-31D2-4E94-9F0C8C3CA8BE}"/>
                  </a:ext>
                </a:extLst>
              </p:cNvPr>
              <p:cNvSpPr txBox="1"/>
              <p:nvPr/>
            </p:nvSpPr>
            <p:spPr>
              <a:xfrm>
                <a:off x="0" y="29058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72E04C-D5BC-31D2-4E94-9F0C8C3CA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05834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A4A3A5-310C-17B7-E2AD-E2DBC903FA9B}"/>
                  </a:ext>
                </a:extLst>
              </p:cNvPr>
              <p:cNvSpPr txBox="1"/>
              <p:nvPr/>
            </p:nvSpPr>
            <p:spPr>
              <a:xfrm>
                <a:off x="3136901" y="291651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A4A3A5-310C-17B7-E2AD-E2DBC903F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1" y="2916513"/>
                <a:ext cx="6096000" cy="523220"/>
              </a:xfrm>
              <a:prstGeom prst="rect">
                <a:avLst/>
              </a:prstGeom>
              <a:blipFill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8455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Mỗi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dương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,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18=16+2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13=8+4+1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có độ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lượt</a:t>
                </a:r>
                <a:r>
                  <a:rPr lang="en-US" dirty="0"/>
                  <a:t> chia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dài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26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7C43D-1B5A-29B5-FC37-B9FDD584CDFA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1873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EEE8F3-9286-83A6-7388-B68686BDB11F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8194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64854E-96C7-4EA2-70C5-A574BAA06678}"/>
              </a:ext>
            </a:extLst>
          </p:cNvPr>
          <p:cNvSpPr txBox="1"/>
          <p:nvPr/>
        </p:nvSpPr>
        <p:spPr>
          <a:xfrm>
            <a:off x="482601" y="28252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BA22-15E6-1B15-85BE-BEA2A7CB79E8}"/>
              </a:ext>
            </a:extLst>
          </p:cNvPr>
          <p:cNvSpPr txBox="1"/>
          <p:nvPr/>
        </p:nvSpPr>
        <p:spPr>
          <a:xfrm>
            <a:off x="711201" y="3411131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D05BD60-EA1E-0155-E194-E87A2035FDD7}"/>
              </a:ext>
            </a:extLst>
          </p:cNvPr>
          <p:cNvSpPr/>
          <p:nvPr/>
        </p:nvSpPr>
        <p:spPr>
          <a:xfrm rot="5400000">
            <a:off x="4305300" y="2171700"/>
            <a:ext cx="685800" cy="50291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/>
              <p:nvPr/>
            </p:nvSpPr>
            <p:spPr>
              <a:xfrm>
                <a:off x="3314701" y="4286187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1" y="4286187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657C6-1890-40E5-8848-1256E20BA304}"/>
                  </a:ext>
                </a:extLst>
              </p:cNvPr>
              <p:cNvSpPr txBox="1"/>
              <p:nvPr/>
            </p:nvSpPr>
            <p:spPr>
              <a:xfrm>
                <a:off x="6350000" y="48107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657C6-1890-40E5-8848-1256E20B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481078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A5872DF-704A-B735-1206-A19401E7FB0A}"/>
              </a:ext>
            </a:extLst>
          </p:cNvPr>
          <p:cNvSpPr/>
          <p:nvPr/>
        </p:nvSpPr>
        <p:spPr>
          <a:xfrm rot="5400000">
            <a:off x="3960694" y="2074107"/>
            <a:ext cx="409811" cy="40640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/>
              <p:nvPr/>
            </p:nvSpPr>
            <p:spPr>
              <a:xfrm>
                <a:off x="4318000" y="5086412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5086412"/>
                <a:ext cx="18796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6D91DC10-23F3-B59B-C144-36FF5ADA6F2B}"/>
              </a:ext>
            </a:extLst>
          </p:cNvPr>
          <p:cNvSpPr/>
          <p:nvPr/>
        </p:nvSpPr>
        <p:spPr>
          <a:xfrm rot="5400000">
            <a:off x="6462594" y="3620533"/>
            <a:ext cx="409811" cy="9398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0A6E3-58CD-0A5A-A349-06C7770EF2AA}"/>
                  </a:ext>
                </a:extLst>
              </p:cNvPr>
              <p:cNvSpPr txBox="1"/>
              <p:nvPr/>
            </p:nvSpPr>
            <p:spPr>
              <a:xfrm>
                <a:off x="5803899" y="4290254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0A6E3-58CD-0A5A-A349-06C7770E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9" y="4290254"/>
                <a:ext cx="17272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/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/>
              <p:nvPr/>
            </p:nvSpPr>
            <p:spPr>
              <a:xfrm>
                <a:off x="3238501" y="207831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1" y="2078313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303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7C43D-1B5A-29B5-FC37-B9FDD584CDFA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1873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EEE8F3-9286-83A6-7388-B68686BDB11F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8194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64854E-96C7-4EA2-70C5-A574BAA06678}"/>
              </a:ext>
            </a:extLst>
          </p:cNvPr>
          <p:cNvSpPr txBox="1"/>
          <p:nvPr/>
        </p:nvSpPr>
        <p:spPr>
          <a:xfrm>
            <a:off x="482601" y="28252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BA22-15E6-1B15-85BE-BEA2A7CB79E8}"/>
              </a:ext>
            </a:extLst>
          </p:cNvPr>
          <p:cNvSpPr txBox="1"/>
          <p:nvPr/>
        </p:nvSpPr>
        <p:spPr>
          <a:xfrm>
            <a:off x="711201" y="3411131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D05BD60-EA1E-0155-E194-E87A2035FDD7}"/>
              </a:ext>
            </a:extLst>
          </p:cNvPr>
          <p:cNvSpPr/>
          <p:nvPr/>
        </p:nvSpPr>
        <p:spPr>
          <a:xfrm rot="5400000">
            <a:off x="3822700" y="2654301"/>
            <a:ext cx="685800" cy="406399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/>
              <p:nvPr/>
            </p:nvSpPr>
            <p:spPr>
              <a:xfrm>
                <a:off x="2428631" y="4286188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31" y="4286188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657C6-1890-40E5-8848-1256E20BA304}"/>
                  </a:ext>
                </a:extLst>
              </p:cNvPr>
              <p:cNvSpPr txBox="1"/>
              <p:nvPr/>
            </p:nvSpPr>
            <p:spPr>
              <a:xfrm>
                <a:off x="6350000" y="48107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657C6-1890-40E5-8848-1256E20B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481078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A5872DF-704A-B735-1206-A19401E7FB0A}"/>
              </a:ext>
            </a:extLst>
          </p:cNvPr>
          <p:cNvSpPr/>
          <p:nvPr/>
        </p:nvSpPr>
        <p:spPr>
          <a:xfrm rot="5400000">
            <a:off x="2919294" y="3115508"/>
            <a:ext cx="409811" cy="19812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/>
              <p:nvPr/>
            </p:nvSpPr>
            <p:spPr>
              <a:xfrm>
                <a:off x="4318000" y="5086412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5086412"/>
                <a:ext cx="18796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6D91DC10-23F3-B59B-C144-36FF5ADA6F2B}"/>
              </a:ext>
            </a:extLst>
          </p:cNvPr>
          <p:cNvSpPr/>
          <p:nvPr/>
        </p:nvSpPr>
        <p:spPr>
          <a:xfrm rot="5400000">
            <a:off x="4951294" y="3103096"/>
            <a:ext cx="409811" cy="19812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0A6E3-58CD-0A5A-A349-06C7770EF2AA}"/>
                  </a:ext>
                </a:extLst>
              </p:cNvPr>
              <p:cNvSpPr txBox="1"/>
              <p:nvPr/>
            </p:nvSpPr>
            <p:spPr>
              <a:xfrm>
                <a:off x="4318000" y="4343400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0A6E3-58CD-0A5A-A349-06C7770E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4343400"/>
                <a:ext cx="17272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/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/>
              <p:nvPr/>
            </p:nvSpPr>
            <p:spPr>
              <a:xfrm>
                <a:off x="3238501" y="207831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1" y="2078313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036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7C43D-1B5A-29B5-FC37-B9FDD584CDFA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1873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EEE8F3-9286-83A6-7388-B68686BDB11F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8194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64854E-96C7-4EA2-70C5-A574BAA06678}"/>
              </a:ext>
            </a:extLst>
          </p:cNvPr>
          <p:cNvSpPr txBox="1"/>
          <p:nvPr/>
        </p:nvSpPr>
        <p:spPr>
          <a:xfrm>
            <a:off x="482601" y="28252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BA22-15E6-1B15-85BE-BEA2A7CB79E8}"/>
              </a:ext>
            </a:extLst>
          </p:cNvPr>
          <p:cNvSpPr txBox="1"/>
          <p:nvPr/>
        </p:nvSpPr>
        <p:spPr>
          <a:xfrm>
            <a:off x="711201" y="3411131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D05BD60-EA1E-0155-E194-E87A2035FDD7}"/>
              </a:ext>
            </a:extLst>
          </p:cNvPr>
          <p:cNvSpPr/>
          <p:nvPr/>
        </p:nvSpPr>
        <p:spPr>
          <a:xfrm rot="5400000">
            <a:off x="2808167" y="3668834"/>
            <a:ext cx="685800" cy="203493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/>
              <p:nvPr/>
            </p:nvSpPr>
            <p:spPr>
              <a:xfrm>
                <a:off x="2428631" y="4286188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FAE1B-A095-6429-F55F-131FACB8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31" y="4286188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A5872DF-704A-B735-1206-A19401E7FB0A}"/>
              </a:ext>
            </a:extLst>
          </p:cNvPr>
          <p:cNvSpPr/>
          <p:nvPr/>
        </p:nvSpPr>
        <p:spPr>
          <a:xfrm rot="5400000">
            <a:off x="2423994" y="3610809"/>
            <a:ext cx="409811" cy="990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/>
              <p:nvPr/>
            </p:nvSpPr>
            <p:spPr>
              <a:xfrm>
                <a:off x="2209800" y="5181600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24807-CE75-58FA-12F9-ADBBEC92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18796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6D91DC10-23F3-B59B-C144-36FF5ADA6F2B}"/>
              </a:ext>
            </a:extLst>
          </p:cNvPr>
          <p:cNvSpPr/>
          <p:nvPr/>
        </p:nvSpPr>
        <p:spPr>
          <a:xfrm rot="5400000">
            <a:off x="3468326" y="3598397"/>
            <a:ext cx="409811" cy="9906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/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BE73F-7F60-D7CD-ED60-5F2752B6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067634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/>
              <p:nvPr/>
            </p:nvSpPr>
            <p:spPr>
              <a:xfrm>
                <a:off x="3203330" y="207863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3AB06-F9B2-BFDD-B525-D5BF82AD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30" y="2078630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88846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0ECE-3382-45C6-F17A-482193ED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/>
              <a:t>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D00B76-4BA0-1CB5-1F51-98035F8106B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90636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48AB0A4-ED8E-4EA6-9B8F-A61F4E0C520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53838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4316C57-3935-A3E3-6777-414D9B9F6D80}"/>
              </a:ext>
            </a:extLst>
          </p:cNvPr>
          <p:cNvSpPr txBox="1"/>
          <p:nvPr/>
        </p:nvSpPr>
        <p:spPr>
          <a:xfrm>
            <a:off x="533401" y="354424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963F3-0EEC-0397-E0CA-9EF638906651}"/>
              </a:ext>
            </a:extLst>
          </p:cNvPr>
          <p:cNvSpPr txBox="1"/>
          <p:nvPr/>
        </p:nvSpPr>
        <p:spPr>
          <a:xfrm>
            <a:off x="762001" y="4130119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5899A67-4157-E3A0-1789-216BF2653F22}"/>
              </a:ext>
            </a:extLst>
          </p:cNvPr>
          <p:cNvSpPr/>
          <p:nvPr/>
        </p:nvSpPr>
        <p:spPr>
          <a:xfrm rot="5400000">
            <a:off x="6400799" y="2878414"/>
            <a:ext cx="685800" cy="50545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/>
              <p:nvPr/>
            </p:nvSpPr>
            <p:spPr>
              <a:xfrm>
                <a:off x="5448302" y="5014391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2" y="5014391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68C16D76-6B60-6C46-8CEA-C1E7D0054DB7}"/>
              </a:ext>
            </a:extLst>
          </p:cNvPr>
          <p:cNvSpPr/>
          <p:nvPr/>
        </p:nvSpPr>
        <p:spPr>
          <a:xfrm rot="5400000">
            <a:off x="6018096" y="2793097"/>
            <a:ext cx="409811" cy="406400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/>
              <p:nvPr/>
            </p:nvSpPr>
            <p:spPr>
              <a:xfrm>
                <a:off x="5803899" y="5879068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9" y="5879068"/>
                <a:ext cx="187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22FBE230-60D9-1DAB-DE0A-23572A817D95}"/>
              </a:ext>
            </a:extLst>
          </p:cNvPr>
          <p:cNvSpPr/>
          <p:nvPr/>
        </p:nvSpPr>
        <p:spPr>
          <a:xfrm rot="5400000">
            <a:off x="8545396" y="4314185"/>
            <a:ext cx="409811" cy="9906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B3094-8B86-D9C7-4B58-C1917CC24132}"/>
                  </a:ext>
                </a:extLst>
              </p:cNvPr>
              <p:cNvSpPr txBox="1"/>
              <p:nvPr/>
            </p:nvSpPr>
            <p:spPr>
              <a:xfrm>
                <a:off x="2232270" y="278662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B3094-8B86-D9C7-4B58-C1917CC2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0" y="278662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34D6B-B4E4-31BB-3226-079B9D85B165}"/>
                  </a:ext>
                </a:extLst>
              </p:cNvPr>
              <p:cNvSpPr txBox="1"/>
              <p:nvPr/>
            </p:nvSpPr>
            <p:spPr>
              <a:xfrm>
                <a:off x="5334000" y="279761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34D6B-B4E4-31BB-3226-079B9D85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97618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/>
              <p:nvPr/>
            </p:nvSpPr>
            <p:spPr>
              <a:xfrm>
                <a:off x="7658100" y="565159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651593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/>
              <p:nvPr/>
            </p:nvSpPr>
            <p:spPr>
              <a:xfrm>
                <a:off x="7902335" y="5049688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35" y="5049688"/>
                <a:ext cx="15493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660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0ECE-3382-45C6-F17A-482193ED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/>
              <a:t>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D00B76-4BA0-1CB5-1F51-98035F8106B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97894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48AB0A4-ED8E-4EA6-9B8F-A61F4E0C520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5299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4316C57-3935-A3E3-6777-414D9B9F6D80}"/>
              </a:ext>
            </a:extLst>
          </p:cNvPr>
          <p:cNvSpPr txBox="1"/>
          <p:nvPr/>
        </p:nvSpPr>
        <p:spPr>
          <a:xfrm>
            <a:off x="533401" y="3535774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963F3-0EEC-0397-E0CA-9EF638906651}"/>
              </a:ext>
            </a:extLst>
          </p:cNvPr>
          <p:cNvSpPr txBox="1"/>
          <p:nvPr/>
        </p:nvSpPr>
        <p:spPr>
          <a:xfrm>
            <a:off x="762001" y="41216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5899A67-4157-E3A0-1789-216BF2653F22}"/>
              </a:ext>
            </a:extLst>
          </p:cNvPr>
          <p:cNvSpPr/>
          <p:nvPr/>
        </p:nvSpPr>
        <p:spPr>
          <a:xfrm rot="5400000">
            <a:off x="6921499" y="2349239"/>
            <a:ext cx="685800" cy="60960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/>
              <p:nvPr/>
            </p:nvSpPr>
            <p:spPr>
              <a:xfrm>
                <a:off x="5448302" y="5005916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2" y="5005916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68C16D76-6B60-6C46-8CEA-C1E7D0054DB7}"/>
              </a:ext>
            </a:extLst>
          </p:cNvPr>
          <p:cNvSpPr/>
          <p:nvPr/>
        </p:nvSpPr>
        <p:spPr>
          <a:xfrm rot="5400000">
            <a:off x="6018096" y="2784622"/>
            <a:ext cx="409811" cy="406400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/>
              <p:nvPr/>
            </p:nvSpPr>
            <p:spPr>
              <a:xfrm>
                <a:off x="6324599" y="5802868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5802868"/>
                <a:ext cx="187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22FBE230-60D9-1DAB-DE0A-23572A817D95}"/>
              </a:ext>
            </a:extLst>
          </p:cNvPr>
          <p:cNvSpPr/>
          <p:nvPr/>
        </p:nvSpPr>
        <p:spPr>
          <a:xfrm rot="5400000">
            <a:off x="9078793" y="3772312"/>
            <a:ext cx="409811" cy="205739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B3094-8B86-D9C7-4B58-C1917CC24132}"/>
                  </a:ext>
                </a:extLst>
              </p:cNvPr>
              <p:cNvSpPr txBox="1"/>
              <p:nvPr/>
            </p:nvSpPr>
            <p:spPr>
              <a:xfrm>
                <a:off x="2232270" y="277814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B3094-8B86-D9C7-4B58-C1917CC2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0" y="2778147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34D6B-B4E4-31BB-3226-079B9D85B165}"/>
                  </a:ext>
                </a:extLst>
              </p:cNvPr>
              <p:cNvSpPr txBox="1"/>
              <p:nvPr/>
            </p:nvSpPr>
            <p:spPr>
              <a:xfrm>
                <a:off x="5334000" y="278914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34D6B-B4E4-31BB-3226-079B9D85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89143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/>
              <p:nvPr/>
            </p:nvSpPr>
            <p:spPr>
              <a:xfrm>
                <a:off x="7658100" y="564311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643118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/>
              <p:nvPr/>
            </p:nvSpPr>
            <p:spPr>
              <a:xfrm>
                <a:off x="8508999" y="5054339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999" y="5054339"/>
                <a:ext cx="15493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351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nhiều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lớn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hơn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lưu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D00B76-4BA0-1CB5-1F51-98035F8106B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97894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48AB0A4-ED8E-4EA6-9B8F-A61F4E0C520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5299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4316C57-3935-A3E3-6777-414D9B9F6D80}"/>
              </a:ext>
            </a:extLst>
          </p:cNvPr>
          <p:cNvSpPr txBox="1"/>
          <p:nvPr/>
        </p:nvSpPr>
        <p:spPr>
          <a:xfrm>
            <a:off x="533401" y="3535774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963F3-0EEC-0397-E0CA-9EF638906651}"/>
              </a:ext>
            </a:extLst>
          </p:cNvPr>
          <p:cNvSpPr txBox="1"/>
          <p:nvPr/>
        </p:nvSpPr>
        <p:spPr>
          <a:xfrm>
            <a:off x="762001" y="41216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5899A67-4157-E3A0-1789-216BF2653F22}"/>
              </a:ext>
            </a:extLst>
          </p:cNvPr>
          <p:cNvSpPr/>
          <p:nvPr/>
        </p:nvSpPr>
        <p:spPr>
          <a:xfrm rot="5400000">
            <a:off x="6921499" y="2349239"/>
            <a:ext cx="685800" cy="60960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/>
              <p:nvPr/>
            </p:nvSpPr>
            <p:spPr>
              <a:xfrm>
                <a:off x="5448302" y="5005916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8B4EC9-7A80-6219-A432-E391BAEE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2" y="5005916"/>
                <a:ext cx="15493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68C16D76-6B60-6C46-8CEA-C1E7D0054DB7}"/>
              </a:ext>
            </a:extLst>
          </p:cNvPr>
          <p:cNvSpPr/>
          <p:nvPr/>
        </p:nvSpPr>
        <p:spPr>
          <a:xfrm rot="5400000">
            <a:off x="6018096" y="2784622"/>
            <a:ext cx="409811" cy="406400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/>
              <p:nvPr/>
            </p:nvSpPr>
            <p:spPr>
              <a:xfrm>
                <a:off x="6324599" y="5802868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FEB0A7-913E-B99C-B739-08BB47EFC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5802868"/>
                <a:ext cx="187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22FBE230-60D9-1DAB-DE0A-23572A817D95}"/>
              </a:ext>
            </a:extLst>
          </p:cNvPr>
          <p:cNvSpPr/>
          <p:nvPr/>
        </p:nvSpPr>
        <p:spPr>
          <a:xfrm rot="5400000">
            <a:off x="9078793" y="3772312"/>
            <a:ext cx="409811" cy="205739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/>
              <p:nvPr/>
            </p:nvSpPr>
            <p:spPr>
              <a:xfrm>
                <a:off x="7658100" y="564311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3B6C7A-86E1-CE23-7191-561A66AA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643118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/>
              <p:nvPr/>
            </p:nvSpPr>
            <p:spPr>
              <a:xfrm>
                <a:off x="8508999" y="5054339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40D332-F8A2-E923-D200-6C1C5FDB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999" y="5054339"/>
                <a:ext cx="15493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14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0ECE-3382-45C6-F17A-482193ED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Với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chia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khoảng</a:t>
            </a:r>
            <a:r>
              <a:rPr lang="en-US" dirty="0">
                <a:solidFill>
                  <a:srgbClr val="FF0000"/>
                </a:solidFill>
              </a:rPr>
              <a:t> chia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B97B8-24C1-4DCD-7099-A627A59FC94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10547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D417F-E21A-78A2-F8A9-909809064D4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425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9284D1-DFA9-3349-F3BD-5F099C386342}"/>
              </a:ext>
            </a:extLst>
          </p:cNvPr>
          <p:cNvSpPr txBox="1"/>
          <p:nvPr/>
        </p:nvSpPr>
        <p:spPr>
          <a:xfrm>
            <a:off x="533401" y="3348427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E09D3-B20F-C4F3-F782-B0510C001FBF}"/>
              </a:ext>
            </a:extLst>
          </p:cNvPr>
          <p:cNvSpPr txBox="1"/>
          <p:nvPr/>
        </p:nvSpPr>
        <p:spPr>
          <a:xfrm>
            <a:off x="762001" y="3934297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C092C03-2CE2-5E1C-8EE4-4CACA1B6F88B}"/>
              </a:ext>
            </a:extLst>
          </p:cNvPr>
          <p:cNvSpPr/>
          <p:nvPr/>
        </p:nvSpPr>
        <p:spPr>
          <a:xfrm rot="5400000">
            <a:off x="4368800" y="2682166"/>
            <a:ext cx="685800" cy="50545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/>
              <p:nvPr/>
            </p:nvSpPr>
            <p:spPr>
              <a:xfrm>
                <a:off x="3441701" y="4818569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01" y="4818569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DDF3B67-6770-C942-8B36-CC35F84278F6}"/>
              </a:ext>
            </a:extLst>
          </p:cNvPr>
          <p:cNvSpPr/>
          <p:nvPr/>
        </p:nvSpPr>
        <p:spPr>
          <a:xfrm rot="5400000">
            <a:off x="4011495" y="2597275"/>
            <a:ext cx="409811" cy="406400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/>
              <p:nvPr/>
            </p:nvSpPr>
            <p:spPr>
              <a:xfrm>
                <a:off x="3771900" y="5742280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5742280"/>
                <a:ext cx="18796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018A7AF4-2DD2-4E84-E380-2F459F027E07}"/>
              </a:ext>
            </a:extLst>
          </p:cNvPr>
          <p:cNvSpPr/>
          <p:nvPr/>
        </p:nvSpPr>
        <p:spPr>
          <a:xfrm rot="5400000">
            <a:off x="6538795" y="4118363"/>
            <a:ext cx="409811" cy="9906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44B62-AF36-3016-9A3D-9E43BB296B86}"/>
                  </a:ext>
                </a:extLst>
              </p:cNvPr>
              <p:cNvSpPr txBox="1"/>
              <p:nvPr/>
            </p:nvSpPr>
            <p:spPr>
              <a:xfrm>
                <a:off x="152400" y="259080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44B62-AF36-3016-9A3D-9E43BB296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9080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E9663-6637-6B0B-2D1A-454660529A6F}"/>
                  </a:ext>
                </a:extLst>
              </p:cNvPr>
              <p:cNvSpPr txBox="1"/>
              <p:nvPr/>
            </p:nvSpPr>
            <p:spPr>
              <a:xfrm>
                <a:off x="3254130" y="260179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E9663-6637-6B0B-2D1A-45466052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30" y="2601796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/>
              <p:nvPr/>
            </p:nvSpPr>
            <p:spPr>
              <a:xfrm>
                <a:off x="5895734" y="4853866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34" y="4853866"/>
                <a:ext cx="154939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6ED23-C381-7880-0A8C-B042D7D69C5C}"/>
                  </a:ext>
                </a:extLst>
              </p:cNvPr>
              <p:cNvSpPr txBox="1"/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6ED23-C381-7880-0A8C-B042D7D69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495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table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11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0ECE-3382-45C6-F17A-482193ED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Với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chia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khoảng</a:t>
            </a:r>
            <a:r>
              <a:rPr lang="en-US" dirty="0">
                <a:solidFill>
                  <a:srgbClr val="FF0000"/>
                </a:solidFill>
              </a:rPr>
              <a:t> chia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B97B8-24C1-4DCD-7099-A627A59FC94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10547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D417F-E21A-78A2-F8A9-909809064D4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425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9284D1-DFA9-3349-F3BD-5F099C386342}"/>
              </a:ext>
            </a:extLst>
          </p:cNvPr>
          <p:cNvSpPr txBox="1"/>
          <p:nvPr/>
        </p:nvSpPr>
        <p:spPr>
          <a:xfrm>
            <a:off x="533401" y="3348427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E09D3-B20F-C4F3-F782-B0510C001FBF}"/>
              </a:ext>
            </a:extLst>
          </p:cNvPr>
          <p:cNvSpPr txBox="1"/>
          <p:nvPr/>
        </p:nvSpPr>
        <p:spPr>
          <a:xfrm>
            <a:off x="762001" y="3934297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C092C03-2CE2-5E1C-8EE4-4CACA1B6F88B}"/>
              </a:ext>
            </a:extLst>
          </p:cNvPr>
          <p:cNvSpPr/>
          <p:nvPr/>
        </p:nvSpPr>
        <p:spPr>
          <a:xfrm rot="5400000">
            <a:off x="6400799" y="2682592"/>
            <a:ext cx="685800" cy="50545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/>
              <p:nvPr/>
            </p:nvSpPr>
            <p:spPr>
              <a:xfrm>
                <a:off x="5448302" y="4818569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2" y="4818569"/>
                <a:ext cx="154939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DDF3B67-6770-C942-8B36-CC35F84278F6}"/>
              </a:ext>
            </a:extLst>
          </p:cNvPr>
          <p:cNvSpPr/>
          <p:nvPr/>
        </p:nvSpPr>
        <p:spPr>
          <a:xfrm rot="5400000">
            <a:off x="6018096" y="2597275"/>
            <a:ext cx="409811" cy="406400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/>
              <p:nvPr/>
            </p:nvSpPr>
            <p:spPr>
              <a:xfrm>
                <a:off x="5803899" y="5683246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9" y="5683246"/>
                <a:ext cx="18796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018A7AF4-2DD2-4E84-E380-2F459F027E07}"/>
              </a:ext>
            </a:extLst>
          </p:cNvPr>
          <p:cNvSpPr/>
          <p:nvPr/>
        </p:nvSpPr>
        <p:spPr>
          <a:xfrm rot="5400000">
            <a:off x="8545396" y="4118363"/>
            <a:ext cx="409811" cy="99060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44B62-AF36-3016-9A3D-9E43BB296B86}"/>
                  </a:ext>
                </a:extLst>
              </p:cNvPr>
              <p:cNvSpPr txBox="1"/>
              <p:nvPr/>
            </p:nvSpPr>
            <p:spPr>
              <a:xfrm>
                <a:off x="2232270" y="259080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44B62-AF36-3016-9A3D-9E43BB296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0" y="259080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E9663-6637-6B0B-2D1A-454660529A6F}"/>
                  </a:ext>
                </a:extLst>
              </p:cNvPr>
              <p:cNvSpPr txBox="1"/>
              <p:nvPr/>
            </p:nvSpPr>
            <p:spPr>
              <a:xfrm>
                <a:off x="5334000" y="260179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E9663-6637-6B0B-2D1A-45466052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601796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F155-0C29-BC46-0C7A-9A8E7A270684}"/>
                  </a:ext>
                </a:extLst>
              </p:cNvPr>
              <p:cNvSpPr txBox="1"/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F155-0C29-BC46-0C7A-9A8E7A27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/>
              <p:nvPr/>
            </p:nvSpPr>
            <p:spPr>
              <a:xfrm>
                <a:off x="7902335" y="4853866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35" y="4853866"/>
                <a:ext cx="1549398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769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Brace 17">
            <a:extLst>
              <a:ext uri="{FF2B5EF4-FFF2-40B4-BE49-F238E27FC236}">
                <a16:creationId xmlns:a16="http://schemas.microsoft.com/office/drawing/2014/main" id="{17CE9079-AF00-55EB-C72C-A750AE485814}"/>
              </a:ext>
            </a:extLst>
          </p:cNvPr>
          <p:cNvSpPr/>
          <p:nvPr/>
        </p:nvSpPr>
        <p:spPr>
          <a:xfrm rot="5400000">
            <a:off x="4368800" y="2682166"/>
            <a:ext cx="685800" cy="5054599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CED5C9B-3625-E35E-F13E-06029D0756F9}"/>
              </a:ext>
            </a:extLst>
          </p:cNvPr>
          <p:cNvSpPr/>
          <p:nvPr/>
        </p:nvSpPr>
        <p:spPr>
          <a:xfrm rot="5400000">
            <a:off x="4011495" y="2597275"/>
            <a:ext cx="409811" cy="4064002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CAE330E-6485-23C1-E0C0-881E1A7754A9}"/>
              </a:ext>
            </a:extLst>
          </p:cNvPr>
          <p:cNvSpPr/>
          <p:nvPr/>
        </p:nvSpPr>
        <p:spPr>
          <a:xfrm rot="5400000">
            <a:off x="6538795" y="4118363"/>
            <a:ext cx="409811" cy="990601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Với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chia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giống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nhưng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chia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Nhưng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chia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B97B8-24C1-4DCD-7099-A627A59FC94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10547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D417F-E21A-78A2-F8A9-909809064D42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425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9284D1-DFA9-3349-F3BD-5F099C386342}"/>
              </a:ext>
            </a:extLst>
          </p:cNvPr>
          <p:cNvSpPr txBox="1"/>
          <p:nvPr/>
        </p:nvSpPr>
        <p:spPr>
          <a:xfrm>
            <a:off x="533401" y="3348427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E09D3-B20F-C4F3-F782-B0510C001FBF}"/>
              </a:ext>
            </a:extLst>
          </p:cNvPr>
          <p:cNvSpPr txBox="1"/>
          <p:nvPr/>
        </p:nvSpPr>
        <p:spPr>
          <a:xfrm>
            <a:off x="762001" y="3934297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C092C03-2CE2-5E1C-8EE4-4CACA1B6F88B}"/>
              </a:ext>
            </a:extLst>
          </p:cNvPr>
          <p:cNvSpPr/>
          <p:nvPr/>
        </p:nvSpPr>
        <p:spPr>
          <a:xfrm rot="5400000">
            <a:off x="6400799" y="2682592"/>
            <a:ext cx="685800" cy="505459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/>
              <p:nvPr/>
            </p:nvSpPr>
            <p:spPr>
              <a:xfrm>
                <a:off x="5448302" y="4818569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A6BEE-5160-864F-3DB5-6DCF8E77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2" y="4818569"/>
                <a:ext cx="154939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DDF3B67-6770-C942-8B36-CC35F84278F6}"/>
              </a:ext>
            </a:extLst>
          </p:cNvPr>
          <p:cNvSpPr/>
          <p:nvPr/>
        </p:nvSpPr>
        <p:spPr>
          <a:xfrm rot="5400000">
            <a:off x="6018096" y="2597275"/>
            <a:ext cx="409811" cy="406400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/>
              <p:nvPr/>
            </p:nvSpPr>
            <p:spPr>
              <a:xfrm>
                <a:off x="5803899" y="5683246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ECCB87-671B-1BCE-9B83-020874B1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9" y="5683246"/>
                <a:ext cx="18796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018A7AF4-2DD2-4E84-E380-2F459F027E07}"/>
              </a:ext>
            </a:extLst>
          </p:cNvPr>
          <p:cNvSpPr/>
          <p:nvPr/>
        </p:nvSpPr>
        <p:spPr>
          <a:xfrm rot="5400000">
            <a:off x="8545396" y="4118363"/>
            <a:ext cx="409811" cy="99060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F155-0C29-BC46-0C7A-9A8E7A270684}"/>
                  </a:ext>
                </a:extLst>
              </p:cNvPr>
              <p:cNvSpPr txBox="1"/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F155-0C29-BC46-0C7A-9A8E7A27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5455771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/>
              <p:nvPr/>
            </p:nvSpPr>
            <p:spPr>
              <a:xfrm>
                <a:off x="7902335" y="4853866"/>
                <a:ext cx="1549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872194-A438-712A-7A9A-EBDBAEF2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35" y="4853866"/>
                <a:ext cx="154939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7348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Một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</a:t>
                </a:r>
              </a:p>
              <a:p>
                <a:pPr lvl="1"/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. </a:t>
                </a:r>
              </a:p>
              <a:p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nhỏ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2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lưu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nhỏ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,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Sparse Table.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70ECE-3382-45C6-F17A-482193ED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266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950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D5AE72A-3833-BACF-6669-C0CD9828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Các </a:t>
                </a:r>
                <a:r>
                  <a:rPr lang="en-US" dirty="0" err="1"/>
                  <a:t>khoảng</a:t>
                </a:r>
                <a:r>
                  <a:rPr lang="en-US" dirty="0"/>
                  <a:t> chia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index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mũ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</a:t>
                </a:r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Index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index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ô </a:t>
                </a:r>
                <a:r>
                  <a:rPr lang="en-US" dirty="0" err="1"/>
                  <a:t>trong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lưu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nhỏ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D5AE72A-3833-BACF-6669-C0CD9828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6536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3048000" y="6182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Sparse Table</a:t>
            </a:r>
          </a:p>
        </p:txBody>
      </p:sp>
    </p:spTree>
    <p:extLst>
      <p:ext uri="{BB962C8B-B14F-4D97-AF65-F5344CB8AC3E}">
        <p14:creationId xmlns:p14="http://schemas.microsoft.com/office/powerpoint/2010/main" val="10413017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B83B2E-655D-29BB-BCDE-99AF6C55B3A4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6B3A7B6-B1E9-888A-D88E-343D20EF4559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3">
                <a:extLst>
                  <a:ext uri="{FF2B5EF4-FFF2-40B4-BE49-F238E27FC236}">
                    <a16:creationId xmlns:a16="http://schemas.microsoft.com/office/drawing/2014/main" id="{3CBF150B-C0FE-1B36-088F-DDF51CBE8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3">
                <a:extLst>
                  <a:ext uri="{FF2B5EF4-FFF2-40B4-BE49-F238E27FC236}">
                    <a16:creationId xmlns:a16="http://schemas.microsoft.com/office/drawing/2014/main" id="{3CBF150B-C0FE-1B36-088F-DDF51CBE8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31390C4-C55C-80AC-9954-F10B9B279A2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850CC0-9182-6C90-DEC0-9695A379DDBB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D40D58-19B1-BD08-920B-69834EFA45D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0B074-BFB3-90B8-2228-5EB389830DBF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87960-01FA-4920-42E9-5D64FDE2F678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29811-43D2-3D50-4EDF-1A00E6BF02DE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7823260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614995"/>
                  </p:ext>
                </p:extLst>
              </p:nvPr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13692645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B41839-B722-249A-A3A5-9EE3542BC272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[1][0]=min(</a:t>
            </a:r>
            <a:r>
              <a:rPr lang="en-US" sz="2100" dirty="0" err="1"/>
              <a:t>sparseTable</a:t>
            </a:r>
            <a:r>
              <a:rPr lang="en-US" sz="2100" dirty="0"/>
              <a:t>[0][0], </a:t>
            </a:r>
            <a:r>
              <a:rPr lang="en-US" sz="2100" dirty="0" err="1"/>
              <a:t>sparseTable</a:t>
            </a:r>
            <a:r>
              <a:rPr lang="en-US" sz="2100" dirty="0"/>
              <a:t>[0][1])</a:t>
            </a:r>
          </a:p>
        </p:txBody>
      </p:sp>
    </p:spTree>
    <p:extLst>
      <p:ext uri="{BB962C8B-B14F-4D97-AF65-F5344CB8AC3E}">
        <p14:creationId xmlns:p14="http://schemas.microsoft.com/office/powerpoint/2010/main" val="366380873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614995"/>
                  </p:ext>
                </p:extLst>
              </p:nvPr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6178E-9B89-E53B-FC6D-72659E91BEA9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[1][0]=min(</a:t>
            </a:r>
            <a:r>
              <a:rPr lang="en-US" sz="2100" dirty="0" err="1"/>
              <a:t>sparseTable</a:t>
            </a:r>
            <a:r>
              <a:rPr lang="en-US" sz="2100" dirty="0"/>
              <a:t>[0][0], </a:t>
            </a:r>
            <a:r>
              <a:rPr lang="en-US" sz="2100" dirty="0" err="1"/>
              <a:t>sparseTable</a:t>
            </a:r>
            <a:r>
              <a:rPr lang="en-US" sz="2100" dirty="0"/>
              <a:t>[0][1])</a:t>
            </a:r>
          </a:p>
        </p:txBody>
      </p:sp>
    </p:spTree>
    <p:extLst>
      <p:ext uri="{BB962C8B-B14F-4D97-AF65-F5344CB8AC3E}">
        <p14:creationId xmlns:p14="http://schemas.microsoft.com/office/powerpoint/2010/main" val="27353913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3ACA-FD8C-6BF5-BF2F-559EA64A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Phân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tích</a:t>
            </a: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Xây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dựng</a:t>
            </a:r>
            <a:r>
              <a:rPr lang="en-US" dirty="0">
                <a:highlight>
                  <a:srgbClr val="FFFF00"/>
                </a:highlight>
              </a:rPr>
              <a:t> Sparse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738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CB730-B2B2-7FEB-3670-2839BBDB5168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[1][1]=min(</a:t>
            </a:r>
            <a:r>
              <a:rPr lang="en-US" sz="2100" dirty="0" err="1"/>
              <a:t>sparseTable</a:t>
            </a:r>
            <a:r>
              <a:rPr lang="en-US" sz="2100" dirty="0"/>
              <a:t>[0][1], </a:t>
            </a:r>
            <a:r>
              <a:rPr lang="en-US" sz="2100" dirty="0" err="1"/>
              <a:t>sparseTable</a:t>
            </a:r>
            <a:r>
              <a:rPr lang="en-US" sz="2100" dirty="0"/>
              <a:t>[0][2])</a:t>
            </a:r>
          </a:p>
        </p:txBody>
      </p:sp>
    </p:spTree>
    <p:extLst>
      <p:ext uri="{BB962C8B-B14F-4D97-AF65-F5344CB8AC3E}">
        <p14:creationId xmlns:p14="http://schemas.microsoft.com/office/powerpoint/2010/main" val="183862814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43175-5569-7689-76FD-03607E37FC7A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[1][2]=min(</a:t>
            </a:r>
            <a:r>
              <a:rPr lang="en-US" sz="2100" dirty="0" err="1"/>
              <a:t>sparseTable</a:t>
            </a:r>
            <a:r>
              <a:rPr lang="en-US" sz="2100" dirty="0"/>
              <a:t>[0][2], </a:t>
            </a:r>
            <a:r>
              <a:rPr lang="en-US" sz="2100" dirty="0" err="1"/>
              <a:t>sparseTable</a:t>
            </a:r>
            <a:r>
              <a:rPr lang="en-US" sz="2100" dirty="0"/>
              <a:t>[0][3])</a:t>
            </a:r>
          </a:p>
        </p:txBody>
      </p:sp>
    </p:spTree>
    <p:extLst>
      <p:ext uri="{BB962C8B-B14F-4D97-AF65-F5344CB8AC3E}">
        <p14:creationId xmlns:p14="http://schemas.microsoft.com/office/powerpoint/2010/main" val="5389139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259271286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408826602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16785853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176300594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EA5CA-A37E-98FA-4E04-4841E88243EF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[1][7]=min(</a:t>
            </a:r>
            <a:r>
              <a:rPr lang="en-US" sz="2100" dirty="0" err="1"/>
              <a:t>sparseTable</a:t>
            </a:r>
            <a:r>
              <a:rPr lang="en-US" sz="2100" dirty="0"/>
              <a:t>[0][7], </a:t>
            </a:r>
            <a:r>
              <a:rPr lang="en-US" sz="2100" dirty="0" err="1"/>
              <a:t>sparseTable</a:t>
            </a:r>
            <a:r>
              <a:rPr lang="en-US" sz="2100" dirty="0"/>
              <a:t>[0][X])</a:t>
            </a:r>
          </a:p>
        </p:txBody>
      </p:sp>
    </p:spTree>
    <p:extLst>
      <p:ext uri="{BB962C8B-B14F-4D97-AF65-F5344CB8AC3E}">
        <p14:creationId xmlns:p14="http://schemas.microsoft.com/office/powerpoint/2010/main" val="328598434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35173155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6FFEC-59EC-1135-6F61-A17D38429317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[2][0]=min(</a:t>
            </a:r>
            <a:r>
              <a:rPr lang="en-US" sz="2100" dirty="0" err="1"/>
              <a:t>sparseTable</a:t>
            </a:r>
            <a:r>
              <a:rPr lang="en-US" sz="2100" dirty="0"/>
              <a:t>[1][0], </a:t>
            </a:r>
            <a:r>
              <a:rPr lang="en-US" sz="2100" dirty="0" err="1"/>
              <a:t>sparseTable</a:t>
            </a:r>
            <a:r>
              <a:rPr lang="en-US" sz="2100" dirty="0"/>
              <a:t>[1][2])</a:t>
            </a:r>
          </a:p>
        </p:txBody>
      </p:sp>
    </p:spTree>
    <p:extLst>
      <p:ext uri="{BB962C8B-B14F-4D97-AF65-F5344CB8AC3E}">
        <p14:creationId xmlns:p14="http://schemas.microsoft.com/office/powerpoint/2010/main" val="15125349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5A467-8BC6-2BA6-4ECA-E38B024963D2}"/>
              </a:ext>
            </a:extLst>
          </p:cNvPr>
          <p:cNvSpPr txBox="1"/>
          <p:nvPr/>
        </p:nvSpPr>
        <p:spPr>
          <a:xfrm>
            <a:off x="2184400" y="2659216"/>
            <a:ext cx="88646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[2][0]=min(min(Array[0], Array[1]), min(Array[2], Array[3]))</a:t>
            </a:r>
          </a:p>
        </p:txBody>
      </p:sp>
    </p:spTree>
    <p:extLst>
      <p:ext uri="{BB962C8B-B14F-4D97-AF65-F5344CB8AC3E}">
        <p14:creationId xmlns:p14="http://schemas.microsoft.com/office/powerpoint/2010/main" val="16165261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80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9469B-DE6B-D160-AE0E-83D889B0564C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[2][0]=min(</a:t>
            </a:r>
            <a:r>
              <a:rPr lang="en-US" sz="2100" dirty="0" err="1"/>
              <a:t>sparseTable</a:t>
            </a:r>
            <a:r>
              <a:rPr lang="en-US" sz="2100" dirty="0"/>
              <a:t>[1][0], </a:t>
            </a:r>
            <a:r>
              <a:rPr lang="en-US" sz="2100" dirty="0" err="1"/>
              <a:t>sparseTable</a:t>
            </a:r>
            <a:r>
              <a:rPr lang="en-US" sz="2100" dirty="0"/>
              <a:t>[1][2])</a:t>
            </a:r>
          </a:p>
        </p:txBody>
      </p:sp>
    </p:spTree>
    <p:extLst>
      <p:ext uri="{BB962C8B-B14F-4D97-AF65-F5344CB8AC3E}">
        <p14:creationId xmlns:p14="http://schemas.microsoft.com/office/powerpoint/2010/main" val="261873224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F0C3-626B-EBE1-FFDE-7BF2FA8972AC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[2][0]=min(</a:t>
            </a:r>
            <a:r>
              <a:rPr lang="en-US" sz="2100" dirty="0" err="1"/>
              <a:t>sparseTable</a:t>
            </a:r>
            <a:r>
              <a:rPr lang="en-US" sz="2100" dirty="0"/>
              <a:t>[1][0], </a:t>
            </a:r>
            <a:r>
              <a:rPr lang="en-US" sz="2100" dirty="0" err="1"/>
              <a:t>sparseTable</a:t>
            </a:r>
            <a:r>
              <a:rPr lang="en-US" sz="2100" dirty="0"/>
              <a:t>[1][2])</a:t>
            </a:r>
          </a:p>
        </p:txBody>
      </p:sp>
    </p:spTree>
    <p:extLst>
      <p:ext uri="{BB962C8B-B14F-4D97-AF65-F5344CB8AC3E}">
        <p14:creationId xmlns:p14="http://schemas.microsoft.com/office/powerpoint/2010/main" val="28660590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6C67C-CBBC-1413-051A-5516E6158024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[2][1]=min(</a:t>
            </a:r>
            <a:r>
              <a:rPr lang="en-US" sz="2100" dirty="0" err="1"/>
              <a:t>sparseTable</a:t>
            </a:r>
            <a:r>
              <a:rPr lang="en-US" sz="2100" dirty="0"/>
              <a:t>[1][1], </a:t>
            </a:r>
            <a:r>
              <a:rPr lang="en-US" sz="2100" dirty="0" err="1"/>
              <a:t>sparseTable</a:t>
            </a:r>
            <a:r>
              <a:rPr lang="en-US" sz="2100" dirty="0"/>
              <a:t>[1][3])</a:t>
            </a:r>
          </a:p>
        </p:txBody>
      </p:sp>
    </p:spTree>
    <p:extLst>
      <p:ext uri="{BB962C8B-B14F-4D97-AF65-F5344CB8AC3E}">
        <p14:creationId xmlns:p14="http://schemas.microsoft.com/office/powerpoint/2010/main" val="368771958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102E1-2409-B609-90B3-C0EB7F3466F3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[2][2]=min(</a:t>
            </a:r>
            <a:r>
              <a:rPr lang="en-US" sz="2100" dirty="0" err="1"/>
              <a:t>sparseTable</a:t>
            </a:r>
            <a:r>
              <a:rPr lang="en-US" sz="2100" dirty="0"/>
              <a:t>[1][2], </a:t>
            </a:r>
            <a:r>
              <a:rPr lang="en-US" sz="2100" dirty="0" err="1"/>
              <a:t>sparseTable</a:t>
            </a:r>
            <a:r>
              <a:rPr lang="en-US" sz="2100" dirty="0"/>
              <a:t>[1][4])</a:t>
            </a:r>
          </a:p>
        </p:txBody>
      </p:sp>
    </p:spTree>
    <p:extLst>
      <p:ext uri="{BB962C8B-B14F-4D97-AF65-F5344CB8AC3E}">
        <p14:creationId xmlns:p14="http://schemas.microsoft.com/office/powerpoint/2010/main" val="232625127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82A90-F70F-FA4E-99CA-64FE69A409B6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[2][3]=min(</a:t>
            </a:r>
            <a:r>
              <a:rPr lang="en-US" sz="2100" dirty="0" err="1"/>
              <a:t>sparseTable</a:t>
            </a:r>
            <a:r>
              <a:rPr lang="en-US" sz="2100" dirty="0"/>
              <a:t>[1][3], </a:t>
            </a:r>
            <a:r>
              <a:rPr lang="en-US" sz="2100" dirty="0" err="1"/>
              <a:t>sparseTable</a:t>
            </a:r>
            <a:r>
              <a:rPr lang="en-US" sz="2100" dirty="0"/>
              <a:t>[1][5])</a:t>
            </a:r>
          </a:p>
        </p:txBody>
      </p:sp>
    </p:spTree>
    <p:extLst>
      <p:ext uri="{BB962C8B-B14F-4D97-AF65-F5344CB8AC3E}">
        <p14:creationId xmlns:p14="http://schemas.microsoft.com/office/powerpoint/2010/main" val="124688283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CAE35-F8C6-1DA1-397A-3A5D296C8F8D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[2][4]=min(</a:t>
            </a:r>
            <a:r>
              <a:rPr lang="en-US" sz="2100" dirty="0" err="1"/>
              <a:t>sparseTable</a:t>
            </a:r>
            <a:r>
              <a:rPr lang="en-US" sz="2100" dirty="0"/>
              <a:t>[1][4], </a:t>
            </a:r>
            <a:r>
              <a:rPr lang="en-US" sz="2100" dirty="0" err="1"/>
              <a:t>sparseTable</a:t>
            </a:r>
            <a:r>
              <a:rPr lang="en-US" sz="2100" dirty="0"/>
              <a:t>[1][6])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CED8-91F4-CE46-BF21-D025A05B2C24}"/>
              </a:ext>
            </a:extLst>
          </p:cNvPr>
          <p:cNvSpPr txBox="1"/>
          <p:nvPr/>
        </p:nvSpPr>
        <p:spPr>
          <a:xfrm>
            <a:off x="2184400" y="2660938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[2][4]=min(</a:t>
            </a:r>
            <a:r>
              <a:rPr lang="en-US" sz="2100" dirty="0" err="1"/>
              <a:t>sparseTable</a:t>
            </a:r>
            <a:r>
              <a:rPr lang="en-US" sz="2100" dirty="0"/>
              <a:t>[1][4], </a:t>
            </a:r>
            <a:r>
              <a:rPr lang="en-US" sz="2100" dirty="0" err="1"/>
              <a:t>sparseTable</a:t>
            </a:r>
            <a:r>
              <a:rPr lang="en-US" sz="2100" dirty="0"/>
              <a:t>[1][6])</a:t>
            </a:r>
          </a:p>
        </p:txBody>
      </p:sp>
    </p:spTree>
    <p:extLst>
      <p:ext uri="{BB962C8B-B14F-4D97-AF65-F5344CB8AC3E}">
        <p14:creationId xmlns:p14="http://schemas.microsoft.com/office/powerpoint/2010/main" val="84195415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21D95-DD41-53AB-450F-0665F75DD8E6}"/>
              </a:ext>
            </a:extLst>
          </p:cNvPr>
          <p:cNvSpPr txBox="1"/>
          <p:nvPr/>
        </p:nvSpPr>
        <p:spPr>
          <a:xfrm>
            <a:off x="2184400" y="2659216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[2][0]=min(Array[0], Array[1],…,Array[7])</a:t>
            </a:r>
          </a:p>
        </p:txBody>
      </p:sp>
    </p:spTree>
    <p:extLst>
      <p:ext uri="{BB962C8B-B14F-4D97-AF65-F5344CB8AC3E}">
        <p14:creationId xmlns:p14="http://schemas.microsoft.com/office/powerpoint/2010/main" val="3330451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4F505-8EA3-A71D-C187-D89711BF1A5C}"/>
              </a:ext>
            </a:extLst>
          </p:cNvPr>
          <p:cNvSpPr txBox="1"/>
          <p:nvPr/>
        </p:nvSpPr>
        <p:spPr>
          <a:xfrm>
            <a:off x="2184400" y="2660938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[3][0]=min(</a:t>
            </a:r>
            <a:r>
              <a:rPr lang="en-US" sz="2100" dirty="0" err="1"/>
              <a:t>sparseTable</a:t>
            </a:r>
            <a:r>
              <a:rPr lang="en-US" sz="2100" dirty="0"/>
              <a:t>[2][0], </a:t>
            </a:r>
            <a:r>
              <a:rPr lang="en-US" sz="2100" dirty="0" err="1"/>
              <a:t>sparseTable</a:t>
            </a:r>
            <a:r>
              <a:rPr lang="en-US" sz="2100" dirty="0"/>
              <a:t>[2][4])</a:t>
            </a:r>
          </a:p>
        </p:txBody>
      </p:sp>
    </p:spTree>
    <p:extLst>
      <p:ext uri="{BB962C8B-B14F-4D97-AF65-F5344CB8AC3E}">
        <p14:creationId xmlns:p14="http://schemas.microsoft.com/office/powerpoint/2010/main" val="69817581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373571620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68FF8-6F5B-171E-E6AF-C9BC46784A87}"/>
              </a:ext>
            </a:extLst>
          </p:cNvPr>
          <p:cNvSpPr txBox="1"/>
          <p:nvPr/>
        </p:nvSpPr>
        <p:spPr>
          <a:xfrm>
            <a:off x="2184400" y="2660938"/>
            <a:ext cx="8128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100" dirty="0" err="1"/>
              <a:t>sparseTable</a:t>
            </a:r>
            <a:r>
              <a:rPr lang="en-US" sz="2100" dirty="0"/>
              <a:t>[3][0]=min(</a:t>
            </a:r>
            <a:r>
              <a:rPr lang="en-US" sz="2100" dirty="0" err="1"/>
              <a:t>sparseTable</a:t>
            </a:r>
            <a:r>
              <a:rPr lang="en-US" sz="2100" dirty="0"/>
              <a:t>[2][0], </a:t>
            </a:r>
            <a:r>
              <a:rPr lang="en-US" sz="2100" dirty="0" err="1"/>
              <a:t>sparseTable</a:t>
            </a:r>
            <a:r>
              <a:rPr lang="en-US" sz="2100" dirty="0"/>
              <a:t>[2][4])</a:t>
            </a:r>
          </a:p>
        </p:txBody>
      </p:sp>
    </p:spTree>
    <p:extLst>
      <p:ext uri="{BB962C8B-B14F-4D97-AF65-F5344CB8AC3E}">
        <p14:creationId xmlns:p14="http://schemas.microsoft.com/office/powerpoint/2010/main" val="11200913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22AEE8-6082-F417-37DD-180E96776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Sparse Table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mạnh</a:t>
                </a:r>
                <a:r>
                  <a:rPr lang="en-US" dirty="0"/>
                  <a:t> </a:t>
                </a:r>
                <a:r>
                  <a:rPr lang="en-US" dirty="0" err="1"/>
                  <a:t>mẽ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quyết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(range queries).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Với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bài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yêu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cầu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tính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của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phần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tử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trong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khoảng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định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của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mảng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tính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đó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tính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hợp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dirty="0">
                    <a:solidFill>
                      <a:srgbClr val="FF0000"/>
                    </a:solidFill>
                  </a:rPr>
                  <a:t> Sparse Table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sẽ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vấn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với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phức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chỉ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Sparse Table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đầy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thưa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22AEE8-6082-F417-37DD-180E96776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20025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1E64A-2A0F-6963-57AE-533D80A0A033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98F3EDF-344B-EB34-8F31-815416D96EE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40F5-37D8-0ECA-6B12-4334BBE32460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C799-BBB2-14A0-3C0F-1546B275BE10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2DCA72-14A3-C770-3C22-40FBF7BDCCC6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38BEA7-575E-D07C-0D7C-E92309B68F7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6388780A-A8BD-CFEF-3826-A26E9A5F58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493754-C86B-FAA2-28F0-C0A55E79DE7D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4E4848-0E86-FAD4-69F1-6313FE564FFF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A899DD-A05F-3F6D-D0FB-AF9C3361CB65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943A3D-FC43-661E-B65E-2C4A2A176729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DF48-AB9B-6A84-751A-66BDE7924261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4DDE2-E3BD-34EF-6FCB-5F964CDFDF18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377709027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sparse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83F8D5-674B-7E8E-DA58-16048881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Mỗi ô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ở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ở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⁡(2)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83F8D5-674B-7E8E-DA58-16048881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61628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0795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072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F95EF17F-1750-846E-ED7B-4F44BD179A83}"/>
              </a:ext>
            </a:extLst>
          </p:cNvPr>
          <p:cNvSpPr/>
          <p:nvPr/>
        </p:nvSpPr>
        <p:spPr>
          <a:xfrm rot="5400000">
            <a:off x="5034280" y="1065373"/>
            <a:ext cx="370840" cy="4038600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2F17BE7-9B70-E18C-F6C4-5AD966EC77B0}"/>
              </a:ext>
            </a:extLst>
          </p:cNvPr>
          <p:cNvSpPr/>
          <p:nvPr/>
        </p:nvSpPr>
        <p:spPr>
          <a:xfrm rot="5400000">
            <a:off x="8094003" y="2067698"/>
            <a:ext cx="370840" cy="2033954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46063E83-DC34-8947-BB26-92E81B7147D7}"/>
              </a:ext>
            </a:extLst>
          </p:cNvPr>
          <p:cNvSpPr/>
          <p:nvPr/>
        </p:nvSpPr>
        <p:spPr>
          <a:xfrm rot="5400000">
            <a:off x="9618980" y="2576673"/>
            <a:ext cx="347394" cy="992554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1B32F1-2C90-1D40-D4DD-6CDA676BF7D8}"/>
                  </a:ext>
                </a:extLst>
              </p:cNvPr>
              <p:cNvSpPr txBox="1"/>
              <p:nvPr/>
            </p:nvSpPr>
            <p:spPr>
              <a:xfrm>
                <a:off x="4394200" y="5496559"/>
                <a:ext cx="406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đệ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1B32F1-2C90-1D40-D4DD-6CDA676B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0" y="5496559"/>
                <a:ext cx="4064000" cy="369332"/>
              </a:xfrm>
              <a:prstGeom prst="rect">
                <a:avLst/>
              </a:prstGeom>
              <a:blipFill>
                <a:blip r:embed="rId2"/>
                <a:stretch>
                  <a:fillRect l="-1049" t="-10000" r="-1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82964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B61F88-DDB9-9533-B492-F9242667008F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33D0C6B1-9EFE-EDF8-4D60-F8F632D6FD1A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A9FEE0C-BDBA-7730-902E-110A35610DA4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5821F-C266-8B91-D550-01D1719FD32D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595A46C-0EE4-4E1D-73FD-5BB9903F18A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04F833E-77C3-029F-6458-327722FCAFE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D9C32A6D-532B-F4D7-5F40-7BFBB79D4F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D9C32A6D-532B-F4D7-5F40-7BFBB79D4F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1C55B4-DDF7-910A-87FD-192FA6E8C63A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7329F-4231-1AB1-F6FA-FE64F0AAF81A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D33C617-F1E2-F57D-DFF5-4608DB59BF38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8FD1FF5-0EA7-4C9C-20C2-0B07B80FAB7B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F74B-1D3D-7768-FF7C-F22878B4176E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96409-921C-7471-1C07-CAB4FF85FEB0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296212204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B61F88-DDB9-9533-B492-F9242667008F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89198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33D0C6B1-9EFE-EDF8-4D60-F8F632D6FD1A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1524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A9FEE0C-BDBA-7730-902E-110A35610DA4}"/>
              </a:ext>
            </a:extLst>
          </p:cNvPr>
          <p:cNvSpPr txBox="1"/>
          <p:nvPr/>
        </p:nvSpPr>
        <p:spPr>
          <a:xfrm>
            <a:off x="533401" y="152986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5821F-C266-8B91-D550-01D1719FD32D}"/>
              </a:ext>
            </a:extLst>
          </p:cNvPr>
          <p:cNvSpPr txBox="1"/>
          <p:nvPr/>
        </p:nvSpPr>
        <p:spPr>
          <a:xfrm>
            <a:off x="756139" y="201292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595A46C-0EE4-4E1D-73FD-5BB9903F18A9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159595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04F833E-77C3-029F-6458-327722FCAFE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168946"/>
          <a:ext cx="482600" cy="268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96621411"/>
                    </a:ext>
                  </a:extLst>
                </a:gridCol>
              </a:tblGrid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371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97259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991434"/>
                  </a:ext>
                </a:extLst>
              </a:tr>
              <a:tr h="671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19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D9C32A6D-532B-F4D7-5F40-7BFBB79D4F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D9C32A6D-532B-F4D7-5F40-7BFBB79D4F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001" y="3168946"/>
              <a:ext cx="482599" cy="2685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696621411"/>
                        </a:ext>
                      </a:extLst>
                    </a:gridCol>
                  </a:tblGrid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901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1371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101818" r="-500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97259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200000" r="-500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991434"/>
                      </a:ext>
                    </a:extLst>
                  </a:tr>
                  <a:tr h="67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0" t="-302727" r="-50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919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1C55B4-DDF7-910A-87FD-192FA6E8C63A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825659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7329F-4231-1AB1-F6FA-FE64F0AAF81A}"/>
              </a:ext>
            </a:extLst>
          </p:cNvPr>
          <p:cNvGraphicFramePr>
            <a:graphicFrameLocks noGrp="1"/>
          </p:cNvGraphicFramePr>
          <p:nvPr/>
        </p:nvGraphicFramePr>
        <p:xfrm>
          <a:off x="2176585" y="4495802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D33C617-F1E2-F57D-DFF5-4608DB59BF38}"/>
              </a:ext>
            </a:extLst>
          </p:cNvPr>
          <p:cNvGraphicFramePr>
            <a:graphicFrameLocks noGrp="1"/>
          </p:cNvGraphicFramePr>
          <p:nvPr/>
        </p:nvGraphicFramePr>
        <p:xfrm>
          <a:off x="2172678" y="51816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8FD1FF5-0EA7-4C9C-20C2-0B07B80FAB7B}"/>
              </a:ext>
            </a:extLst>
          </p:cNvPr>
          <p:cNvSpPr txBox="1"/>
          <p:nvPr/>
        </p:nvSpPr>
        <p:spPr>
          <a:xfrm>
            <a:off x="-306753" y="2798106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F74B-1D3D-7768-FF7C-F22878B4176E}"/>
              </a:ext>
            </a:extLst>
          </p:cNvPr>
          <p:cNvSpPr txBox="1"/>
          <p:nvPr/>
        </p:nvSpPr>
        <p:spPr>
          <a:xfrm>
            <a:off x="571500" y="2534612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Range </a:t>
            </a:r>
          </a:p>
          <a:p>
            <a:pPr marL="0" indent="0" algn="ctr">
              <a:buNone/>
            </a:pPr>
            <a:r>
              <a:rPr lang="en-US" dirty="0"/>
              <a:t>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96409-921C-7471-1C07-CAB4FF85FEB0}"/>
              </a:ext>
            </a:extLst>
          </p:cNvPr>
          <p:cNvSpPr txBox="1"/>
          <p:nvPr/>
        </p:nvSpPr>
        <p:spPr>
          <a:xfrm>
            <a:off x="5156200" y="6182359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5550810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F95EF17F-1750-846E-ED7B-4F44BD179A83}"/>
              </a:ext>
            </a:extLst>
          </p:cNvPr>
          <p:cNvSpPr/>
          <p:nvPr/>
        </p:nvSpPr>
        <p:spPr>
          <a:xfrm rot="5400000">
            <a:off x="5034280" y="1065373"/>
            <a:ext cx="370840" cy="4038600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97642B5-7D03-0B00-1431-E54C2A0E6FBA}"/>
              </a:ext>
            </a:extLst>
          </p:cNvPr>
          <p:cNvSpPr/>
          <p:nvPr/>
        </p:nvSpPr>
        <p:spPr>
          <a:xfrm rot="5400000">
            <a:off x="8107680" y="1069660"/>
            <a:ext cx="370840" cy="4038600"/>
          </a:xfrm>
          <a:prstGeom prst="leftBracket">
            <a:avLst>
              <a:gd name="adj" fmla="val 93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287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F95EF17F-1750-846E-ED7B-4F44BD179A83}"/>
              </a:ext>
            </a:extLst>
          </p:cNvPr>
          <p:cNvSpPr/>
          <p:nvPr/>
        </p:nvSpPr>
        <p:spPr>
          <a:xfrm rot="5400000">
            <a:off x="5034280" y="1065373"/>
            <a:ext cx="370840" cy="4038600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97642B5-7D03-0B00-1431-E54C2A0E6FBA}"/>
              </a:ext>
            </a:extLst>
          </p:cNvPr>
          <p:cNvSpPr/>
          <p:nvPr/>
        </p:nvSpPr>
        <p:spPr>
          <a:xfrm rot="5400000">
            <a:off x="8107680" y="1069660"/>
            <a:ext cx="370840" cy="4038600"/>
          </a:xfrm>
          <a:prstGeom prst="leftBracket">
            <a:avLst>
              <a:gd name="adj" fmla="val 93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3F13F-EFC4-DEF5-1165-F6DFF30AC33C}"/>
                  </a:ext>
                </a:extLst>
              </p:cNvPr>
              <p:cNvSpPr txBox="1"/>
              <p:nvPr/>
            </p:nvSpPr>
            <p:spPr>
              <a:xfrm>
                <a:off x="2819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3F13F-EFC4-DEF5-1165-F6DFF30A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248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/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31086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F95EF17F-1750-846E-ED7B-4F44BD179A83}"/>
              </a:ext>
            </a:extLst>
          </p:cNvPr>
          <p:cNvSpPr/>
          <p:nvPr/>
        </p:nvSpPr>
        <p:spPr>
          <a:xfrm rot="5400000">
            <a:off x="5034280" y="1065373"/>
            <a:ext cx="370840" cy="4038600"/>
          </a:xfrm>
          <a:prstGeom prst="leftBracket">
            <a:avLst>
              <a:gd name="adj" fmla="val 936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3F13F-EFC4-DEF5-1165-F6DFF30AC33C}"/>
                  </a:ext>
                </a:extLst>
              </p:cNvPr>
              <p:cNvSpPr txBox="1"/>
              <p:nvPr/>
            </p:nvSpPr>
            <p:spPr>
              <a:xfrm>
                <a:off x="2819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3F13F-EFC4-DEF5-1165-F6DFF30A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248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5992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6626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97642B5-7D03-0B00-1431-E54C2A0E6FBA}"/>
              </a:ext>
            </a:extLst>
          </p:cNvPr>
          <p:cNvSpPr/>
          <p:nvPr/>
        </p:nvSpPr>
        <p:spPr>
          <a:xfrm rot="5400000">
            <a:off x="8107680" y="1069660"/>
            <a:ext cx="370840" cy="4038600"/>
          </a:xfrm>
          <a:prstGeom prst="leftBracket">
            <a:avLst>
              <a:gd name="adj" fmla="val 93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/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/>
              <p:nvPr/>
            </p:nvSpPr>
            <p:spPr>
              <a:xfrm>
                <a:off x="5219700" y="2294396"/>
                <a:ext cx="292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94396"/>
                <a:ext cx="292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6D920A-5492-6FCE-D731-1A9727A8E224}"/>
              </a:ext>
            </a:extLst>
          </p:cNvPr>
          <p:cNvCxnSpPr/>
          <p:nvPr/>
        </p:nvCxnSpPr>
        <p:spPr>
          <a:xfrm>
            <a:off x="6680200" y="2725621"/>
            <a:ext cx="0" cy="703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36089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97642B5-7D03-0B00-1431-E54C2A0E6FBA}"/>
              </a:ext>
            </a:extLst>
          </p:cNvPr>
          <p:cNvSpPr/>
          <p:nvPr/>
        </p:nvSpPr>
        <p:spPr>
          <a:xfrm rot="5400000">
            <a:off x="8107680" y="1069660"/>
            <a:ext cx="370840" cy="4038600"/>
          </a:xfrm>
          <a:prstGeom prst="leftBracket">
            <a:avLst>
              <a:gd name="adj" fmla="val 93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/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/>
              <p:nvPr/>
            </p:nvSpPr>
            <p:spPr>
              <a:xfrm>
                <a:off x="5219700" y="2294396"/>
                <a:ext cx="29210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94396"/>
                <a:ext cx="2921000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6D920A-5492-6FCE-D731-1A9727A8E224}"/>
              </a:ext>
            </a:extLst>
          </p:cNvPr>
          <p:cNvCxnSpPr/>
          <p:nvPr/>
        </p:nvCxnSpPr>
        <p:spPr>
          <a:xfrm>
            <a:off x="6680200" y="2725621"/>
            <a:ext cx="0" cy="703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0467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O(1)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E4A28-7A73-062A-7ADE-9275164BEDCB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733801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6E3B6A-F2AE-FDCC-81DA-1B9CF3CC0F15}"/>
              </a:ext>
            </a:extLst>
          </p:cNvPr>
          <p:cNvGraphicFramePr>
            <a:graphicFrameLocks noGrp="1"/>
          </p:cNvGraphicFramePr>
          <p:nvPr/>
        </p:nvGraphicFramePr>
        <p:xfrm>
          <a:off x="2184400" y="3365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9E980A-9E94-C039-D46E-4F71F09C2DD8}"/>
              </a:ext>
            </a:extLst>
          </p:cNvPr>
          <p:cNvSpPr txBox="1"/>
          <p:nvPr/>
        </p:nvSpPr>
        <p:spPr>
          <a:xfrm>
            <a:off x="533401" y="3371681"/>
            <a:ext cx="187960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4F4B-4DB9-8270-18FF-C955016433D3}"/>
              </a:ext>
            </a:extLst>
          </p:cNvPr>
          <p:cNvSpPr txBox="1"/>
          <p:nvPr/>
        </p:nvSpPr>
        <p:spPr>
          <a:xfrm>
            <a:off x="756139" y="3854744"/>
            <a:ext cx="143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CC87F8B-301C-F58F-E411-8CD12129673A}"/>
              </a:ext>
            </a:extLst>
          </p:cNvPr>
          <p:cNvSpPr/>
          <p:nvPr/>
        </p:nvSpPr>
        <p:spPr>
          <a:xfrm rot="16200000">
            <a:off x="6570980" y="1049020"/>
            <a:ext cx="370840" cy="7112000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97642B5-7D03-0B00-1431-E54C2A0E6FBA}"/>
              </a:ext>
            </a:extLst>
          </p:cNvPr>
          <p:cNvSpPr/>
          <p:nvPr/>
        </p:nvSpPr>
        <p:spPr>
          <a:xfrm rot="5400000">
            <a:off x="8107680" y="1069660"/>
            <a:ext cx="370840" cy="4038600"/>
          </a:xfrm>
          <a:prstGeom prst="leftBracket">
            <a:avLst>
              <a:gd name="adj" fmla="val 93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/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E9E58-D622-795C-F187-34B81D79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400" y="243248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/>
              <p:nvPr/>
            </p:nvSpPr>
            <p:spPr>
              <a:xfrm>
                <a:off x="5219700" y="2294396"/>
                <a:ext cx="29210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6D678B-6C81-B5EA-A87E-0EC29FD6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94396"/>
                <a:ext cx="2921000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6D920A-5492-6FCE-D731-1A9727A8E224}"/>
              </a:ext>
            </a:extLst>
          </p:cNvPr>
          <p:cNvCxnSpPr/>
          <p:nvPr/>
        </p:nvCxnSpPr>
        <p:spPr>
          <a:xfrm>
            <a:off x="6680200" y="2725621"/>
            <a:ext cx="0" cy="703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8FC028-8C35-0B41-BC5E-FB0F726FE2BF}"/>
                  </a:ext>
                </a:extLst>
              </p:cNvPr>
              <p:cNvSpPr txBox="1"/>
              <p:nvPr/>
            </p:nvSpPr>
            <p:spPr>
              <a:xfrm>
                <a:off x="1397000" y="5291529"/>
                <a:ext cx="9398000" cy="55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𝑚𝑖𝑛𝐿𝑅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𝑙𝑒𝑛𝑔𝑡h𝐿𝑅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+1])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8FC028-8C35-0B41-BC5E-FB0F726F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0" y="5291529"/>
                <a:ext cx="9398000" cy="55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16700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329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3A50B7-BBCB-9F56-47C3-31251F91D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Sparse Table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đầy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thưa</a:t>
                </a:r>
                <a:r>
                  <a:rPr lang="en-US" dirty="0"/>
                  <a:t>,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quyết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(range queries)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Mỗi ô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hàng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chỉ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cần</a:t>
                </a:r>
                <a:r>
                  <a:rPr lang="en-US" dirty="0">
                    <a:solidFill>
                      <a:srgbClr val="FF0000"/>
                    </a:solidFill>
                  </a:rPr>
                  <a:t> so </a:t>
                </a:r>
                <a:r>
                  <a:rPr lang="en-US" dirty="0" err="1">
                    <a:solidFill>
                      <a:srgbClr val="FF0000"/>
                    </a:solidFill>
                  </a:rPr>
                  <a:t>sánh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hai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ở </a:t>
                </a:r>
                <a:r>
                  <a:rPr lang="en-US" dirty="0" err="1">
                    <a:solidFill>
                      <a:srgbClr val="FF0000"/>
                    </a:solidFill>
                  </a:rPr>
                  <a:t>hàng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ở </a:t>
                </a:r>
                <a:r>
                  <a:rPr lang="en-US" dirty="0" err="1">
                    <a:solidFill>
                      <a:srgbClr val="FF0000"/>
                    </a:solidFill>
                  </a:rPr>
                  <a:t>hai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Số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.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⁡(2)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.</a:t>
                </a:r>
              </a:p>
              <a:p>
                <a:r>
                  <a:rPr lang="en-US" sz="2800" b="0" dirty="0" err="1"/>
                  <a:t>Truy</a:t>
                </a:r>
                <a:r>
                  <a:rPr lang="en-US" sz="2800" b="0" dirty="0"/>
                  <a:t> </a:t>
                </a:r>
                <a:r>
                  <a:rPr lang="en-US" sz="2800" b="0" dirty="0" err="1"/>
                  <a:t>vấn</a:t>
                </a:r>
                <a:r>
                  <a:rPr lang="en-US" dirty="0"/>
                  <a:t> với độ </a:t>
                </a:r>
                <a:r>
                  <a:rPr lang="en-US" dirty="0" err="1"/>
                  <a:t>phức</a:t>
                </a:r>
                <a:r>
                  <a:rPr lang="en-US" dirty="0"/>
                  <a:t> </a:t>
                </a:r>
                <a:r>
                  <a:rPr lang="en-US" dirty="0" err="1"/>
                  <a:t>tạp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𝑚𝑖𝑛𝐿𝑅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𝑙𝑒𝑛𝑔𝑡h𝐿𝑅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3A50B7-BBCB-9F56-47C3-31251F91D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22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4379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EXPONENTIATION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3912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937421477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Quy hoạch động để giải quyết các bài toán có lũy thừa bậc lớn</a:t>
            </a:r>
          </a:p>
          <a:p>
            <a:r>
              <a:rPr lang="en-US">
                <a:solidFill>
                  <a:srgbClr val="FF0000"/>
                </a:solidFill>
              </a:rPr>
              <a:t>Input: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0F24BF-A9E1-F227-BF6C-BB0AD4FF6495}"/>
                  </a:ext>
                </a:extLst>
              </p:cNvPr>
              <p:cNvSpPr txBox="1"/>
              <p:nvPr/>
            </p:nvSpPr>
            <p:spPr>
              <a:xfrm>
                <a:off x="914400" y="3332267"/>
                <a:ext cx="67576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0F24BF-A9E1-F227-BF6C-BB0AD4FF6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332267"/>
                <a:ext cx="675762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06D08-610D-AC3E-9884-27C4813C5FFD}"/>
                  </a:ext>
                </a:extLst>
              </p:cNvPr>
              <p:cNvSpPr txBox="1"/>
              <p:nvPr/>
            </p:nvSpPr>
            <p:spPr>
              <a:xfrm>
                <a:off x="2514600" y="3328526"/>
                <a:ext cx="1794466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06D08-610D-AC3E-9884-27C4813C5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28526"/>
                <a:ext cx="1794466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C24F6-EECE-4E20-92ED-F1BBC45874D4}"/>
                  </a:ext>
                </a:extLst>
              </p:cNvPr>
              <p:cNvSpPr txBox="1"/>
              <p:nvPr/>
            </p:nvSpPr>
            <p:spPr>
              <a:xfrm>
                <a:off x="4980905" y="3137191"/>
                <a:ext cx="1605375" cy="913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C24F6-EECE-4E20-92ED-F1BBC458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05" y="3137191"/>
                <a:ext cx="1605375" cy="913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40E8D-4FEF-F81B-58A0-6F8CE00CF744}"/>
                  </a:ext>
                </a:extLst>
              </p:cNvPr>
              <p:cNvSpPr txBox="1"/>
              <p:nvPr/>
            </p:nvSpPr>
            <p:spPr>
              <a:xfrm>
                <a:off x="7247233" y="3137191"/>
                <a:ext cx="109247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40E8D-4FEF-F81B-58A0-6F8CE00C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33" y="3137191"/>
                <a:ext cx="1092479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7710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exponentiation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152581777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Cho số thực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>
                    <a:solidFill>
                      <a:srgbClr val="FF0000"/>
                    </a:solidFill>
                  </a:rPr>
                  <a:t>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×…×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/>
                  <a:t>Độ phức tạp: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4934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FFF11D-4BA6-C0BE-C854-53AFDFD3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,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truy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Hãy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A.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Input: 𝑛, 𝑞, </a:t>
                </a:r>
                <a:r>
                  <a:rPr lang="en-US" dirty="0" err="1">
                    <a:solidFill>
                      <a:srgbClr val="FF0000"/>
                    </a:solidFill>
                  </a:rPr>
                  <a:t>mảng</a:t>
                </a:r>
                <a:r>
                  <a:rPr lang="en-US" dirty="0">
                    <a:solidFill>
                      <a:srgbClr val="FF0000"/>
                    </a:solidFill>
                  </a:rPr>
                  <a:t> A, 𝑞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vấn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dirty="0">
                    <a:solidFill>
                      <a:srgbClr val="FF0000"/>
                    </a:solidFill>
                  </a:rPr>
                  <a:t> 𝑙, 𝑟</a:t>
                </a:r>
              </a:p>
              <a:p>
                <a:r>
                  <a:rPr lang="en-US" dirty="0"/>
                  <a:t>Output: min(A[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], A[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],…,A[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], A[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])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Ghi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>
                    <a:solidFill>
                      <a:srgbClr val="FF0000"/>
                    </a:solidFill>
                  </a:rPr>
                  <a:t>mảng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đánh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số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bắt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đầu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từ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FFF11D-4BA6-C0BE-C854-53AFDFD3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7408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đặc trưng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142800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Phân tích đặc trưng</a:t>
            </a:r>
          </a:p>
        </p:txBody>
      </p:sp>
    </p:spTree>
    <p:extLst>
      <p:ext uri="{BB962C8B-B14F-4D97-AF65-F5344CB8AC3E}">
        <p14:creationId xmlns:p14="http://schemas.microsoft.com/office/powerpoint/2010/main" val="384111913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3940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  <a:r>
                  <a:rPr lang="en-US" sz="2800">
                    <a:solidFill>
                      <a:schemeClr val="bg1"/>
                    </a:solidFill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>
                    <a:solidFill>
                      <a:schemeClr val="bg1"/>
                    </a:solidFill>
                  </a:rPr>
                  <a:t> chẵn</a:t>
                </a:r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blipFill>
                <a:blip r:embed="rId4"/>
                <a:stretch>
                  <a:fillRect t="-11494" r="-6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23045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  <a:r>
                  <a:rPr lang="en-US" sz="2800">
                    <a:solidFill>
                      <a:srgbClr val="0066FF"/>
                    </a:solidFill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>
                    <a:solidFill>
                      <a:srgbClr val="0066FF"/>
                    </a:solidFill>
                  </a:rPr>
                  <a:t> chẵn</a:t>
                </a:r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blipFill>
                <a:blip r:embed="rId4"/>
                <a:stretch>
                  <a:fillRect t="-11494" r="-6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9927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  <a:r>
                  <a:rPr lang="en-US" sz="2800">
                    <a:solidFill>
                      <a:srgbClr val="0066FF"/>
                    </a:solidFill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>
                    <a:solidFill>
                      <a:srgbClr val="0066FF"/>
                    </a:solidFill>
                  </a:rPr>
                  <a:t> chẵn</a:t>
                </a:r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7050584" cy="530915"/>
              </a:xfrm>
              <a:prstGeom prst="rect">
                <a:avLst/>
              </a:prstGeom>
              <a:blipFill>
                <a:blip r:embed="rId4"/>
                <a:stretch>
                  <a:fillRect t="-11494" r="-6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84439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/>
              <p:nvPr/>
            </p:nvSpPr>
            <p:spPr>
              <a:xfrm>
                <a:off x="609600" y="4826316"/>
                <a:ext cx="7168116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  <a:r>
                  <a:rPr lang="en-US" sz="2800">
                    <a:solidFill>
                      <a:srgbClr val="0066FF"/>
                    </a:solidFill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>
                    <a:solidFill>
                      <a:srgbClr val="0066FF"/>
                    </a:solidFill>
                  </a:rPr>
                  <a:t> lẻ</a:t>
                </a:r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26316"/>
                <a:ext cx="7168116" cy="530915"/>
              </a:xfrm>
              <a:prstGeom prst="rect">
                <a:avLst/>
              </a:prstGeom>
              <a:blipFill>
                <a:blip r:embed="rId7"/>
                <a:stretch>
                  <a:fillRect t="-11494" r="-680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72C42F-5A4B-754F-9561-71438B3ED1AF}"/>
                  </a:ext>
                </a:extLst>
              </p:cNvPr>
              <p:cNvSpPr txBox="1"/>
              <p:nvPr/>
            </p:nvSpPr>
            <p:spPr>
              <a:xfrm>
                <a:off x="1676400" y="5347212"/>
                <a:ext cx="1682448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72C42F-5A4B-754F-9561-71438B3E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47212"/>
                <a:ext cx="1682448" cy="642355"/>
              </a:xfrm>
              <a:prstGeom prst="rect">
                <a:avLst/>
              </a:prstGeom>
              <a:blipFill>
                <a:blip r:embed="rId8"/>
                <a:stretch>
                  <a:fillRect r="-471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51D100-4C4E-80BF-C638-4DC1D27AC468}"/>
                  </a:ext>
                </a:extLst>
              </p:cNvPr>
              <p:cNvSpPr txBox="1"/>
              <p:nvPr/>
            </p:nvSpPr>
            <p:spPr>
              <a:xfrm>
                <a:off x="3893448" y="5347213"/>
                <a:ext cx="1682448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51D100-4C4E-80BF-C638-4DC1D27AC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5347213"/>
                <a:ext cx="1682448" cy="642355"/>
              </a:xfrm>
              <a:prstGeom prst="rect">
                <a:avLst/>
              </a:prstGeom>
              <a:blipFill>
                <a:blip r:embed="rId9"/>
                <a:stretch>
                  <a:fillRect r="-471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08470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7084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/>
              <p:nvPr/>
            </p:nvSpPr>
            <p:spPr>
              <a:xfrm>
                <a:off x="609600" y="4826316"/>
                <a:ext cx="4029886" cy="73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%2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26316"/>
                <a:ext cx="4029886" cy="7350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4876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0066FF"/>
                    </a:solidFill>
                  </a:rPr>
                  <a:t>Độ phức tạp phép lũy thừa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Tận dụng tính chất kết hợp của phép nhân:</a:t>
                </a: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E5410-01D4-3A82-0991-2C1DF331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283848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3542"/>
                <a:ext cx="6386172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84438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3660086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/>
              <p:nvPr/>
            </p:nvSpPr>
            <p:spPr>
              <a:xfrm>
                <a:off x="609600" y="4826316"/>
                <a:ext cx="4029886" cy="73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%2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2A417A-F7E5-B4AE-B1A6-E3DCCE72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26316"/>
                <a:ext cx="4029886" cy="7350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77580-6FC2-51E6-53F8-6FA46EE34D81}"/>
                  </a:ext>
                </a:extLst>
              </p:cNvPr>
              <p:cNvSpPr txBox="1"/>
              <p:nvPr/>
            </p:nvSpPr>
            <p:spPr>
              <a:xfrm>
                <a:off x="6553200" y="5038105"/>
                <a:ext cx="4616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>
                    <a:solidFill>
                      <a:srgbClr val="0066FF"/>
                    </a:solidFill>
                  </a:rPr>
                  <a:t> Overlapping subproblem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77580-6FC2-51E6-53F8-6FA46EE34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38105"/>
                <a:ext cx="4616970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80743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Phân tích đặc trưng</a:t>
            </a:r>
          </a:p>
        </p:txBody>
      </p:sp>
    </p:spTree>
    <p:extLst>
      <p:ext uri="{BB962C8B-B14F-4D97-AF65-F5344CB8AC3E}">
        <p14:creationId xmlns:p14="http://schemas.microsoft.com/office/powerpoint/2010/main" val="26381995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FFF11D-4BA6-C0BE-C854-53AFDFD3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5CE39A-9C75-17A0-DA67-B077D6352C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00200"/>
          <a:ext cx="8128000" cy="68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78934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662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896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655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148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065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9424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8908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71824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C794DFD-804B-61D6-1683-915B6AB7C71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22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5839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9093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105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098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400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4937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379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870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13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74F46-CCC1-9268-D169-6039FCA8B6D8}"/>
              </a:ext>
            </a:extLst>
          </p:cNvPr>
          <p:cNvSpPr txBox="1"/>
          <p:nvPr/>
        </p:nvSpPr>
        <p:spPr>
          <a:xfrm>
            <a:off x="-2132612" y="1238080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A925-D465-7DA4-2AF2-2C3F287A83B9}"/>
              </a:ext>
            </a:extLst>
          </p:cNvPr>
          <p:cNvSpPr txBox="1"/>
          <p:nvPr/>
        </p:nvSpPr>
        <p:spPr>
          <a:xfrm>
            <a:off x="-2126750" y="1757679"/>
            <a:ext cx="690682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99143585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/>
              <p:nvPr/>
            </p:nvSpPr>
            <p:spPr>
              <a:xfrm>
                <a:off x="1676400" y="2121096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7E721-2362-FE86-D1B0-3AA37207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121096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4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5163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95115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/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4C32F-32DA-9E3D-1B25-02A602C15B2B}"/>
                  </a:ext>
                </a:extLst>
              </p:cNvPr>
              <p:cNvSpPr txBox="1"/>
              <p:nvPr/>
            </p:nvSpPr>
            <p:spPr>
              <a:xfrm>
                <a:off x="3857931" y="3570562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4C32F-32DA-9E3D-1B25-02A602C15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31" y="3570562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/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blipFill>
                <a:blip r:embed="rId6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2617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/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/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8276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/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/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/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CAD22-FD33-50D7-D387-EA0594B2E177}"/>
                  </a:ext>
                </a:extLst>
              </p:cNvPr>
              <p:cNvSpPr txBox="1"/>
              <p:nvPr/>
            </p:nvSpPr>
            <p:spPr>
              <a:xfrm>
                <a:off x="6067731" y="4908865"/>
                <a:ext cx="145764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CAD22-FD33-50D7-D387-EA0594B2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31" y="4908865"/>
                <a:ext cx="1457643" cy="624786"/>
              </a:xfrm>
              <a:prstGeom prst="rect">
                <a:avLst/>
              </a:prstGeom>
              <a:blipFill>
                <a:blip r:embed="rId7"/>
                <a:stretch>
                  <a:fillRect r="-5858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/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blipFill>
                <a:blip r:embed="rId8"/>
                <a:stretch>
                  <a:fillRect r="-5439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324088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/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/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/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/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blipFill>
                <a:blip r:embed="rId7"/>
                <a:stretch>
                  <a:fillRect r="-5439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0EF-23E5-81D2-8904-140E8AB343A7}"/>
                  </a:ext>
                </a:extLst>
              </p:cNvPr>
              <p:cNvSpPr txBox="1"/>
              <p:nvPr/>
            </p:nvSpPr>
            <p:spPr>
              <a:xfrm>
                <a:off x="8305800" y="5533651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0EF-23E5-81D2-8904-140E8AB3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533651"/>
                <a:ext cx="5533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83127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Optimal substructure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3613-550A-7844-CE27-58359C1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/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A2444-0FB4-EA74-9BAA-A380562D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638617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/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2822A-35A3-6142-5417-555B021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48" y="2096744"/>
                <a:ext cx="1457643" cy="622286"/>
              </a:xfrm>
              <a:prstGeom prst="rect">
                <a:avLst/>
              </a:prstGeom>
              <a:blipFill>
                <a:blip r:embed="rId3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/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AB7892-4398-028B-7186-F6BAB151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5" y="2901411"/>
                <a:ext cx="5506379" cy="70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/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9880D-1296-D92B-E70B-4F027989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289"/>
                <a:ext cx="1457643" cy="622286"/>
              </a:xfrm>
              <a:prstGeom prst="rect">
                <a:avLst/>
              </a:prstGeom>
              <a:blipFill>
                <a:blip r:embed="rId5"/>
                <a:stretch>
                  <a:fillRect r="-54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/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b="0" i="1" strike="sngStrike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×…×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9D82B-9218-089F-7807-CBC0DDD9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05" y="4239714"/>
                <a:ext cx="5506379" cy="703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/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thừa số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A05AA8-0BE6-3AB4-E805-A9D855C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908865"/>
                <a:ext cx="1457643" cy="624786"/>
              </a:xfrm>
              <a:prstGeom prst="rect">
                <a:avLst/>
              </a:prstGeom>
              <a:blipFill>
                <a:blip r:embed="rId7"/>
                <a:stretch>
                  <a:fillRect r="-5439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0EF-23E5-81D2-8904-140E8AB343A7}"/>
                  </a:ext>
                </a:extLst>
              </p:cNvPr>
              <p:cNvSpPr txBox="1"/>
              <p:nvPr/>
            </p:nvSpPr>
            <p:spPr>
              <a:xfrm>
                <a:off x="8305800" y="5533651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0EF-23E5-81D2-8904-140E8AB3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533651"/>
                <a:ext cx="5533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1A9C8A-EEC9-DE8D-6C9C-EFD10175348C}"/>
                  </a:ext>
                </a:extLst>
              </p:cNvPr>
              <p:cNvSpPr txBox="1"/>
              <p:nvPr/>
            </p:nvSpPr>
            <p:spPr>
              <a:xfrm>
                <a:off x="609600" y="5272041"/>
                <a:ext cx="3913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>
                    <a:solidFill>
                      <a:srgbClr val="0066FF"/>
                    </a:solidFill>
                  </a:rPr>
                  <a:t> Optimal substructure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1A9C8A-EEC9-DE8D-6C9C-EFD10175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72041"/>
                <a:ext cx="3913251" cy="523220"/>
              </a:xfrm>
              <a:prstGeom prst="rect">
                <a:avLst/>
              </a:prstGeom>
              <a:blipFill>
                <a:blip r:embed="rId9"/>
                <a:stretch>
                  <a:fillRect t="-12791" r="-1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9050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và lưu trữ kết quả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51015100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và lưu trữ kết quả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là chỉ số của mảng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581967" y="1625322"/>
            <a:ext cx="10972800" cy="226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E0278-2794-0EA1-5367-712C891C548F}"/>
              </a:ext>
            </a:extLst>
          </p:cNvPr>
          <p:cNvSpPr txBox="1"/>
          <p:nvPr/>
        </p:nvSpPr>
        <p:spPr>
          <a:xfrm>
            <a:off x="609600" y="1669802"/>
            <a:ext cx="10972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 create_table(x, 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n = log(k)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init array dp[n]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dp[0] = x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for i = 1 -&gt; n do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dp[i] = dp[i - 1] * dp[i - 1]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return dp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9028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và lưu trữ kết quả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là chỉ số của mảng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C1E24-EDD0-03A6-7FF8-90EC688F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9A87E00-813C-C4CE-B09E-360D82E5EF01}"/>
              </a:ext>
            </a:extLst>
          </p:cNvPr>
          <p:cNvSpPr/>
          <p:nvPr/>
        </p:nvSpPr>
        <p:spPr>
          <a:xfrm>
            <a:off x="581967" y="1625322"/>
            <a:ext cx="10972800" cy="226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E0278-2794-0EA1-5367-712C891C548F}"/>
              </a:ext>
            </a:extLst>
          </p:cNvPr>
          <p:cNvSpPr txBox="1"/>
          <p:nvPr/>
        </p:nvSpPr>
        <p:spPr>
          <a:xfrm>
            <a:off x="609600" y="1669802"/>
            <a:ext cx="10972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 create_table(x, 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n = log(k)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init array dp[n]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dp[0] = x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for i = 1 -&gt; n do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dp[i] = dp[i - 1] * dp[i - 1]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return dp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45E8C2-0015-C2ED-D052-C4441A7500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966" y="5257798"/>
              <a:ext cx="11000436" cy="609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406">
                      <a:extLst>
                        <a:ext uri="{9D8B030D-6E8A-4147-A177-3AD203B41FA5}">
                          <a16:colId xmlns:a16="http://schemas.microsoft.com/office/drawing/2014/main" val="3063092390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2939653114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2958588911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4048598137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544799111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3885731042"/>
                        </a:ext>
                      </a:extLst>
                    </a:gridCol>
                  </a:tblGrid>
                  <a:tr h="609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9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45E8C2-0015-C2ED-D052-C4441A7500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935346"/>
                  </p:ext>
                </p:extLst>
              </p:nvPr>
            </p:nvGraphicFramePr>
            <p:xfrm>
              <a:off x="581966" y="5257798"/>
              <a:ext cx="11000436" cy="609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406">
                      <a:extLst>
                        <a:ext uri="{9D8B030D-6E8A-4147-A177-3AD203B41FA5}">
                          <a16:colId xmlns:a16="http://schemas.microsoft.com/office/drawing/2014/main" val="3063092390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2939653114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2958588911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4048598137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544799111"/>
                        </a:ext>
                      </a:extLst>
                    </a:gridCol>
                    <a:gridCol w="1833406">
                      <a:extLst>
                        <a:ext uri="{9D8B030D-6E8A-4147-A177-3AD203B41FA5}">
                          <a16:colId xmlns:a16="http://schemas.microsoft.com/office/drawing/2014/main" val="3885731042"/>
                        </a:ext>
                      </a:extLst>
                    </a:gridCol>
                  </a:tblGrid>
                  <a:tr h="609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2" t="-990" r="-501329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32" t="-990" r="-401329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32" t="-990" r="-301329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332" t="-990" r="-201329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332" t="-990" r="-101329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332" t="-990" r="-1329" b="-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9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34560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DCF950-4AFF-4941-A734-9DE267AF9249}" vid="{39C48134-F52C-4F5A-B046-DBBE5F1DBD8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12558</Words>
  <Application>Microsoft Office PowerPoint</Application>
  <PresentationFormat>Widescreen</PresentationFormat>
  <Paragraphs>6318</Paragraphs>
  <Slides>203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203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Times New Roman</vt:lpstr>
      <vt:lpstr>Theme1</vt:lpstr>
      <vt:lpstr>1_Custom Design</vt:lpstr>
      <vt:lpstr>Custom Design</vt:lpstr>
      <vt:lpstr>Dynamic Programming - Part 3</vt:lpstr>
      <vt:lpstr>Outline</vt:lpstr>
      <vt:lpstr>Sparse table</vt:lpstr>
      <vt:lpstr>Outline</vt:lpstr>
      <vt:lpstr>Tổng quan</vt:lpstr>
      <vt:lpstr>Tổng quan</vt:lpstr>
      <vt:lpstr>Bài toán dẫn nhập</vt:lpstr>
      <vt:lpstr>Bài toán dẫn nhập</vt:lpstr>
      <vt:lpstr>Giải thích đề bài</vt:lpstr>
      <vt:lpstr>Giải thích đề bài</vt:lpstr>
      <vt:lpstr>Giải thích đề bài</vt:lpstr>
      <vt:lpstr>Giải thích đề bài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Phân tích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Xây dựng sparse table</vt:lpstr>
      <vt:lpstr>Truy vấn</vt:lpstr>
      <vt:lpstr>Truy vấn</vt:lpstr>
      <vt:lpstr>Truy vấn O(n)</vt:lpstr>
      <vt:lpstr>Truy vấn O(1)</vt:lpstr>
      <vt:lpstr>Truy vấn O(1)</vt:lpstr>
      <vt:lpstr>Truy vấn O(1)</vt:lpstr>
      <vt:lpstr>Truy vấn O(1)</vt:lpstr>
      <vt:lpstr>Truy vấn O(1)</vt:lpstr>
      <vt:lpstr>Truy vấn O(1)</vt:lpstr>
      <vt:lpstr>Truy vấn O(1)</vt:lpstr>
      <vt:lpstr>Truy vấn O(1)</vt:lpstr>
      <vt:lpstr>Tổng kết</vt:lpstr>
      <vt:lpstr>Tổng kết</vt:lpstr>
      <vt:lpstr>MATRIX EXPONENTIATION</vt:lpstr>
      <vt:lpstr>Mục đích</vt:lpstr>
      <vt:lpstr>Mục đích</vt:lpstr>
      <vt:lpstr>Number exponentiation</vt:lpstr>
      <vt:lpstr>Number Exponentiation</vt:lpstr>
      <vt:lpstr>Phân tích đặc trưng</vt:lpstr>
      <vt:lpstr>Overlapping subproblem</vt:lpstr>
      <vt:lpstr>Overlapping subproblem</vt:lpstr>
      <vt:lpstr>Overlapping subproblem</vt:lpstr>
      <vt:lpstr>Overlapping subproblem</vt:lpstr>
      <vt:lpstr>Overlapping subproblem</vt:lpstr>
      <vt:lpstr>Overlapping subproblem</vt:lpstr>
      <vt:lpstr>Overlapping subproblem</vt:lpstr>
      <vt:lpstr>Overlapping subproblem</vt:lpstr>
      <vt:lpstr>Optimal substructure</vt:lpstr>
      <vt:lpstr>Optimal substructure</vt:lpstr>
      <vt:lpstr>Optimal substructure</vt:lpstr>
      <vt:lpstr>Optimal substructure</vt:lpstr>
      <vt:lpstr>Optimal substructure</vt:lpstr>
      <vt:lpstr>Optimal substructure</vt:lpstr>
      <vt:lpstr>Optimal substructure</vt:lpstr>
      <vt:lpstr>Optimal substructure</vt:lpstr>
      <vt:lpstr>Tạo bảng và lưu trữ kết quả</vt:lpstr>
      <vt:lpstr>Tạo bảng và lưu trữ kết quả</vt:lpstr>
      <vt:lpstr>Tạo bảng và lưu trữ kết quả</vt:lpstr>
      <vt:lpstr>Tra bảng và xây dựng lời giải</vt:lpstr>
      <vt:lpstr>Tra bảng và xây dựng lời giải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Exponentiation</vt:lpstr>
      <vt:lpstr>Matrix Exponentiation</vt:lpstr>
      <vt:lpstr>Matrix Exponentiation</vt:lpstr>
      <vt:lpstr>Matrix Exponentiation</vt:lpstr>
      <vt:lpstr>Tạo bảng và lưu trữ kết quả</vt:lpstr>
      <vt:lpstr>Tạo bảng và lưu trữ kết quả</vt:lpstr>
      <vt:lpstr>Tra bảng và xây dựng lời giải</vt:lpstr>
      <vt:lpstr>Tra bảng và xây dựng lời giải</vt:lpstr>
      <vt:lpstr>Toán tử nhân ma trận</vt:lpstr>
      <vt:lpstr>Toán tử nhân ma trận</vt:lpstr>
      <vt:lpstr>Toán tử nhân ma trận</vt:lpstr>
      <vt:lpstr>Ma trận đơn vị</vt:lpstr>
      <vt:lpstr>Ma trận đơn vị</vt:lpstr>
      <vt:lpstr>Bài toán ứng dụng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N-th Fibonacci</vt:lpstr>
      <vt:lpstr>Ada and Economy</vt:lpstr>
      <vt:lpstr>Ada and Economy</vt:lpstr>
      <vt:lpstr>Ada and Economy</vt:lpstr>
      <vt:lpstr>Ada and Economy</vt:lpstr>
      <vt:lpstr>Ada and Economy</vt:lpstr>
      <vt:lpstr>Ada and Economy</vt:lpstr>
      <vt:lpstr>Ada and Economy</vt:lpstr>
      <vt:lpstr>Ada and Economy</vt:lpstr>
      <vt:lpstr>Ý tưởng</vt:lpstr>
      <vt:lpstr>Dynamic Programming with Bitmask </vt:lpstr>
      <vt:lpstr>Dynamic Programming with Bitmask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Traveling Salesman Problem (TSP)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TSP</vt:lpstr>
      <vt:lpstr>Thank you for listening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THANG TRUONG</cp:lastModifiedBy>
  <cp:revision>1779</cp:revision>
  <cp:lastPrinted>2013-08-30T01:32:34Z</cp:lastPrinted>
  <dcterms:created xsi:type="dcterms:W3CDTF">2008-06-14T04:13:27Z</dcterms:created>
  <dcterms:modified xsi:type="dcterms:W3CDTF">2022-07-14T16:34:22Z</dcterms:modified>
</cp:coreProperties>
</file>