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86420"/>
  </p:normalViewPr>
  <p:slideViewPr>
    <p:cSldViewPr snapToGrid="0" snapToObjects="1">
      <p:cViewPr varScale="1">
        <p:scale>
          <a:sx n="81" d="100"/>
          <a:sy n="81" d="100"/>
        </p:scale>
        <p:origin x="200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65A-E59C-DF43-86EC-E78C313280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79B0-DE32-1A4F-A588-D36C3CC0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4504"/>
            <a:ext cx="10515600" cy="1596366"/>
          </a:xfrm>
        </p:spPr>
      </p:pic>
      <p:sp>
        <p:nvSpPr>
          <p:cNvPr id="6" name="Rectangle 5"/>
          <p:cNvSpPr/>
          <p:nvPr/>
        </p:nvSpPr>
        <p:spPr>
          <a:xfrm>
            <a:off x="622852" y="955984"/>
            <a:ext cx="4134678" cy="10866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769" y="1152632"/>
            <a:ext cx="366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dirty="0" err="1" smtClean="0"/>
              <a:t>Món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r>
              <a:rPr lang="en-US" sz="2000" dirty="0" smtClean="0"/>
              <a:t> </a:t>
            </a:r>
            <a:r>
              <a:rPr lang="en-US" sz="2000" dirty="0" err="1" smtClean="0"/>
              <a:t>ở</a:t>
            </a:r>
            <a:r>
              <a:rPr lang="en-US" sz="2000" dirty="0" smtClean="0"/>
              <a:t>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ngon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, </a:t>
            </a:r>
            <a:r>
              <a:rPr lang="en-US" sz="2000" dirty="0" err="1" smtClean="0"/>
              <a:t>à</a:t>
            </a:r>
            <a:r>
              <a:rPr lang="en-US" sz="2000" dirty="0" smtClean="0"/>
              <a:t> hi hi.”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958"/>
            <a:ext cx="12192000" cy="28565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806262"/>
            <a:ext cx="1387366" cy="26032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683" y="2963917"/>
            <a:ext cx="4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Tôi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683" y="33660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ăn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311" y="4724406"/>
            <a:ext cx="43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rồi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952500"/>
            <a:ext cx="11401425" cy="4933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791" y="1371600"/>
            <a:ext cx="3815255" cy="39413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8441" y="4524703"/>
            <a:ext cx="725214" cy="315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8303" y="5571139"/>
            <a:ext cx="725214" cy="315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42787" y="4209392"/>
            <a:ext cx="725214" cy="315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01160" y="5555372"/>
            <a:ext cx="725214" cy="315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18441" y="4682358"/>
            <a:ext cx="751488" cy="315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19,899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25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03599" y="3762698"/>
            <a:ext cx="1876097" cy="1283728"/>
            <a:chOff x="1497723" y="1308535"/>
            <a:chExt cx="1876097" cy="1283728"/>
          </a:xfrm>
        </p:grpSpPr>
        <p:sp>
          <p:nvSpPr>
            <p:cNvPr id="6" name="Rounded Rectangle 5"/>
            <p:cNvSpPr/>
            <p:nvPr/>
          </p:nvSpPr>
          <p:spPr>
            <a:xfrm>
              <a:off x="1497723" y="1308535"/>
              <a:ext cx="1876097" cy="124547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2581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3164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8902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0718" y="16080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11" name="Curved Up Arrow 10"/>
            <p:cNvSpPr/>
            <p:nvPr/>
          </p:nvSpPr>
          <p:spPr>
            <a:xfrm>
              <a:off x="1805151" y="1977397"/>
              <a:ext cx="1261241" cy="2522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7646" y="222293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 units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02371" y="3762698"/>
            <a:ext cx="1876097" cy="1283728"/>
            <a:chOff x="1497723" y="1308535"/>
            <a:chExt cx="1876097" cy="1283728"/>
          </a:xfrm>
        </p:grpSpPr>
        <p:sp>
          <p:nvSpPr>
            <p:cNvPr id="22" name="Rounded Rectangle 21"/>
            <p:cNvSpPr/>
            <p:nvPr/>
          </p:nvSpPr>
          <p:spPr>
            <a:xfrm>
              <a:off x="1497723" y="1308535"/>
              <a:ext cx="1876097" cy="124547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62581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3164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8902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90718" y="16080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27" name="Curved Up Arrow 26"/>
            <p:cNvSpPr/>
            <p:nvPr/>
          </p:nvSpPr>
          <p:spPr>
            <a:xfrm>
              <a:off x="1805151" y="1977397"/>
              <a:ext cx="1261241" cy="2522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27646" y="222293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 units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71488" y="3724446"/>
            <a:ext cx="1876097" cy="1283728"/>
            <a:chOff x="1497723" y="1308535"/>
            <a:chExt cx="1876097" cy="1283728"/>
          </a:xfrm>
        </p:grpSpPr>
        <p:sp>
          <p:nvSpPr>
            <p:cNvPr id="30" name="Rounded Rectangle 29"/>
            <p:cNvSpPr/>
            <p:nvPr/>
          </p:nvSpPr>
          <p:spPr>
            <a:xfrm>
              <a:off x="1497723" y="1308535"/>
              <a:ext cx="1876097" cy="124547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2581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73164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8902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718" y="16080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35" name="Curved Up Arrow 34"/>
            <p:cNvSpPr/>
            <p:nvPr/>
          </p:nvSpPr>
          <p:spPr>
            <a:xfrm>
              <a:off x="1805151" y="1977397"/>
              <a:ext cx="1261241" cy="2522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27646" y="222293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 units</a:t>
              </a:r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74561" y="425972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……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403599" y="1957966"/>
            <a:ext cx="1876097" cy="1283728"/>
            <a:chOff x="1497723" y="1308535"/>
            <a:chExt cx="1876097" cy="1283728"/>
          </a:xfrm>
        </p:grpSpPr>
        <p:sp>
          <p:nvSpPr>
            <p:cNvPr id="89" name="Rounded Rectangle 88"/>
            <p:cNvSpPr/>
            <p:nvPr/>
          </p:nvSpPr>
          <p:spPr>
            <a:xfrm>
              <a:off x="1497723" y="1308535"/>
              <a:ext cx="1876097" cy="124547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62581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073164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88902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90718" y="16080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94" name="Curved Up Arrow 93"/>
            <p:cNvSpPr/>
            <p:nvPr/>
          </p:nvSpPr>
          <p:spPr>
            <a:xfrm>
              <a:off x="1805151" y="1977397"/>
              <a:ext cx="1261241" cy="2522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27646" y="222293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 units</a:t>
              </a:r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2371" y="1957966"/>
            <a:ext cx="1876097" cy="1283728"/>
            <a:chOff x="1497723" y="1308535"/>
            <a:chExt cx="1876097" cy="1283728"/>
          </a:xfrm>
        </p:grpSpPr>
        <p:sp>
          <p:nvSpPr>
            <p:cNvPr id="97" name="Rounded Rectangle 96"/>
            <p:cNvSpPr/>
            <p:nvPr/>
          </p:nvSpPr>
          <p:spPr>
            <a:xfrm>
              <a:off x="1497723" y="1308535"/>
              <a:ext cx="1876097" cy="124547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162581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073164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88902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90718" y="16080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102" name="Curved Up Arrow 101"/>
            <p:cNvSpPr/>
            <p:nvPr/>
          </p:nvSpPr>
          <p:spPr>
            <a:xfrm>
              <a:off x="1805151" y="1977397"/>
              <a:ext cx="1261241" cy="2522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27646" y="222293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units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371488" y="1919714"/>
            <a:ext cx="1876097" cy="1283728"/>
            <a:chOff x="1497723" y="1308535"/>
            <a:chExt cx="1876097" cy="1283728"/>
          </a:xfrm>
        </p:grpSpPr>
        <p:sp>
          <p:nvSpPr>
            <p:cNvPr id="105" name="Rounded Rectangle 104"/>
            <p:cNvSpPr/>
            <p:nvPr/>
          </p:nvSpPr>
          <p:spPr>
            <a:xfrm>
              <a:off x="1497723" y="1308535"/>
              <a:ext cx="1876097" cy="124547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2581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073164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889029" y="1568666"/>
              <a:ext cx="362608" cy="36260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90718" y="16080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110" name="Curved Up Arrow 109"/>
            <p:cNvSpPr/>
            <p:nvPr/>
          </p:nvSpPr>
          <p:spPr>
            <a:xfrm>
              <a:off x="1805151" y="1977397"/>
              <a:ext cx="1261241" cy="2522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27646" y="222293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units</a:t>
              </a:r>
              <a:endParaRPr lang="en-US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7074561" y="245499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……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22" idx="0"/>
            <a:endCxn id="97" idx="2"/>
          </p:cNvCxnSpPr>
          <p:nvPr/>
        </p:nvCxnSpPr>
        <p:spPr>
          <a:xfrm flipV="1">
            <a:off x="2840420" y="3203442"/>
            <a:ext cx="0" cy="559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341648" y="3203442"/>
            <a:ext cx="0" cy="559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9364483" y="3165190"/>
            <a:ext cx="0" cy="559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5366" y="5046426"/>
            <a:ext cx="0" cy="361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341646" y="5008174"/>
            <a:ext cx="2" cy="3993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9361856" y="4969922"/>
            <a:ext cx="11728" cy="3678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2840420" y="1398710"/>
            <a:ext cx="0" cy="559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341648" y="1398710"/>
            <a:ext cx="0" cy="559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9364716" y="1360458"/>
            <a:ext cx="0" cy="559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7" idx="3"/>
            <a:endCxn id="89" idx="1"/>
          </p:cNvCxnSpPr>
          <p:nvPr/>
        </p:nvCxnSpPr>
        <p:spPr>
          <a:xfrm>
            <a:off x="3778468" y="2580704"/>
            <a:ext cx="6251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78468" y="4406874"/>
            <a:ext cx="6251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279696" y="2562717"/>
            <a:ext cx="6251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79696" y="4406874"/>
            <a:ext cx="6251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46357" y="2594248"/>
            <a:ext cx="6251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746357" y="4412546"/>
            <a:ext cx="6251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8499584" y="737720"/>
            <a:ext cx="1748001" cy="602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Fully Connected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9361855" y="346838"/>
            <a:ext cx="11729" cy="390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918299" y="15400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Positive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02372" y="5400726"/>
            <a:ext cx="1876096" cy="51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Word Embedding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47105" y="5400726"/>
            <a:ext cx="1876096" cy="51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Word Embedding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371487" y="5337787"/>
            <a:ext cx="1876096" cy="51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Word Embedding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Curved Right Arrow 139"/>
          <p:cNvSpPr/>
          <p:nvPr/>
        </p:nvSpPr>
        <p:spPr>
          <a:xfrm flipV="1">
            <a:off x="1246364" y="2542452"/>
            <a:ext cx="551793" cy="1861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8854" y="3165190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Layers</a:t>
            </a:r>
            <a:endParaRPr lang="en-US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2895366" y="5912062"/>
            <a:ext cx="0" cy="361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5341646" y="5913952"/>
            <a:ext cx="0" cy="361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9373584" y="5849123"/>
            <a:ext cx="0" cy="361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27672" y="626636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051147" y="6273208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này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8870073" y="6267144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tuyệt_vời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59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2018-06-07T09:03:36Z</dcterms:created>
  <dcterms:modified xsi:type="dcterms:W3CDTF">2018-06-09T01:48:35Z</dcterms:modified>
</cp:coreProperties>
</file>