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42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64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7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8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5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2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79" y="0"/>
            <a:ext cx="7766936" cy="1646302"/>
          </a:xfrm>
        </p:spPr>
        <p:txBody>
          <a:bodyPr/>
          <a:lstStyle/>
          <a:p>
            <a:r>
              <a:rPr lang="es-ES" dirty="0" smtClean="0">
                <a:latin typeface="Bahnschrift SemiLight" panose="020B0502040204020203" pitchFamily="34" charset="0"/>
              </a:rPr>
              <a:t>Certificado del curso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902209" y="1646302"/>
            <a:ext cx="5604211" cy="1096899"/>
          </a:xfrm>
        </p:spPr>
        <p:txBody>
          <a:bodyPr/>
          <a:lstStyle/>
          <a:p>
            <a:r>
              <a:rPr lang="es-ES" dirty="0" smtClean="0"/>
              <a:t>Este documento certifica que:</a:t>
            </a:r>
          </a:p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8800" y="3619500"/>
            <a:ext cx="54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 completado todas las actividades del curso de: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54100" y="57150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Trebuchet MS</vt:lpstr>
      <vt:lpstr>Wingdings 3</vt:lpstr>
      <vt:lpstr>Faceta</vt:lpstr>
      <vt:lpstr>Certificado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del curso</dc:title>
  <dc:creator>ERWING</dc:creator>
  <cp:lastModifiedBy>ERWING</cp:lastModifiedBy>
  <cp:revision>3</cp:revision>
  <dcterms:created xsi:type="dcterms:W3CDTF">2023-05-27T20:43:17Z</dcterms:created>
  <dcterms:modified xsi:type="dcterms:W3CDTF">2023-05-27T21:08:14Z</dcterms:modified>
</cp:coreProperties>
</file>