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02B"/>
    <a:srgbClr val="9467BD"/>
    <a:srgbClr val="1E77B4"/>
    <a:srgbClr val="FF7F0F"/>
    <a:srgbClr val="D72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/>
    <p:restoredTop sz="94694"/>
  </p:normalViewPr>
  <p:slideViewPr>
    <p:cSldViewPr snapToGrid="0" snapToObjects="1">
      <p:cViewPr varScale="1">
        <p:scale>
          <a:sx n="227" d="100"/>
          <a:sy n="22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31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915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3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9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53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188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105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233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03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444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15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3878-CEFB-8C45-A7D1-B2A6D544C41F}" type="datetimeFigureOut">
              <a:rPr lang="en-NL" smtClean="0"/>
              <a:t>21/09/2021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49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D88FB-CB51-2247-BA9A-97374117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3657600" cy="365760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4FE7E8F1-E6EC-8642-8C8C-1444B707C9A3}"/>
              </a:ext>
            </a:extLst>
          </p:cNvPr>
          <p:cNvGrpSpPr/>
          <p:nvPr/>
        </p:nvGrpSpPr>
        <p:grpSpPr>
          <a:xfrm>
            <a:off x="3619931" y="91908"/>
            <a:ext cx="2557787" cy="1736892"/>
            <a:chOff x="3422045" y="225084"/>
            <a:chExt cx="2557787" cy="173689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B43AD-49C6-3F43-8BAA-07A6223CADE1}"/>
                </a:ext>
              </a:extLst>
            </p:cNvPr>
            <p:cNvSpPr txBox="1"/>
            <p:nvPr/>
          </p:nvSpPr>
          <p:spPr>
            <a:xfrm rot="1344201">
              <a:off x="4496617" y="930474"/>
              <a:ext cx="453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721C4F-E11C-E84C-AA0A-0FA7DDEB65A6}"/>
                </a:ext>
              </a:extLst>
            </p:cNvPr>
            <p:cNvSpPr txBox="1"/>
            <p:nvPr/>
          </p:nvSpPr>
          <p:spPr>
            <a:xfrm>
              <a:off x="4137674" y="967091"/>
              <a:ext cx="4824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1E77B4"/>
                  </a:solidFill>
                  <a:latin typeface="Garamond" panose="02020404030301010803" pitchFamily="18" charset="0"/>
                </a:rPr>
                <a:t>40%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DD076F-ED19-3040-855A-15CF721ADD50}"/>
                </a:ext>
              </a:extLst>
            </p:cNvPr>
            <p:cNvSpPr txBox="1"/>
            <p:nvPr/>
          </p:nvSpPr>
          <p:spPr>
            <a:xfrm rot="2613847">
              <a:off x="4808422" y="943521"/>
              <a:ext cx="4975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780B66-3950-8F4B-B29B-735F96798A11}"/>
                </a:ext>
              </a:extLst>
            </p:cNvPr>
            <p:cNvSpPr txBox="1"/>
            <p:nvPr/>
          </p:nvSpPr>
          <p:spPr>
            <a:xfrm>
              <a:off x="3422045" y="225084"/>
              <a:ext cx="934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Iceberg source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BAB9C5-7F30-0D4A-B83D-7387585D96AE}"/>
                </a:ext>
              </a:extLst>
            </p:cNvPr>
            <p:cNvSpPr txBox="1"/>
            <p:nvPr/>
          </p:nvSpPr>
          <p:spPr>
            <a:xfrm>
              <a:off x="5045829" y="231307"/>
              <a:ext cx="934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Meltwater sink</a:t>
              </a:r>
            </a:p>
          </p:txBody>
        </p:sp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21D31F2F-5EA8-D141-BEEE-60BAA40460FD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4190822" y="579060"/>
              <a:ext cx="1016846" cy="302743"/>
            </a:xfrm>
            <a:prstGeom prst="curvedConnector3">
              <a:avLst>
                <a:gd name="adj1" fmla="val 67102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49A4D778-A50C-BD4B-859F-1F4FA741544A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4190822" y="579061"/>
              <a:ext cx="1012928" cy="600655"/>
            </a:xfrm>
            <a:prstGeom prst="curvedConnector3">
              <a:avLst>
                <a:gd name="adj1" fmla="val 65507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CD95DE5D-2FB4-E044-A132-5444CA4DC305}"/>
                </a:ext>
              </a:extLst>
            </p:cNvPr>
            <p:cNvCxnSpPr>
              <a:cxnSpLocks/>
              <a:stCxn id="114" idx="3"/>
              <a:endCxn id="48" idx="1"/>
            </p:cNvCxnSpPr>
            <p:nvPr/>
          </p:nvCxnSpPr>
          <p:spPr>
            <a:xfrm>
              <a:off x="4197262" y="583896"/>
              <a:ext cx="1006488" cy="12700"/>
            </a:xfrm>
            <a:prstGeom prst="curvedConnector3">
              <a:avLst/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BC854443-F221-2E4E-BCB9-F4AE20A24F2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190822" y="579060"/>
              <a:ext cx="1019748" cy="899185"/>
            </a:xfrm>
            <a:prstGeom prst="curvedConnector3">
              <a:avLst>
                <a:gd name="adj1" fmla="val 62103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2ABDD32E-09ED-3D4E-8F39-83D89862989D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>
              <a:off x="4201180" y="881803"/>
              <a:ext cx="1006488" cy="12700"/>
            </a:xfrm>
            <a:prstGeom prst="curvedConnector3">
              <a:avLst/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60BE3A63-79A8-7348-ADA2-B0948C93C301}"/>
                </a:ext>
              </a:extLst>
            </p:cNvPr>
            <p:cNvCxnSpPr>
              <a:cxnSpLocks/>
              <a:stCxn id="44" idx="3"/>
              <a:endCxn id="50" idx="1"/>
            </p:cNvCxnSpPr>
            <p:nvPr/>
          </p:nvCxnSpPr>
          <p:spPr>
            <a:xfrm>
              <a:off x="4201180" y="881803"/>
              <a:ext cx="1002570" cy="297913"/>
            </a:xfrm>
            <a:prstGeom prst="curvedConnector3">
              <a:avLst>
                <a:gd name="adj1" fmla="val 34892"/>
              </a:avLst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DFB4090B-82D8-D645-99C1-CEF13E65E4D8}"/>
                </a:ext>
              </a:extLst>
            </p:cNvPr>
            <p:cNvCxnSpPr>
              <a:cxnSpLocks/>
              <a:stCxn id="44" idx="3"/>
              <a:endCxn id="51" idx="1"/>
            </p:cNvCxnSpPr>
            <p:nvPr/>
          </p:nvCxnSpPr>
          <p:spPr>
            <a:xfrm>
              <a:off x="4201180" y="881803"/>
              <a:ext cx="1009390" cy="596442"/>
            </a:xfrm>
            <a:prstGeom prst="curvedConnector3">
              <a:avLst>
                <a:gd name="adj1" fmla="val 33883"/>
              </a:avLst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>
              <a:extLst>
                <a:ext uri="{FF2B5EF4-FFF2-40B4-BE49-F238E27FC236}">
                  <a16:creationId xmlns:a16="http://schemas.microsoft.com/office/drawing/2014/main" id="{93C794C1-5D97-3540-9655-7A4C6CD4DDC5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>
              <a:off x="4197261" y="1179716"/>
              <a:ext cx="1006489" cy="12700"/>
            </a:xfrm>
            <a:prstGeom prst="curvedConnector3">
              <a:avLst/>
            </a:prstGeom>
            <a:ln w="38100">
              <a:solidFill>
                <a:srgbClr val="1E77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A7C251E-2A2F-974F-BA63-7FBD89CB8286}"/>
                </a:ext>
              </a:extLst>
            </p:cNvPr>
            <p:cNvCxnSpPr>
              <a:cxnSpLocks/>
              <a:stCxn id="45" idx="3"/>
              <a:endCxn id="51" idx="1"/>
            </p:cNvCxnSpPr>
            <p:nvPr/>
          </p:nvCxnSpPr>
          <p:spPr>
            <a:xfrm>
              <a:off x="4197261" y="1179716"/>
              <a:ext cx="1013309" cy="298529"/>
            </a:xfrm>
            <a:prstGeom prst="curvedConnector3">
              <a:avLst>
                <a:gd name="adj1" fmla="val 30070"/>
              </a:avLst>
            </a:prstGeom>
            <a:ln w="38100">
              <a:solidFill>
                <a:srgbClr val="1E77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B02025B4-03BC-7047-9CB8-99255FB1A6BF}"/>
                </a:ext>
              </a:extLst>
            </p:cNvPr>
            <p:cNvCxnSpPr>
              <a:cxnSpLocks/>
              <a:stCxn id="46" idx="3"/>
              <a:endCxn id="51" idx="1"/>
            </p:cNvCxnSpPr>
            <p:nvPr/>
          </p:nvCxnSpPr>
          <p:spPr>
            <a:xfrm>
              <a:off x="4204082" y="1478245"/>
              <a:ext cx="1006488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9467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>
              <a:extLst>
                <a:ext uri="{FF2B5EF4-FFF2-40B4-BE49-F238E27FC236}">
                  <a16:creationId xmlns:a16="http://schemas.microsoft.com/office/drawing/2014/main" id="{B0FF273B-6796-F345-A1AA-14BCD81B07D2}"/>
                </a:ext>
              </a:extLst>
            </p:cNvPr>
            <p:cNvCxnSpPr>
              <a:cxnSpLocks/>
              <a:stCxn id="47" idx="3"/>
              <a:endCxn id="52" idx="1"/>
            </p:cNvCxnSpPr>
            <p:nvPr/>
          </p:nvCxnSpPr>
          <p:spPr>
            <a:xfrm>
              <a:off x="4204082" y="1775888"/>
              <a:ext cx="1006488" cy="12700"/>
            </a:xfrm>
            <a:prstGeom prst="curvedConnector3">
              <a:avLst/>
            </a:prstGeom>
            <a:ln w="38100">
              <a:solidFill>
                <a:srgbClr val="2BA0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786038-A8EA-8C4C-9EB5-73D8FB08A99C}"/>
                </a:ext>
              </a:extLst>
            </p:cNvPr>
            <p:cNvSpPr txBox="1"/>
            <p:nvPr/>
          </p:nvSpPr>
          <p:spPr>
            <a:xfrm>
              <a:off x="4788831" y="399339"/>
              <a:ext cx="4441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D39125-14FF-AC4A-897C-1E89EDD2EE31}"/>
                </a:ext>
              </a:extLst>
            </p:cNvPr>
            <p:cNvSpPr txBox="1"/>
            <p:nvPr/>
          </p:nvSpPr>
          <p:spPr>
            <a:xfrm rot="2103060">
              <a:off x="4820933" y="656296"/>
              <a:ext cx="4714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2BB1C7C-E616-4544-8B09-5D0C5871096F}"/>
                </a:ext>
              </a:extLst>
            </p:cNvPr>
            <p:cNvSpPr txBox="1"/>
            <p:nvPr/>
          </p:nvSpPr>
          <p:spPr>
            <a:xfrm rot="2500240">
              <a:off x="4823857" y="1245696"/>
              <a:ext cx="5261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BF8860-9375-6246-AA1F-E1868B897052}"/>
                </a:ext>
              </a:extLst>
            </p:cNvPr>
            <p:cNvSpPr txBox="1"/>
            <p:nvPr/>
          </p:nvSpPr>
          <p:spPr>
            <a:xfrm>
              <a:off x="4141176" y="691356"/>
              <a:ext cx="4441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F9348A-6F60-A04F-9E06-4F24A8204962}"/>
                </a:ext>
              </a:extLst>
            </p:cNvPr>
            <p:cNvSpPr txBox="1"/>
            <p:nvPr/>
          </p:nvSpPr>
          <p:spPr>
            <a:xfrm rot="1304816">
              <a:off x="4550291" y="1194627"/>
              <a:ext cx="4647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50%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18EEEF4-2EB6-7B41-A293-3301879BD4D1}"/>
                </a:ext>
              </a:extLst>
            </p:cNvPr>
            <p:cNvSpPr txBox="1"/>
            <p:nvPr/>
          </p:nvSpPr>
          <p:spPr>
            <a:xfrm rot="1820757">
              <a:off x="4176023" y="1205983"/>
              <a:ext cx="4408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1E77B4"/>
                  </a:solidFill>
                  <a:latin typeface="Garamond" panose="02020404030301010803" pitchFamily="18" charset="0"/>
                </a:rPr>
                <a:t>60%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A729FFA-C01C-DF4A-BA4A-1F7C5BE5CF62}"/>
                </a:ext>
              </a:extLst>
            </p:cNvPr>
            <p:cNvSpPr txBox="1"/>
            <p:nvPr/>
          </p:nvSpPr>
          <p:spPr>
            <a:xfrm>
              <a:off x="4478841" y="1435788"/>
              <a:ext cx="5092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9467BD"/>
                  </a:solidFill>
                  <a:latin typeface="Garamond" panose="02020404030301010803" pitchFamily="18" charset="0"/>
                </a:rPr>
                <a:t>100%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049AF80-4D77-0C46-BFA5-524B9C8B04F8}"/>
                </a:ext>
              </a:extLst>
            </p:cNvPr>
            <p:cNvSpPr txBox="1"/>
            <p:nvPr/>
          </p:nvSpPr>
          <p:spPr>
            <a:xfrm>
              <a:off x="4457620" y="1731144"/>
              <a:ext cx="509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2BA02B"/>
                  </a:solidFill>
                  <a:latin typeface="Garamond" panose="02020404030301010803" pitchFamily="18" charset="0"/>
                </a:rPr>
                <a:t>100%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F85C291-1EE9-E845-A3D4-0F506D60BB33}"/>
                </a:ext>
              </a:extLst>
            </p:cNvPr>
            <p:cNvSpPr txBox="1"/>
            <p:nvPr/>
          </p:nvSpPr>
          <p:spPr>
            <a:xfrm>
              <a:off x="3468282" y="456201"/>
              <a:ext cx="728980" cy="255389"/>
            </a:xfrm>
            <a:prstGeom prst="roundRect">
              <a:avLst/>
            </a:prstGeom>
            <a:solidFill>
              <a:srgbClr val="D7262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Amundsen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00ED08-E98A-D54C-A6C3-32D393F77CCB}"/>
                </a:ext>
              </a:extLst>
            </p:cNvPr>
            <p:cNvSpPr txBox="1"/>
            <p:nvPr/>
          </p:nvSpPr>
          <p:spPr>
            <a:xfrm>
              <a:off x="3468282" y="754108"/>
              <a:ext cx="732898" cy="255389"/>
            </a:xfrm>
            <a:prstGeom prst="roundRect">
              <a:avLst/>
            </a:prstGeom>
            <a:solidFill>
              <a:srgbClr val="FF7F0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Ross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5CC1B7-E7DA-1643-800B-ACE7866CC165}"/>
                </a:ext>
              </a:extLst>
            </p:cNvPr>
            <p:cNvSpPr txBox="1"/>
            <p:nvPr/>
          </p:nvSpPr>
          <p:spPr>
            <a:xfrm>
              <a:off x="3468282" y="1052021"/>
              <a:ext cx="728979" cy="255389"/>
            </a:xfrm>
            <a:prstGeom prst="roundRect">
              <a:avLst/>
            </a:prstGeom>
            <a:solidFill>
              <a:srgbClr val="1E77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East Ant.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F7F0D5-E587-B244-A0EE-AAA560931DC1}"/>
                </a:ext>
              </a:extLst>
            </p:cNvPr>
            <p:cNvSpPr txBox="1"/>
            <p:nvPr/>
          </p:nvSpPr>
          <p:spPr>
            <a:xfrm>
              <a:off x="3466154" y="1350550"/>
              <a:ext cx="737928" cy="255389"/>
            </a:xfrm>
            <a:prstGeom prst="roundRect">
              <a:avLst/>
            </a:prstGeom>
            <a:solidFill>
              <a:srgbClr val="9467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Weddell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99ED6E-850A-9645-A5F5-36EB8AB0F729}"/>
                </a:ext>
              </a:extLst>
            </p:cNvPr>
            <p:cNvSpPr txBox="1"/>
            <p:nvPr/>
          </p:nvSpPr>
          <p:spPr>
            <a:xfrm>
              <a:off x="3466154" y="1648193"/>
              <a:ext cx="737928" cy="255389"/>
            </a:xfrm>
            <a:prstGeom prst="roundRect">
              <a:avLst/>
            </a:prstGeom>
            <a:solidFill>
              <a:srgbClr val="2BA02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Peninsula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5F2958-0E57-FF47-A34C-5E79D95DCF43}"/>
                </a:ext>
              </a:extLst>
            </p:cNvPr>
            <p:cNvSpPr txBox="1"/>
            <p:nvPr/>
          </p:nvSpPr>
          <p:spPr>
            <a:xfrm>
              <a:off x="5203750" y="456201"/>
              <a:ext cx="710713" cy="255389"/>
            </a:xfrm>
            <a:prstGeom prst="roundRect">
              <a:avLst/>
            </a:prstGeom>
            <a:solidFill>
              <a:srgbClr val="D7262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Amundsen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FCC1E-1320-2B45-87DB-AC6FDC45E1FD}"/>
                </a:ext>
              </a:extLst>
            </p:cNvPr>
            <p:cNvSpPr txBox="1"/>
            <p:nvPr/>
          </p:nvSpPr>
          <p:spPr>
            <a:xfrm>
              <a:off x="5207668" y="754108"/>
              <a:ext cx="706795" cy="255389"/>
            </a:xfrm>
            <a:prstGeom prst="roundRect">
              <a:avLst/>
            </a:prstGeom>
            <a:solidFill>
              <a:srgbClr val="FF7F0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Ross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AF4B61-2CE1-794B-ACD6-AD9CF63B29A6}"/>
                </a:ext>
              </a:extLst>
            </p:cNvPr>
            <p:cNvSpPr txBox="1"/>
            <p:nvPr/>
          </p:nvSpPr>
          <p:spPr>
            <a:xfrm>
              <a:off x="5203750" y="1052021"/>
              <a:ext cx="706795" cy="255389"/>
            </a:xfrm>
            <a:prstGeom prst="roundRect">
              <a:avLst/>
            </a:prstGeom>
            <a:solidFill>
              <a:srgbClr val="1E77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East Ant.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C67418-C408-7B4A-858B-14F14DD47F6F}"/>
                </a:ext>
              </a:extLst>
            </p:cNvPr>
            <p:cNvSpPr txBox="1"/>
            <p:nvPr/>
          </p:nvSpPr>
          <p:spPr>
            <a:xfrm>
              <a:off x="5210570" y="1350550"/>
              <a:ext cx="699975" cy="255389"/>
            </a:xfrm>
            <a:prstGeom prst="roundRect">
              <a:avLst/>
            </a:prstGeom>
            <a:solidFill>
              <a:srgbClr val="9467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Weddell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0DFE54-7F79-D041-B0AA-EAFBA92414E0}"/>
                </a:ext>
              </a:extLst>
            </p:cNvPr>
            <p:cNvSpPr txBox="1"/>
            <p:nvPr/>
          </p:nvSpPr>
          <p:spPr>
            <a:xfrm>
              <a:off x="5210570" y="1648193"/>
              <a:ext cx="699975" cy="255389"/>
            </a:xfrm>
            <a:prstGeom prst="roundRect">
              <a:avLst/>
            </a:prstGeom>
            <a:solidFill>
              <a:srgbClr val="2BA02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Peninsula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03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40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Erwin (KNMI)</dc:creator>
  <cp:lastModifiedBy>Lambert, Erwin (KNMI)</cp:lastModifiedBy>
  <cp:revision>12</cp:revision>
  <dcterms:created xsi:type="dcterms:W3CDTF">2021-07-27T10:25:28Z</dcterms:created>
  <dcterms:modified xsi:type="dcterms:W3CDTF">2021-09-21T08:35:27Z</dcterms:modified>
</cp:coreProperties>
</file>