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2004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4" d="100"/>
          <a:sy n="154" d="100"/>
        </p:scale>
        <p:origin x="3848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24473"/>
            <a:ext cx="24003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720408"/>
            <a:ext cx="24003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277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13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73025"/>
            <a:ext cx="690086" cy="11623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73025"/>
            <a:ext cx="2030254" cy="11623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047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8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341948"/>
            <a:ext cx="276034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917893"/>
            <a:ext cx="276034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856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365125"/>
            <a:ext cx="1360170" cy="8702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365125"/>
            <a:ext cx="1360170" cy="8702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54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73025"/>
            <a:ext cx="2760345" cy="2651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336233"/>
            <a:ext cx="1353919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501015"/>
            <a:ext cx="1353919" cy="736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336233"/>
            <a:ext cx="1360587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501015"/>
            <a:ext cx="1360587" cy="7369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3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891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16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91440"/>
            <a:ext cx="1032212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97485"/>
            <a:ext cx="1620203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11480"/>
            <a:ext cx="1032212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622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91440"/>
            <a:ext cx="1032212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97485"/>
            <a:ext cx="1620203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411480"/>
            <a:ext cx="1032212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197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73025"/>
            <a:ext cx="276034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365125"/>
            <a:ext cx="276034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271270"/>
            <a:ext cx="7200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C7D2-A1F8-684C-AE7C-512342FA28FF}" type="datetimeFigureOut">
              <a:rPr lang="en-NL" smtClean="0"/>
              <a:t>30/07/2021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271270"/>
            <a:ext cx="108013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271270"/>
            <a:ext cx="72009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9DD9-3C45-5C4D-8D2E-3494D5C636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454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180E28-9DFA-EA4D-8F2D-1BC109BB109F}"/>
              </a:ext>
            </a:extLst>
          </p:cNvPr>
          <p:cNvSpPr txBox="1"/>
          <p:nvPr/>
        </p:nvSpPr>
        <p:spPr>
          <a:xfrm>
            <a:off x="1064388" y="344251"/>
            <a:ext cx="939631" cy="2553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900" dirty="0">
                <a:latin typeface="Garamond" panose="02020404030301010803" pitchFamily="18" charset="0"/>
              </a:rPr>
              <a:t>Ocean warming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EF367-6B5C-CE46-9899-5183302539A4}"/>
              </a:ext>
            </a:extLst>
          </p:cNvPr>
          <p:cNvSpPr txBox="1"/>
          <p:nvPr/>
        </p:nvSpPr>
        <p:spPr>
          <a:xfrm>
            <a:off x="2385854" y="330574"/>
            <a:ext cx="814546" cy="2553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900" dirty="0">
                <a:latin typeface="Garamond" panose="02020404030301010803" pitchFamily="18" charset="0"/>
              </a:rPr>
              <a:t>Ice mass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CEFE1-7B89-5648-B515-9850A9586D25}"/>
              </a:ext>
            </a:extLst>
          </p:cNvPr>
          <p:cNvSpPr txBox="1"/>
          <p:nvPr/>
        </p:nvSpPr>
        <p:spPr>
          <a:xfrm>
            <a:off x="1064387" y="978931"/>
            <a:ext cx="939631" cy="255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900" dirty="0">
                <a:latin typeface="Garamond" panose="02020404030301010803" pitchFamily="18" charset="0"/>
              </a:rPr>
              <a:t>Sea level rise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0B33B-0CFA-D04A-B767-170D9875726B}"/>
              </a:ext>
            </a:extLst>
          </p:cNvPr>
          <p:cNvCxnSpPr>
            <a:cxnSpLocks/>
          </p:cNvCxnSpPr>
          <p:nvPr/>
        </p:nvCxnSpPr>
        <p:spPr>
          <a:xfrm flipV="1">
            <a:off x="2004018" y="552691"/>
            <a:ext cx="381836" cy="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F3BEA-E70E-DF41-8550-B16B4F9F3903}"/>
              </a:ext>
            </a:extLst>
          </p:cNvPr>
          <p:cNvCxnSpPr>
            <a:cxnSpLocks/>
          </p:cNvCxnSpPr>
          <p:nvPr/>
        </p:nvCxnSpPr>
        <p:spPr>
          <a:xfrm flipH="1">
            <a:off x="2004020" y="376686"/>
            <a:ext cx="3818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B2C4AA-B76B-724B-A752-7FD5C6EE440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534203" y="599640"/>
            <a:ext cx="1" cy="37929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CEAFD0-7C14-7F4C-942E-8BCA514E56F0}"/>
              </a:ext>
            </a:extLst>
          </p:cNvPr>
          <p:cNvSpPr txBox="1"/>
          <p:nvPr/>
        </p:nvSpPr>
        <p:spPr>
          <a:xfrm>
            <a:off x="-24745" y="10484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00" dirty="0">
                <a:latin typeface="Garamond" panose="02020404030301010803" pitchFamily="18" charset="0"/>
              </a:rPr>
              <a:t>a) Without feedback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94760-06F6-E944-B1AF-D32F38D36A15}"/>
              </a:ext>
            </a:extLst>
          </p:cNvPr>
          <p:cNvSpPr txBox="1"/>
          <p:nvPr/>
        </p:nvSpPr>
        <p:spPr>
          <a:xfrm>
            <a:off x="1021691" y="0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00" dirty="0">
                <a:latin typeface="Garamond" panose="02020404030301010803" pitchFamily="18" charset="0"/>
              </a:rPr>
              <a:t>b) With feedback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7A827-E893-C540-9E83-6EBA4CC6976D}"/>
              </a:ext>
            </a:extLst>
          </p:cNvPr>
          <p:cNvSpPr txBox="1"/>
          <p:nvPr/>
        </p:nvSpPr>
        <p:spPr>
          <a:xfrm>
            <a:off x="49866" y="344249"/>
            <a:ext cx="939631" cy="2553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900" dirty="0">
                <a:latin typeface="Garamond" panose="02020404030301010803" pitchFamily="18" charset="0"/>
              </a:rPr>
              <a:t>Ocean warming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95784F-60C1-5F4E-965A-8C4A10E624CE}"/>
              </a:ext>
            </a:extLst>
          </p:cNvPr>
          <p:cNvSpPr txBox="1"/>
          <p:nvPr/>
        </p:nvSpPr>
        <p:spPr>
          <a:xfrm>
            <a:off x="49866" y="978931"/>
            <a:ext cx="939631" cy="255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900" dirty="0">
                <a:latin typeface="Garamond" panose="02020404030301010803" pitchFamily="18" charset="0"/>
              </a:rPr>
              <a:t>Sea level rise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92BF09-C1DE-C746-A14D-6B6B71A46C4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19680" y="599638"/>
            <a:ext cx="0" cy="3792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F0E4DF-F4DC-BF46-95E6-905E827160E4}"/>
              </a:ext>
            </a:extLst>
          </p:cNvPr>
          <p:cNvSpPr txBox="1"/>
          <p:nvPr/>
        </p:nvSpPr>
        <p:spPr>
          <a:xfrm>
            <a:off x="519679" y="64000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00" b="1" dirty="0">
                <a:solidFill>
                  <a:schemeClr val="accent6"/>
                </a:solidFill>
                <a:latin typeface="Garamond" panose="02020404030301010803" pitchFamily="18" charset="0"/>
              </a:rPr>
              <a:t>SRF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BE6A38-49B0-7346-A78A-A89796FE3661}"/>
              </a:ext>
            </a:extLst>
          </p:cNvPr>
          <p:cNvSpPr txBox="1"/>
          <p:nvPr/>
        </p:nvSpPr>
        <p:spPr>
          <a:xfrm>
            <a:off x="1534200" y="64000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00" b="1" dirty="0">
                <a:solidFill>
                  <a:schemeClr val="accent6"/>
                </a:solidFill>
                <a:latin typeface="Garamond" panose="02020404030301010803" pitchFamily="18" charset="0"/>
              </a:rPr>
              <a:t>SRF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D85D9E-47EA-AA4F-96DF-C8EE821C64EE}"/>
              </a:ext>
            </a:extLst>
          </p:cNvPr>
          <p:cNvSpPr txBox="1"/>
          <p:nvPr/>
        </p:nvSpPr>
        <p:spPr>
          <a:xfrm>
            <a:off x="2004016" y="110251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00" b="1" dirty="0">
                <a:solidFill>
                  <a:srgbClr val="4372C4"/>
                </a:solidFill>
                <a:latin typeface="Garamond" panose="02020404030301010803" pitchFamily="18" charset="0"/>
              </a:rPr>
              <a:t>ORF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C9F6F0-8926-1F49-B8D4-B62DB64D212B}"/>
              </a:ext>
            </a:extLst>
          </p:cNvPr>
          <p:cNvSpPr txBox="1"/>
          <p:nvPr/>
        </p:nvSpPr>
        <p:spPr>
          <a:xfrm>
            <a:off x="2003781" y="585129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00" b="1" dirty="0">
                <a:solidFill>
                  <a:schemeClr val="accent4"/>
                </a:solidFill>
                <a:latin typeface="Garamond" panose="02020404030301010803" pitchFamily="18" charset="0"/>
              </a:rPr>
              <a:t>IRF</a:t>
            </a:r>
          </a:p>
        </p:txBody>
      </p:sp>
    </p:spTree>
    <p:extLst>
      <p:ext uri="{BB962C8B-B14F-4D97-AF65-F5344CB8AC3E}">
        <p14:creationId xmlns:p14="http://schemas.microsoft.com/office/powerpoint/2010/main" val="238764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Lambert, Erwin (KNMI)</dc:creator>
  <cp:lastModifiedBy>Lambert, Erwin (KNMI)</cp:lastModifiedBy>
  <cp:revision>4</cp:revision>
  <dcterms:created xsi:type="dcterms:W3CDTF">2021-07-30T09:19:10Z</dcterms:created>
  <dcterms:modified xsi:type="dcterms:W3CDTF">2021-07-30T11:03:21Z</dcterms:modified>
</cp:coreProperties>
</file>