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02B"/>
    <a:srgbClr val="9467BD"/>
    <a:srgbClr val="1E77B4"/>
    <a:srgbClr val="FF7F0F"/>
    <a:srgbClr val="D7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94720"/>
  </p:normalViewPr>
  <p:slideViewPr>
    <p:cSldViewPr snapToGrid="0" snapToObjects="1">
      <p:cViewPr>
        <p:scale>
          <a:sx n="330" d="100"/>
          <a:sy n="330" d="100"/>
        </p:scale>
        <p:origin x="268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9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3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8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05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3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3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444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1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3878-CEFB-8C45-A7D1-B2A6D544C41F}" type="datetimeFigureOut">
              <a:rPr lang="en-NL" smtClean="0"/>
              <a:t>25/04/2024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49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FE7E8F1-E6EC-8642-8C8C-1444B707C9A3}"/>
              </a:ext>
            </a:extLst>
          </p:cNvPr>
          <p:cNvGrpSpPr/>
          <p:nvPr/>
        </p:nvGrpSpPr>
        <p:grpSpPr>
          <a:xfrm>
            <a:off x="4039564" y="256814"/>
            <a:ext cx="2142012" cy="1235474"/>
            <a:chOff x="3422045" y="225084"/>
            <a:chExt cx="2557787" cy="170267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B43AD-49C6-3F43-8BAA-07A6223CADE1}"/>
                </a:ext>
              </a:extLst>
            </p:cNvPr>
            <p:cNvSpPr txBox="1"/>
            <p:nvPr/>
          </p:nvSpPr>
          <p:spPr>
            <a:xfrm rot="1344201">
              <a:off x="4430180" y="952540"/>
              <a:ext cx="453112" cy="23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721C4F-E11C-E84C-AA0A-0FA7DDEB65A6}"/>
                </a:ext>
              </a:extLst>
            </p:cNvPr>
            <p:cNvSpPr txBox="1"/>
            <p:nvPr/>
          </p:nvSpPr>
          <p:spPr>
            <a:xfrm>
              <a:off x="4137674" y="967091"/>
              <a:ext cx="4824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40%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DD076F-ED19-3040-855A-15CF721ADD50}"/>
                </a:ext>
              </a:extLst>
            </p:cNvPr>
            <p:cNvSpPr txBox="1"/>
            <p:nvPr/>
          </p:nvSpPr>
          <p:spPr>
            <a:xfrm rot="2613847">
              <a:off x="4821389" y="971278"/>
              <a:ext cx="497594" cy="18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80B66-3950-8F4B-B29B-735F96798A11}"/>
                </a:ext>
              </a:extLst>
            </p:cNvPr>
            <p:cNvSpPr txBox="1"/>
            <p:nvPr/>
          </p:nvSpPr>
          <p:spPr>
            <a:xfrm>
              <a:off x="3422045" y="225084"/>
              <a:ext cx="9340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600" dirty="0">
                  <a:latin typeface="Garamond" panose="02020404030301010803" pitchFamily="18" charset="0"/>
                </a:rPr>
                <a:t>Iceberg source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BAB9C5-7F30-0D4A-B83D-7387585D96AE}"/>
                </a:ext>
              </a:extLst>
            </p:cNvPr>
            <p:cNvSpPr txBox="1"/>
            <p:nvPr/>
          </p:nvSpPr>
          <p:spPr>
            <a:xfrm>
              <a:off x="5045829" y="231307"/>
              <a:ext cx="9340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600" dirty="0">
                  <a:latin typeface="Garamond" panose="02020404030301010803" pitchFamily="18" charset="0"/>
                </a:rPr>
                <a:t>Meltwater sink</a:t>
              </a:r>
            </a:p>
          </p:txBody>
        </p: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21D31F2F-5EA8-D141-BEEE-60BAA40460FD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190822" y="579060"/>
              <a:ext cx="1016846" cy="314829"/>
            </a:xfrm>
            <a:prstGeom prst="curvedConnector3">
              <a:avLst>
                <a:gd name="adj1" fmla="val 65416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49A4D778-A50C-BD4B-859F-1F4FA741544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190822" y="579060"/>
              <a:ext cx="1012929" cy="612742"/>
            </a:xfrm>
            <a:prstGeom prst="curvedConnector3">
              <a:avLst>
                <a:gd name="adj1" fmla="val 64639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CD95DE5D-2FB4-E044-A132-5444CA4DC305}"/>
                </a:ext>
              </a:extLst>
            </p:cNvPr>
            <p:cNvCxnSpPr>
              <a:cxnSpLocks/>
              <a:stCxn id="114" idx="3"/>
              <a:endCxn id="48" idx="1"/>
            </p:cNvCxnSpPr>
            <p:nvPr/>
          </p:nvCxnSpPr>
          <p:spPr>
            <a:xfrm>
              <a:off x="4197262" y="595983"/>
              <a:ext cx="1006489" cy="16041"/>
            </a:xfrm>
            <a:prstGeom prst="curvedConnector3">
              <a:avLst/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BC854443-F221-2E4E-BCB9-F4AE20A24F2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190822" y="579060"/>
              <a:ext cx="1019749" cy="911272"/>
            </a:xfrm>
            <a:prstGeom prst="curvedConnector3">
              <a:avLst>
                <a:gd name="adj1" fmla="val 60802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2ABDD32E-09ED-3D4E-8F39-83D89862989D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>
              <a:off x="4201179" y="893890"/>
              <a:ext cx="1006489" cy="16041"/>
            </a:xfrm>
            <a:prstGeom prst="curvedConnector3">
              <a:avLst/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60BE3A63-79A8-7348-ADA2-B0948C93C301}"/>
                </a:ext>
              </a:extLst>
            </p:cNvPr>
            <p:cNvCxnSpPr>
              <a:cxnSpLocks/>
              <a:stCxn id="44" idx="3"/>
              <a:endCxn id="50" idx="1"/>
            </p:cNvCxnSpPr>
            <p:nvPr/>
          </p:nvCxnSpPr>
          <p:spPr>
            <a:xfrm>
              <a:off x="4201179" y="893890"/>
              <a:ext cx="1002571" cy="29791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FB4090B-82D8-D645-99C1-CEF13E65E4D8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201179" y="893890"/>
              <a:ext cx="1009391" cy="596442"/>
            </a:xfrm>
            <a:prstGeom prst="curvedConnector3">
              <a:avLst>
                <a:gd name="adj1" fmla="val 33212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93C794C1-5D97-3540-9655-7A4C6CD4DDC5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4197261" y="1191803"/>
              <a:ext cx="1006490" cy="16041"/>
            </a:xfrm>
            <a:prstGeom prst="curvedConnector3">
              <a:avLst/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A7C251E-2A2F-974F-BA63-7FBD89CB8286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197261" y="1191803"/>
              <a:ext cx="1013310" cy="298529"/>
            </a:xfrm>
            <a:prstGeom prst="curvedConnector3">
              <a:avLst>
                <a:gd name="adj1" fmla="val 30768"/>
              </a:avLst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B02025B4-03BC-7047-9CB8-99255FB1A6BF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4204082" y="1490332"/>
              <a:ext cx="1006489" cy="160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946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B0FF273B-6796-F345-A1AA-14BCD81B07D2}"/>
                </a:ext>
              </a:extLst>
            </p:cNvPr>
            <p:cNvCxnSpPr>
              <a:cxnSpLocks/>
              <a:stCxn id="47" idx="3"/>
              <a:endCxn id="52" idx="1"/>
            </p:cNvCxnSpPr>
            <p:nvPr/>
          </p:nvCxnSpPr>
          <p:spPr>
            <a:xfrm>
              <a:off x="4204082" y="1787975"/>
              <a:ext cx="1006489" cy="16041"/>
            </a:xfrm>
            <a:prstGeom prst="curvedConnector3">
              <a:avLst/>
            </a:prstGeom>
            <a:ln w="38100">
              <a:solidFill>
                <a:srgbClr val="2BA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786038-A8EA-8C4C-9EB5-73D8FB08A99C}"/>
                </a:ext>
              </a:extLst>
            </p:cNvPr>
            <p:cNvSpPr txBox="1"/>
            <p:nvPr/>
          </p:nvSpPr>
          <p:spPr>
            <a:xfrm>
              <a:off x="4792232" y="373691"/>
              <a:ext cx="4441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D39125-14FF-AC4A-897C-1E89EDD2EE31}"/>
                </a:ext>
              </a:extLst>
            </p:cNvPr>
            <p:cNvSpPr txBox="1"/>
            <p:nvPr/>
          </p:nvSpPr>
          <p:spPr>
            <a:xfrm rot="2103060">
              <a:off x="4786737" y="651976"/>
              <a:ext cx="4714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BB1C7C-E616-4544-8B09-5D0C5871096F}"/>
                </a:ext>
              </a:extLst>
            </p:cNvPr>
            <p:cNvSpPr txBox="1"/>
            <p:nvPr/>
          </p:nvSpPr>
          <p:spPr>
            <a:xfrm rot="2500240">
              <a:off x="4825600" y="1270790"/>
              <a:ext cx="526146" cy="18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BF8860-9375-6246-AA1F-E1868B897052}"/>
                </a:ext>
              </a:extLst>
            </p:cNvPr>
            <p:cNvSpPr txBox="1"/>
            <p:nvPr/>
          </p:nvSpPr>
          <p:spPr>
            <a:xfrm>
              <a:off x="4190820" y="656905"/>
              <a:ext cx="4441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F9348A-6F60-A04F-9E06-4F24A8204962}"/>
                </a:ext>
              </a:extLst>
            </p:cNvPr>
            <p:cNvSpPr txBox="1"/>
            <p:nvPr/>
          </p:nvSpPr>
          <p:spPr>
            <a:xfrm rot="1468184">
              <a:off x="4563779" y="1216115"/>
              <a:ext cx="464793" cy="233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50%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8EEEF4-2EB6-7B41-A293-3301879BD4D1}"/>
                </a:ext>
              </a:extLst>
            </p:cNvPr>
            <p:cNvSpPr txBox="1"/>
            <p:nvPr/>
          </p:nvSpPr>
          <p:spPr>
            <a:xfrm rot="1820757">
              <a:off x="4221833" y="1231659"/>
              <a:ext cx="440884" cy="18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60%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A729FFA-C01C-DF4A-BA4A-1F7C5BE5CF62}"/>
                </a:ext>
              </a:extLst>
            </p:cNvPr>
            <p:cNvSpPr txBox="1"/>
            <p:nvPr/>
          </p:nvSpPr>
          <p:spPr>
            <a:xfrm>
              <a:off x="4478841" y="1435788"/>
              <a:ext cx="5092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9467BD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049AF80-4D77-0C46-BFA5-524B9C8B04F8}"/>
                </a:ext>
              </a:extLst>
            </p:cNvPr>
            <p:cNvSpPr txBox="1"/>
            <p:nvPr/>
          </p:nvSpPr>
          <p:spPr>
            <a:xfrm>
              <a:off x="4457620" y="1731144"/>
              <a:ext cx="509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600" b="1" dirty="0">
                  <a:solidFill>
                    <a:srgbClr val="2BA02B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85C291-1EE9-E845-A3D4-0F506D60BB33}"/>
                </a:ext>
              </a:extLst>
            </p:cNvPr>
            <p:cNvSpPr txBox="1"/>
            <p:nvPr/>
          </p:nvSpPr>
          <p:spPr>
            <a:xfrm>
              <a:off x="3468282" y="456201"/>
              <a:ext cx="728980" cy="279562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Amundsen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00ED08-E98A-D54C-A6C3-32D393F77CCB}"/>
                </a:ext>
              </a:extLst>
            </p:cNvPr>
            <p:cNvSpPr txBox="1"/>
            <p:nvPr/>
          </p:nvSpPr>
          <p:spPr>
            <a:xfrm>
              <a:off x="3468282" y="754108"/>
              <a:ext cx="732898" cy="279562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CC1B7-E7DA-1643-800B-ACE7866CC165}"/>
                </a:ext>
              </a:extLst>
            </p:cNvPr>
            <p:cNvSpPr txBox="1"/>
            <p:nvPr/>
          </p:nvSpPr>
          <p:spPr>
            <a:xfrm>
              <a:off x="3468282" y="1052021"/>
              <a:ext cx="728979" cy="279562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East Ant.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F7F0D5-E587-B244-A0EE-AAA560931DC1}"/>
                </a:ext>
              </a:extLst>
            </p:cNvPr>
            <p:cNvSpPr txBox="1"/>
            <p:nvPr/>
          </p:nvSpPr>
          <p:spPr>
            <a:xfrm>
              <a:off x="3466154" y="1350550"/>
              <a:ext cx="737928" cy="279562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Weddell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99ED6E-850A-9645-A5F5-36EB8AB0F729}"/>
                </a:ext>
              </a:extLst>
            </p:cNvPr>
            <p:cNvSpPr txBox="1"/>
            <p:nvPr/>
          </p:nvSpPr>
          <p:spPr>
            <a:xfrm>
              <a:off x="3466154" y="1648193"/>
              <a:ext cx="737928" cy="279562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Peninsula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5F2958-0E57-FF47-A34C-5E79D95DCF43}"/>
                </a:ext>
              </a:extLst>
            </p:cNvPr>
            <p:cNvSpPr txBox="1"/>
            <p:nvPr/>
          </p:nvSpPr>
          <p:spPr>
            <a:xfrm>
              <a:off x="5203750" y="456201"/>
              <a:ext cx="710713" cy="279562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Amundsen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FCC1E-1320-2B45-87DB-AC6FDC45E1FD}"/>
                </a:ext>
              </a:extLst>
            </p:cNvPr>
            <p:cNvSpPr txBox="1"/>
            <p:nvPr/>
          </p:nvSpPr>
          <p:spPr>
            <a:xfrm>
              <a:off x="5207668" y="754108"/>
              <a:ext cx="706795" cy="279562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F4B61-2CE1-794B-ACD6-AD9CF63B29A6}"/>
                </a:ext>
              </a:extLst>
            </p:cNvPr>
            <p:cNvSpPr txBox="1"/>
            <p:nvPr/>
          </p:nvSpPr>
          <p:spPr>
            <a:xfrm>
              <a:off x="5203750" y="1052021"/>
              <a:ext cx="706795" cy="279562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East Ant.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C67418-C408-7B4A-858B-14F14DD47F6F}"/>
                </a:ext>
              </a:extLst>
            </p:cNvPr>
            <p:cNvSpPr txBox="1"/>
            <p:nvPr/>
          </p:nvSpPr>
          <p:spPr>
            <a:xfrm>
              <a:off x="5210570" y="1350550"/>
              <a:ext cx="699975" cy="279562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Weddell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0DFE54-7F79-D041-B0AA-EAFBA92414E0}"/>
                </a:ext>
              </a:extLst>
            </p:cNvPr>
            <p:cNvSpPr txBox="1"/>
            <p:nvPr/>
          </p:nvSpPr>
          <p:spPr>
            <a:xfrm>
              <a:off x="5210570" y="1648193"/>
              <a:ext cx="699975" cy="279562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700" dirty="0">
                  <a:latin typeface="Garamond" panose="02020404030301010803" pitchFamily="18" charset="0"/>
                </a:rPr>
                <a:t>Peninsula</a:t>
              </a:r>
            </a:p>
          </p:txBody>
        </p:sp>
      </p:grpSp>
      <p:pic>
        <p:nvPicPr>
          <p:cNvPr id="3" name="Picture 2" descr="A diagram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3E87ACA1-9A65-0679-AE9C-CBFD5A11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" y="0"/>
            <a:ext cx="3978582" cy="17051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8F1C4C-598F-C892-E6DB-618EFB5D2FCF}"/>
              </a:ext>
            </a:extLst>
          </p:cNvPr>
          <p:cNvSpPr txBox="1"/>
          <p:nvPr/>
        </p:nvSpPr>
        <p:spPr>
          <a:xfrm>
            <a:off x="3990270" y="71906"/>
            <a:ext cx="9878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700" dirty="0">
                <a:latin typeface="Garamond" panose="02020404030301010803" pitchFamily="18" charset="0"/>
              </a:rPr>
              <a:t>d) Iceberg rerouting</a:t>
            </a:r>
          </a:p>
        </p:txBody>
      </p:sp>
    </p:spTree>
    <p:extLst>
      <p:ext uri="{BB962C8B-B14F-4D97-AF65-F5344CB8AC3E}">
        <p14:creationId xmlns:p14="http://schemas.microsoft.com/office/powerpoint/2010/main" val="65203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Erwin (KNMI)</dc:creator>
  <cp:lastModifiedBy>nanda heemskerk</cp:lastModifiedBy>
  <cp:revision>13</cp:revision>
  <dcterms:created xsi:type="dcterms:W3CDTF">2021-07-27T10:25:28Z</dcterms:created>
  <dcterms:modified xsi:type="dcterms:W3CDTF">2024-04-25T15:10:07Z</dcterms:modified>
</cp:coreProperties>
</file>